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70" r:id="rId15"/>
    <p:sldId id="271" r:id="rId16"/>
    <p:sldId id="272" r:id="rId17"/>
    <p:sldId id="269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9004A-CE6C-403A-8A63-4F0F1219D0E8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4E7BFE-76EB-4C5C-9B01-4B193F4AA85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E7BFE-76EB-4C5C-9B01-4B193F4AA85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E7BFE-76EB-4C5C-9B01-4B193F4AA855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E7BFE-76EB-4C5C-9B01-4B193F4AA855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E7BFE-76EB-4C5C-9B01-4B193F4AA855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7C513-B888-436E-B24A-4E9611F7BA7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E7BFE-76EB-4C5C-9B01-4B193F4AA855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E7BFE-76EB-4C5C-9B01-4B193F4AA855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E7BFE-76EB-4C5C-9B01-4B193F4AA855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175D4-10AD-424D-8228-75ABC98515F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E7BFE-76EB-4C5C-9B01-4B193F4AA855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E7BFE-76EB-4C5C-9B01-4B193F4AA855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E7BFE-76EB-4C5C-9B01-4B193F4AA85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E7BFE-76EB-4C5C-9B01-4B193F4AA855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E7BFE-76EB-4C5C-9B01-4B193F4AA85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E7BFE-76EB-4C5C-9B01-4B193F4AA85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E7BFE-76EB-4C5C-9B01-4B193F4AA855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E7BFE-76EB-4C5C-9B01-4B193F4AA85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E7BFE-76EB-4C5C-9B01-4B193F4AA855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E7BFE-76EB-4C5C-9B01-4B193F4AA855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4E7BFE-76EB-4C5C-9B01-4B193F4AA855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D340-F286-4250-A44C-2DE91EEE9FE9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C096E-A9CC-418B-A8BA-C4539F444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D340-F286-4250-A44C-2DE91EEE9FE9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C096E-A9CC-418B-A8BA-C4539F444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D340-F286-4250-A44C-2DE91EEE9FE9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C096E-A9CC-418B-A8BA-C4539F444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D340-F286-4250-A44C-2DE91EEE9FE9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C096E-A9CC-418B-A8BA-C4539F444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D340-F286-4250-A44C-2DE91EEE9FE9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C096E-A9CC-418B-A8BA-C4539F444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D340-F286-4250-A44C-2DE91EEE9FE9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C096E-A9CC-418B-A8BA-C4539F444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D340-F286-4250-A44C-2DE91EEE9FE9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C096E-A9CC-418B-A8BA-C4539F444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D340-F286-4250-A44C-2DE91EEE9FE9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C096E-A9CC-418B-A8BA-C4539F444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D340-F286-4250-A44C-2DE91EEE9FE9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C096E-A9CC-418B-A8BA-C4539F444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D340-F286-4250-A44C-2DE91EEE9FE9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C096E-A9CC-418B-A8BA-C4539F444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D340-F286-4250-A44C-2DE91EEE9FE9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C096E-A9CC-418B-A8BA-C4539F444A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4D340-F286-4250-A44C-2DE91EEE9FE9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C096E-A9CC-418B-A8BA-C4539F444A9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6,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8363" y="571500"/>
            <a:ext cx="486727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535"/>
          <p:cNvSpPr/>
          <p:nvPr/>
        </p:nvSpPr>
        <p:spPr>
          <a:xfrm>
            <a:off x="4477820" y="3695249"/>
            <a:ext cx="119427" cy="92457"/>
          </a:xfrm>
          <a:custGeom>
            <a:avLst/>
            <a:gdLst/>
            <a:ahLst/>
            <a:cxnLst/>
            <a:rect l="0" t="0" r="0" b="0"/>
            <a:pathLst>
              <a:path w="119427" h="92457">
                <a:moveTo>
                  <a:pt x="68462" y="25216"/>
                </a:moveTo>
                <a:lnTo>
                  <a:pt x="84062" y="25216"/>
                </a:lnTo>
                <a:lnTo>
                  <a:pt x="87461" y="27755"/>
                </a:lnTo>
                <a:lnTo>
                  <a:pt x="93787" y="33435"/>
                </a:lnTo>
                <a:lnTo>
                  <a:pt x="94005" y="36171"/>
                </a:lnTo>
                <a:lnTo>
                  <a:pt x="94102" y="40562"/>
                </a:lnTo>
                <a:lnTo>
                  <a:pt x="94169" y="53930"/>
                </a:lnTo>
                <a:lnTo>
                  <a:pt x="93220" y="56741"/>
                </a:lnTo>
                <a:lnTo>
                  <a:pt x="91635" y="59567"/>
                </a:lnTo>
                <a:lnTo>
                  <a:pt x="89626" y="62404"/>
                </a:lnTo>
                <a:lnTo>
                  <a:pt x="87334" y="65248"/>
                </a:lnTo>
                <a:lnTo>
                  <a:pt x="84853" y="68097"/>
                </a:lnTo>
                <a:lnTo>
                  <a:pt x="82247" y="70948"/>
                </a:lnTo>
                <a:lnTo>
                  <a:pt x="78604" y="73801"/>
                </a:lnTo>
                <a:lnTo>
                  <a:pt x="74271" y="76656"/>
                </a:lnTo>
                <a:lnTo>
                  <a:pt x="69477" y="79512"/>
                </a:lnTo>
                <a:lnTo>
                  <a:pt x="65329" y="81416"/>
                </a:lnTo>
                <a:lnTo>
                  <a:pt x="61611" y="82685"/>
                </a:lnTo>
                <a:lnTo>
                  <a:pt x="58180" y="83531"/>
                </a:lnTo>
                <a:lnTo>
                  <a:pt x="54940" y="85048"/>
                </a:lnTo>
                <a:lnTo>
                  <a:pt x="51827" y="87011"/>
                </a:lnTo>
                <a:lnTo>
                  <a:pt x="48800" y="89273"/>
                </a:lnTo>
                <a:lnTo>
                  <a:pt x="44876" y="90780"/>
                </a:lnTo>
                <a:lnTo>
                  <a:pt x="40356" y="91785"/>
                </a:lnTo>
                <a:lnTo>
                  <a:pt x="35437" y="92456"/>
                </a:lnTo>
                <a:lnTo>
                  <a:pt x="31205" y="91950"/>
                </a:lnTo>
                <a:lnTo>
                  <a:pt x="27432" y="90660"/>
                </a:lnTo>
                <a:lnTo>
                  <a:pt x="23964" y="88848"/>
                </a:lnTo>
                <a:lnTo>
                  <a:pt x="20699" y="87640"/>
                </a:lnTo>
                <a:lnTo>
                  <a:pt x="17570" y="86834"/>
                </a:lnTo>
                <a:lnTo>
                  <a:pt x="10255" y="85541"/>
                </a:lnTo>
                <a:lnTo>
                  <a:pt x="6715" y="82825"/>
                </a:lnTo>
                <a:lnTo>
                  <a:pt x="4437" y="80767"/>
                </a:lnTo>
                <a:lnTo>
                  <a:pt x="2919" y="78442"/>
                </a:lnTo>
                <a:lnTo>
                  <a:pt x="1906" y="75940"/>
                </a:lnTo>
                <a:lnTo>
                  <a:pt x="1232" y="73319"/>
                </a:lnTo>
                <a:lnTo>
                  <a:pt x="782" y="70619"/>
                </a:lnTo>
                <a:lnTo>
                  <a:pt x="482" y="67867"/>
                </a:lnTo>
                <a:lnTo>
                  <a:pt x="282" y="65080"/>
                </a:lnTo>
                <a:lnTo>
                  <a:pt x="149" y="62270"/>
                </a:lnTo>
                <a:lnTo>
                  <a:pt x="0" y="56607"/>
                </a:lnTo>
                <a:lnTo>
                  <a:pt x="913" y="53763"/>
                </a:lnTo>
                <a:lnTo>
                  <a:pt x="2475" y="50915"/>
                </a:lnTo>
                <a:lnTo>
                  <a:pt x="4468" y="48063"/>
                </a:lnTo>
                <a:lnTo>
                  <a:pt x="6749" y="45210"/>
                </a:lnTo>
                <a:lnTo>
                  <a:pt x="9223" y="42355"/>
                </a:lnTo>
                <a:lnTo>
                  <a:pt x="11824" y="39500"/>
                </a:lnTo>
                <a:lnTo>
                  <a:pt x="15464" y="36643"/>
                </a:lnTo>
                <a:lnTo>
                  <a:pt x="19795" y="33786"/>
                </a:lnTo>
                <a:lnTo>
                  <a:pt x="24587" y="30929"/>
                </a:lnTo>
                <a:lnTo>
                  <a:pt x="28735" y="29025"/>
                </a:lnTo>
                <a:lnTo>
                  <a:pt x="32452" y="27755"/>
                </a:lnTo>
                <a:lnTo>
                  <a:pt x="35883" y="26909"/>
                </a:lnTo>
                <a:lnTo>
                  <a:pt x="39123" y="26344"/>
                </a:lnTo>
                <a:lnTo>
                  <a:pt x="42235" y="25968"/>
                </a:lnTo>
                <a:lnTo>
                  <a:pt x="45262" y="25717"/>
                </a:lnTo>
                <a:lnTo>
                  <a:pt x="49185" y="24597"/>
                </a:lnTo>
                <a:lnTo>
                  <a:pt x="53706" y="22898"/>
                </a:lnTo>
                <a:lnTo>
                  <a:pt x="58625" y="20814"/>
                </a:lnTo>
                <a:lnTo>
                  <a:pt x="62856" y="19423"/>
                </a:lnTo>
                <a:lnTo>
                  <a:pt x="66630" y="18497"/>
                </a:lnTo>
                <a:lnTo>
                  <a:pt x="70098" y="17879"/>
                </a:lnTo>
                <a:lnTo>
                  <a:pt x="73363" y="18420"/>
                </a:lnTo>
                <a:lnTo>
                  <a:pt x="76492" y="19732"/>
                </a:lnTo>
                <a:lnTo>
                  <a:pt x="79530" y="21560"/>
                </a:lnTo>
                <a:lnTo>
                  <a:pt x="82509" y="22779"/>
                </a:lnTo>
                <a:lnTo>
                  <a:pt x="85446" y="23591"/>
                </a:lnTo>
                <a:lnTo>
                  <a:pt x="88357" y="24132"/>
                </a:lnTo>
                <a:lnTo>
                  <a:pt x="91251" y="25446"/>
                </a:lnTo>
                <a:lnTo>
                  <a:pt x="94132" y="27274"/>
                </a:lnTo>
                <a:lnTo>
                  <a:pt x="97005" y="29446"/>
                </a:lnTo>
                <a:lnTo>
                  <a:pt x="99873" y="30893"/>
                </a:lnTo>
                <a:lnTo>
                  <a:pt x="102738" y="31858"/>
                </a:lnTo>
                <a:lnTo>
                  <a:pt x="105601" y="32502"/>
                </a:lnTo>
                <a:lnTo>
                  <a:pt x="107508" y="33883"/>
                </a:lnTo>
                <a:lnTo>
                  <a:pt x="108781" y="35756"/>
                </a:lnTo>
                <a:lnTo>
                  <a:pt x="109629" y="37958"/>
                </a:lnTo>
                <a:lnTo>
                  <a:pt x="111147" y="39425"/>
                </a:lnTo>
                <a:lnTo>
                  <a:pt x="113111" y="40404"/>
                </a:lnTo>
                <a:lnTo>
                  <a:pt x="115373" y="41056"/>
                </a:lnTo>
                <a:lnTo>
                  <a:pt x="116881" y="42444"/>
                </a:lnTo>
                <a:lnTo>
                  <a:pt x="117886" y="44321"/>
                </a:lnTo>
                <a:lnTo>
                  <a:pt x="118556" y="46525"/>
                </a:lnTo>
                <a:lnTo>
                  <a:pt x="118051" y="48947"/>
                </a:lnTo>
                <a:lnTo>
                  <a:pt x="116761" y="51514"/>
                </a:lnTo>
                <a:lnTo>
                  <a:pt x="114949" y="54178"/>
                </a:lnTo>
                <a:lnTo>
                  <a:pt x="112788" y="55954"/>
                </a:lnTo>
                <a:lnTo>
                  <a:pt x="110395" y="57138"/>
                </a:lnTo>
                <a:lnTo>
                  <a:pt x="107848" y="57927"/>
                </a:lnTo>
                <a:lnTo>
                  <a:pt x="106149" y="59406"/>
                </a:lnTo>
                <a:lnTo>
                  <a:pt x="105016" y="61344"/>
                </a:lnTo>
                <a:lnTo>
                  <a:pt x="104261" y="63589"/>
                </a:lnTo>
                <a:lnTo>
                  <a:pt x="102806" y="66038"/>
                </a:lnTo>
                <a:lnTo>
                  <a:pt x="100883" y="68623"/>
                </a:lnTo>
                <a:lnTo>
                  <a:pt x="98648" y="71299"/>
                </a:lnTo>
                <a:lnTo>
                  <a:pt x="96207" y="73083"/>
                </a:lnTo>
                <a:lnTo>
                  <a:pt x="93626" y="74272"/>
                </a:lnTo>
                <a:lnTo>
                  <a:pt x="90953" y="75065"/>
                </a:lnTo>
                <a:lnTo>
                  <a:pt x="88218" y="74641"/>
                </a:lnTo>
                <a:lnTo>
                  <a:pt x="85443" y="73406"/>
                </a:lnTo>
                <a:lnTo>
                  <a:pt x="82640" y="71630"/>
                </a:lnTo>
                <a:lnTo>
                  <a:pt x="79819" y="70446"/>
                </a:lnTo>
                <a:lnTo>
                  <a:pt x="76986" y="69657"/>
                </a:lnTo>
                <a:lnTo>
                  <a:pt x="70146" y="68390"/>
                </a:lnTo>
                <a:lnTo>
                  <a:pt x="66670" y="65677"/>
                </a:lnTo>
                <a:lnTo>
                  <a:pt x="64410" y="63620"/>
                </a:lnTo>
                <a:lnTo>
                  <a:pt x="62903" y="61296"/>
                </a:lnTo>
                <a:lnTo>
                  <a:pt x="61899" y="58794"/>
                </a:lnTo>
                <a:lnTo>
                  <a:pt x="61229" y="56174"/>
                </a:lnTo>
                <a:lnTo>
                  <a:pt x="59830" y="54427"/>
                </a:lnTo>
                <a:lnTo>
                  <a:pt x="57945" y="53262"/>
                </a:lnTo>
                <a:lnTo>
                  <a:pt x="55736" y="52486"/>
                </a:lnTo>
                <a:lnTo>
                  <a:pt x="54263" y="51016"/>
                </a:lnTo>
                <a:lnTo>
                  <a:pt x="53281" y="49083"/>
                </a:lnTo>
                <a:lnTo>
                  <a:pt x="52627" y="46842"/>
                </a:lnTo>
                <a:lnTo>
                  <a:pt x="53142" y="44396"/>
                </a:lnTo>
                <a:lnTo>
                  <a:pt x="54439" y="41812"/>
                </a:lnTo>
                <a:lnTo>
                  <a:pt x="56256" y="39138"/>
                </a:lnTo>
                <a:lnTo>
                  <a:pt x="58420" y="36402"/>
                </a:lnTo>
                <a:lnTo>
                  <a:pt x="60814" y="33626"/>
                </a:lnTo>
                <a:lnTo>
                  <a:pt x="63364" y="30822"/>
                </a:lnTo>
                <a:lnTo>
                  <a:pt x="66016" y="28953"/>
                </a:lnTo>
                <a:lnTo>
                  <a:pt x="68736" y="27707"/>
                </a:lnTo>
                <a:lnTo>
                  <a:pt x="71502" y="26877"/>
                </a:lnTo>
                <a:lnTo>
                  <a:pt x="74299" y="26323"/>
                </a:lnTo>
                <a:lnTo>
                  <a:pt x="77115" y="25954"/>
                </a:lnTo>
                <a:lnTo>
                  <a:pt x="79946" y="25708"/>
                </a:lnTo>
                <a:lnTo>
                  <a:pt x="82786" y="25544"/>
                </a:lnTo>
                <a:lnTo>
                  <a:pt x="88481" y="25361"/>
                </a:lnTo>
                <a:lnTo>
                  <a:pt x="101060" y="25228"/>
                </a:lnTo>
                <a:lnTo>
                  <a:pt x="104540" y="27761"/>
                </a:lnTo>
                <a:lnTo>
                  <a:pt x="106802" y="29770"/>
                </a:lnTo>
                <a:lnTo>
                  <a:pt x="111854" y="34542"/>
                </a:lnTo>
                <a:lnTo>
                  <a:pt x="114535" y="37149"/>
                </a:lnTo>
                <a:lnTo>
                  <a:pt x="116322" y="39838"/>
                </a:lnTo>
                <a:lnTo>
                  <a:pt x="117514" y="42584"/>
                </a:lnTo>
                <a:lnTo>
                  <a:pt x="118309" y="45367"/>
                </a:lnTo>
                <a:lnTo>
                  <a:pt x="118838" y="48175"/>
                </a:lnTo>
                <a:lnTo>
                  <a:pt x="119191" y="50999"/>
                </a:lnTo>
                <a:lnTo>
                  <a:pt x="119426" y="53835"/>
                </a:lnTo>
                <a:lnTo>
                  <a:pt x="118631" y="55725"/>
                </a:lnTo>
                <a:lnTo>
                  <a:pt x="117148" y="56985"/>
                </a:lnTo>
                <a:lnTo>
                  <a:pt x="115207" y="57826"/>
                </a:lnTo>
                <a:lnTo>
                  <a:pt x="112960" y="59338"/>
                </a:lnTo>
                <a:lnTo>
                  <a:pt x="110510" y="61299"/>
                </a:lnTo>
                <a:lnTo>
                  <a:pt x="107924" y="63559"/>
                </a:lnTo>
                <a:lnTo>
                  <a:pt x="106200" y="66017"/>
                </a:lnTo>
                <a:lnTo>
                  <a:pt x="105051" y="68610"/>
                </a:lnTo>
                <a:lnTo>
                  <a:pt x="104284" y="71290"/>
                </a:lnTo>
                <a:lnTo>
                  <a:pt x="102821" y="73077"/>
                </a:lnTo>
                <a:lnTo>
                  <a:pt x="100893" y="74268"/>
                </a:lnTo>
                <a:lnTo>
                  <a:pt x="98655" y="75062"/>
                </a:lnTo>
                <a:lnTo>
                  <a:pt x="96211" y="75592"/>
                </a:lnTo>
                <a:lnTo>
                  <a:pt x="93628" y="75945"/>
                </a:lnTo>
                <a:lnTo>
                  <a:pt x="87192" y="76511"/>
                </a:lnTo>
                <a:lnTo>
                  <a:pt x="83772" y="76588"/>
                </a:lnTo>
                <a:lnTo>
                  <a:pt x="81526" y="76609"/>
                </a:lnTo>
                <a:lnTo>
                  <a:pt x="80029" y="75671"/>
                </a:lnTo>
                <a:lnTo>
                  <a:pt x="79030" y="74092"/>
                </a:lnTo>
                <a:lnTo>
                  <a:pt x="77429" y="69266"/>
                </a:lnTo>
                <a:lnTo>
                  <a:pt x="77298" y="66965"/>
                </a:lnTo>
                <a:lnTo>
                  <a:pt x="77151" y="59328"/>
                </a:lnTo>
                <a:lnTo>
                  <a:pt x="77069" y="48870"/>
                </a:lnTo>
                <a:lnTo>
                  <a:pt x="78010" y="45748"/>
                </a:lnTo>
                <a:lnTo>
                  <a:pt x="79590" y="42713"/>
                </a:lnTo>
                <a:lnTo>
                  <a:pt x="81596" y="39738"/>
                </a:lnTo>
                <a:lnTo>
                  <a:pt x="83886" y="36803"/>
                </a:lnTo>
                <a:lnTo>
                  <a:pt x="86364" y="33893"/>
                </a:lnTo>
                <a:lnTo>
                  <a:pt x="92636" y="26930"/>
                </a:lnTo>
                <a:lnTo>
                  <a:pt x="102359" y="17041"/>
                </a:lnTo>
                <a:lnTo>
                  <a:pt x="102577" y="19360"/>
                </a:lnTo>
                <a:lnTo>
                  <a:pt x="102675" y="23566"/>
                </a:lnTo>
                <a:lnTo>
                  <a:pt x="102749" y="42435"/>
                </a:lnTo>
                <a:lnTo>
                  <a:pt x="101798" y="45268"/>
                </a:lnTo>
                <a:lnTo>
                  <a:pt x="100211" y="47156"/>
                </a:lnTo>
                <a:lnTo>
                  <a:pt x="98201" y="48415"/>
                </a:lnTo>
                <a:lnTo>
                  <a:pt x="95908" y="50207"/>
                </a:lnTo>
                <a:lnTo>
                  <a:pt x="93426" y="52354"/>
                </a:lnTo>
                <a:lnTo>
                  <a:pt x="87152" y="58093"/>
                </a:lnTo>
                <a:lnTo>
                  <a:pt x="85684" y="58564"/>
                </a:lnTo>
                <a:lnTo>
                  <a:pt x="83754" y="58878"/>
                </a:lnTo>
                <a:lnTo>
                  <a:pt x="81514" y="59087"/>
                </a:lnTo>
                <a:lnTo>
                  <a:pt x="79068" y="59226"/>
                </a:lnTo>
                <a:lnTo>
                  <a:pt x="70047" y="59469"/>
                </a:lnTo>
                <a:lnTo>
                  <a:pt x="66627" y="56949"/>
                </a:lnTo>
                <a:lnTo>
                  <a:pt x="64381" y="54944"/>
                </a:lnTo>
                <a:lnTo>
                  <a:pt x="62884" y="52654"/>
                </a:lnTo>
                <a:lnTo>
                  <a:pt x="61886" y="50176"/>
                </a:lnTo>
                <a:lnTo>
                  <a:pt x="61220" y="47570"/>
                </a:lnTo>
                <a:lnTo>
                  <a:pt x="60777" y="44882"/>
                </a:lnTo>
                <a:lnTo>
                  <a:pt x="60481" y="42136"/>
                </a:lnTo>
                <a:lnTo>
                  <a:pt x="60284" y="39354"/>
                </a:lnTo>
                <a:lnTo>
                  <a:pt x="60153" y="36546"/>
                </a:lnTo>
                <a:lnTo>
                  <a:pt x="60006" y="30886"/>
                </a:lnTo>
                <a:lnTo>
                  <a:pt x="60920" y="28044"/>
                </a:lnTo>
                <a:lnTo>
                  <a:pt x="62481" y="25196"/>
                </a:lnTo>
                <a:lnTo>
                  <a:pt x="64475" y="22345"/>
                </a:lnTo>
                <a:lnTo>
                  <a:pt x="66756" y="19492"/>
                </a:lnTo>
                <a:lnTo>
                  <a:pt x="69230" y="16637"/>
                </a:lnTo>
                <a:lnTo>
                  <a:pt x="71832" y="13782"/>
                </a:lnTo>
                <a:lnTo>
                  <a:pt x="77262" y="8069"/>
                </a:lnTo>
                <a:lnTo>
                  <a:pt x="80044" y="5212"/>
                </a:lnTo>
                <a:lnTo>
                  <a:pt x="82851" y="3307"/>
                </a:lnTo>
                <a:lnTo>
                  <a:pt x="85675" y="2038"/>
                </a:lnTo>
                <a:lnTo>
                  <a:pt x="92499" y="0"/>
                </a:lnTo>
                <a:lnTo>
                  <a:pt x="94012" y="785"/>
                </a:lnTo>
                <a:lnTo>
                  <a:pt x="95973" y="2261"/>
                </a:lnTo>
                <a:lnTo>
                  <a:pt x="101413" y="6923"/>
                </a:lnTo>
                <a:lnTo>
                  <a:pt x="101859" y="8258"/>
                </a:lnTo>
                <a:lnTo>
                  <a:pt x="102157" y="10101"/>
                </a:lnTo>
                <a:lnTo>
                  <a:pt x="102355" y="12282"/>
                </a:lnTo>
                <a:lnTo>
                  <a:pt x="102487" y="15640"/>
                </a:lnTo>
                <a:lnTo>
                  <a:pt x="102674" y="28517"/>
                </a:lnTo>
                <a:lnTo>
                  <a:pt x="102717" y="35573"/>
                </a:lnTo>
                <a:lnTo>
                  <a:pt x="101776" y="38788"/>
                </a:lnTo>
                <a:lnTo>
                  <a:pt x="100197" y="41884"/>
                </a:lnTo>
                <a:lnTo>
                  <a:pt x="98191" y="44900"/>
                </a:lnTo>
                <a:lnTo>
                  <a:pt x="96854" y="47864"/>
                </a:lnTo>
                <a:lnTo>
                  <a:pt x="95963" y="50792"/>
                </a:lnTo>
                <a:lnTo>
                  <a:pt x="95368" y="53696"/>
                </a:lnTo>
                <a:lnTo>
                  <a:pt x="94019" y="56585"/>
                </a:lnTo>
                <a:lnTo>
                  <a:pt x="92168" y="59464"/>
                </a:lnTo>
                <a:lnTo>
                  <a:pt x="89981" y="62335"/>
                </a:lnTo>
                <a:lnTo>
                  <a:pt x="86618" y="64249"/>
                </a:lnTo>
                <a:lnTo>
                  <a:pt x="82471" y="65526"/>
                </a:lnTo>
                <a:lnTo>
                  <a:pt x="71229" y="67574"/>
                </a:lnTo>
                <a:lnTo>
                  <a:pt x="69355" y="67742"/>
                </a:lnTo>
                <a:lnTo>
                  <a:pt x="67152" y="67854"/>
                </a:lnTo>
                <a:lnTo>
                  <a:pt x="60315" y="68065"/>
                </a:lnTo>
                <a:lnTo>
                  <a:pt x="60078" y="65532"/>
                </a:lnTo>
                <a:lnTo>
                  <a:pt x="60016" y="63523"/>
                </a:lnTo>
                <a:lnTo>
                  <a:pt x="59021" y="61232"/>
                </a:lnTo>
                <a:lnTo>
                  <a:pt x="57406" y="58751"/>
                </a:lnTo>
                <a:lnTo>
                  <a:pt x="55376" y="56146"/>
                </a:lnTo>
                <a:lnTo>
                  <a:pt x="54975" y="53455"/>
                </a:lnTo>
                <a:lnTo>
                  <a:pt x="55661" y="50710"/>
                </a:lnTo>
                <a:lnTo>
                  <a:pt x="59055" y="44010"/>
                </a:lnTo>
                <a:lnTo>
                  <a:pt x="60285" y="42508"/>
                </a:lnTo>
                <a:lnTo>
                  <a:pt x="62058" y="40553"/>
                </a:lnTo>
                <a:lnTo>
                  <a:pt x="67197" y="35124"/>
                </a:lnTo>
                <a:lnTo>
                  <a:pt x="67619" y="33727"/>
                </a:lnTo>
                <a:lnTo>
                  <a:pt x="67900" y="31842"/>
                </a:lnTo>
                <a:lnTo>
                  <a:pt x="68351" y="26524"/>
                </a:lnTo>
                <a:lnTo>
                  <a:pt x="69340" y="27041"/>
                </a:lnTo>
                <a:lnTo>
                  <a:pt x="70953" y="28338"/>
                </a:lnTo>
                <a:lnTo>
                  <a:pt x="75833" y="32712"/>
                </a:lnTo>
                <a:lnTo>
                  <a:pt x="76233" y="34023"/>
                </a:lnTo>
                <a:lnTo>
                  <a:pt x="76501" y="35850"/>
                </a:lnTo>
                <a:lnTo>
                  <a:pt x="76679" y="38020"/>
                </a:lnTo>
                <a:lnTo>
                  <a:pt x="76798" y="40419"/>
                </a:lnTo>
                <a:lnTo>
                  <a:pt x="77034" y="5093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36"/>
          <p:cNvSpPr/>
          <p:nvPr/>
        </p:nvSpPr>
        <p:spPr>
          <a:xfrm>
            <a:off x="5353428" y="3300551"/>
            <a:ext cx="75823" cy="59834"/>
          </a:xfrm>
          <a:custGeom>
            <a:avLst/>
            <a:gdLst/>
            <a:ahLst/>
            <a:cxnLst/>
            <a:rect l="0" t="0" r="0" b="0"/>
            <a:pathLst>
              <a:path w="75823" h="59834">
                <a:moveTo>
                  <a:pt x="75822" y="25578"/>
                </a:moveTo>
                <a:lnTo>
                  <a:pt x="75822" y="41427"/>
                </a:lnTo>
                <a:lnTo>
                  <a:pt x="74869" y="42812"/>
                </a:lnTo>
                <a:lnTo>
                  <a:pt x="73282" y="44687"/>
                </a:lnTo>
                <a:lnTo>
                  <a:pt x="71271" y="46890"/>
                </a:lnTo>
                <a:lnTo>
                  <a:pt x="68978" y="48359"/>
                </a:lnTo>
                <a:lnTo>
                  <a:pt x="66496" y="49338"/>
                </a:lnTo>
                <a:lnTo>
                  <a:pt x="63890" y="49990"/>
                </a:lnTo>
                <a:lnTo>
                  <a:pt x="61200" y="50426"/>
                </a:lnTo>
                <a:lnTo>
                  <a:pt x="58454" y="50716"/>
                </a:lnTo>
                <a:lnTo>
                  <a:pt x="55670" y="50909"/>
                </a:lnTo>
                <a:lnTo>
                  <a:pt x="52862" y="51991"/>
                </a:lnTo>
                <a:lnTo>
                  <a:pt x="50038" y="53664"/>
                </a:lnTo>
                <a:lnTo>
                  <a:pt x="47203" y="55732"/>
                </a:lnTo>
                <a:lnTo>
                  <a:pt x="44359" y="57111"/>
                </a:lnTo>
                <a:lnTo>
                  <a:pt x="41512" y="58030"/>
                </a:lnTo>
                <a:lnTo>
                  <a:pt x="38661" y="58643"/>
                </a:lnTo>
                <a:lnTo>
                  <a:pt x="35808" y="59052"/>
                </a:lnTo>
                <a:lnTo>
                  <a:pt x="32953" y="59324"/>
                </a:lnTo>
                <a:lnTo>
                  <a:pt x="30098" y="59505"/>
                </a:lnTo>
                <a:lnTo>
                  <a:pt x="28194" y="58674"/>
                </a:lnTo>
                <a:lnTo>
                  <a:pt x="26925" y="57167"/>
                </a:lnTo>
                <a:lnTo>
                  <a:pt x="26078" y="55210"/>
                </a:lnTo>
                <a:lnTo>
                  <a:pt x="24562" y="53906"/>
                </a:lnTo>
                <a:lnTo>
                  <a:pt x="22599" y="53036"/>
                </a:lnTo>
                <a:lnTo>
                  <a:pt x="20337" y="52456"/>
                </a:lnTo>
                <a:lnTo>
                  <a:pt x="17877" y="52069"/>
                </a:lnTo>
                <a:lnTo>
                  <a:pt x="15284" y="51811"/>
                </a:lnTo>
                <a:lnTo>
                  <a:pt x="12604" y="51640"/>
                </a:lnTo>
                <a:lnTo>
                  <a:pt x="10816" y="50573"/>
                </a:lnTo>
                <a:lnTo>
                  <a:pt x="9625" y="48909"/>
                </a:lnTo>
                <a:lnTo>
                  <a:pt x="8831" y="46847"/>
                </a:lnTo>
                <a:lnTo>
                  <a:pt x="7348" y="44520"/>
                </a:lnTo>
                <a:lnTo>
                  <a:pt x="5408" y="42016"/>
                </a:lnTo>
                <a:lnTo>
                  <a:pt x="3161" y="39395"/>
                </a:lnTo>
                <a:lnTo>
                  <a:pt x="1664" y="36694"/>
                </a:lnTo>
                <a:lnTo>
                  <a:pt x="666" y="33941"/>
                </a:lnTo>
                <a:lnTo>
                  <a:pt x="0" y="31154"/>
                </a:lnTo>
                <a:lnTo>
                  <a:pt x="509" y="29296"/>
                </a:lnTo>
                <a:lnTo>
                  <a:pt x="1800" y="28057"/>
                </a:lnTo>
                <a:lnTo>
                  <a:pt x="3614" y="27231"/>
                </a:lnTo>
                <a:lnTo>
                  <a:pt x="4823" y="25727"/>
                </a:lnTo>
                <a:lnTo>
                  <a:pt x="5629" y="23773"/>
                </a:lnTo>
                <a:lnTo>
                  <a:pt x="6167" y="21517"/>
                </a:lnTo>
                <a:lnTo>
                  <a:pt x="7478" y="20014"/>
                </a:lnTo>
                <a:lnTo>
                  <a:pt x="9304" y="19011"/>
                </a:lnTo>
                <a:lnTo>
                  <a:pt x="11474" y="18343"/>
                </a:lnTo>
                <a:lnTo>
                  <a:pt x="12921" y="16944"/>
                </a:lnTo>
                <a:lnTo>
                  <a:pt x="13885" y="15060"/>
                </a:lnTo>
                <a:lnTo>
                  <a:pt x="14528" y="12851"/>
                </a:lnTo>
                <a:lnTo>
                  <a:pt x="15909" y="11379"/>
                </a:lnTo>
                <a:lnTo>
                  <a:pt x="17782" y="10397"/>
                </a:lnTo>
                <a:lnTo>
                  <a:pt x="19984" y="9743"/>
                </a:lnTo>
                <a:lnTo>
                  <a:pt x="22404" y="9306"/>
                </a:lnTo>
                <a:lnTo>
                  <a:pt x="24970" y="9015"/>
                </a:lnTo>
                <a:lnTo>
                  <a:pt x="31381" y="8548"/>
                </a:lnTo>
                <a:lnTo>
                  <a:pt x="34798" y="8485"/>
                </a:lnTo>
                <a:lnTo>
                  <a:pt x="37042" y="8467"/>
                </a:lnTo>
                <a:lnTo>
                  <a:pt x="38539" y="9409"/>
                </a:lnTo>
                <a:lnTo>
                  <a:pt x="39537" y="10989"/>
                </a:lnTo>
                <a:lnTo>
                  <a:pt x="41138" y="15817"/>
                </a:lnTo>
                <a:lnTo>
                  <a:pt x="42221" y="17166"/>
                </a:lnTo>
                <a:lnTo>
                  <a:pt x="43896" y="19018"/>
                </a:lnTo>
                <a:lnTo>
                  <a:pt x="48877" y="24283"/>
                </a:lnTo>
                <a:lnTo>
                  <a:pt x="49287" y="25667"/>
                </a:lnTo>
                <a:lnTo>
                  <a:pt x="49559" y="27543"/>
                </a:lnTo>
                <a:lnTo>
                  <a:pt x="49996" y="32846"/>
                </a:lnTo>
                <a:lnTo>
                  <a:pt x="49080" y="34233"/>
                </a:lnTo>
                <a:lnTo>
                  <a:pt x="47516" y="36111"/>
                </a:lnTo>
                <a:lnTo>
                  <a:pt x="42714" y="41418"/>
                </a:lnTo>
                <a:lnTo>
                  <a:pt x="41367" y="41853"/>
                </a:lnTo>
                <a:lnTo>
                  <a:pt x="39517" y="42143"/>
                </a:lnTo>
                <a:lnTo>
                  <a:pt x="34255" y="42609"/>
                </a:lnTo>
                <a:lnTo>
                  <a:pt x="30995" y="42673"/>
                </a:lnTo>
                <a:lnTo>
                  <a:pt x="28792" y="42689"/>
                </a:lnTo>
                <a:lnTo>
                  <a:pt x="27324" y="41748"/>
                </a:lnTo>
                <a:lnTo>
                  <a:pt x="26344" y="40168"/>
                </a:lnTo>
                <a:lnTo>
                  <a:pt x="24774" y="35340"/>
                </a:lnTo>
                <a:lnTo>
                  <a:pt x="23692" y="34943"/>
                </a:lnTo>
                <a:lnTo>
                  <a:pt x="22018" y="34679"/>
                </a:lnTo>
                <a:lnTo>
                  <a:pt x="19950" y="34503"/>
                </a:lnTo>
                <a:lnTo>
                  <a:pt x="18572" y="33433"/>
                </a:lnTo>
                <a:lnTo>
                  <a:pt x="17653" y="31768"/>
                </a:lnTo>
                <a:lnTo>
                  <a:pt x="17040" y="29705"/>
                </a:lnTo>
                <a:lnTo>
                  <a:pt x="16631" y="27377"/>
                </a:lnTo>
                <a:lnTo>
                  <a:pt x="16359" y="24873"/>
                </a:lnTo>
                <a:lnTo>
                  <a:pt x="16177" y="22250"/>
                </a:lnTo>
                <a:lnTo>
                  <a:pt x="17008" y="20502"/>
                </a:lnTo>
                <a:lnTo>
                  <a:pt x="18515" y="19337"/>
                </a:lnTo>
                <a:lnTo>
                  <a:pt x="20472" y="18560"/>
                </a:lnTo>
                <a:lnTo>
                  <a:pt x="21777" y="17089"/>
                </a:lnTo>
                <a:lnTo>
                  <a:pt x="22647" y="15157"/>
                </a:lnTo>
                <a:lnTo>
                  <a:pt x="23227" y="12916"/>
                </a:lnTo>
                <a:lnTo>
                  <a:pt x="24566" y="10469"/>
                </a:lnTo>
                <a:lnTo>
                  <a:pt x="26411" y="7886"/>
                </a:lnTo>
                <a:lnTo>
                  <a:pt x="28594" y="5211"/>
                </a:lnTo>
                <a:lnTo>
                  <a:pt x="31001" y="3427"/>
                </a:lnTo>
                <a:lnTo>
                  <a:pt x="33559" y="2239"/>
                </a:lnTo>
                <a:lnTo>
                  <a:pt x="39957" y="331"/>
                </a:lnTo>
                <a:lnTo>
                  <a:pt x="41434" y="174"/>
                </a:lnTo>
                <a:lnTo>
                  <a:pt x="43372" y="70"/>
                </a:lnTo>
                <a:lnTo>
                  <a:pt x="45616" y="0"/>
                </a:lnTo>
                <a:lnTo>
                  <a:pt x="48064" y="906"/>
                </a:lnTo>
                <a:lnTo>
                  <a:pt x="50649" y="2463"/>
                </a:lnTo>
                <a:lnTo>
                  <a:pt x="53326" y="4453"/>
                </a:lnTo>
                <a:lnTo>
                  <a:pt x="56061" y="5780"/>
                </a:lnTo>
                <a:lnTo>
                  <a:pt x="58838" y="6664"/>
                </a:lnTo>
                <a:lnTo>
                  <a:pt x="61642" y="7254"/>
                </a:lnTo>
                <a:lnTo>
                  <a:pt x="64463" y="8600"/>
                </a:lnTo>
                <a:lnTo>
                  <a:pt x="67297" y="10450"/>
                </a:lnTo>
                <a:lnTo>
                  <a:pt x="70138" y="12635"/>
                </a:lnTo>
                <a:lnTo>
                  <a:pt x="72033" y="15045"/>
                </a:lnTo>
                <a:lnTo>
                  <a:pt x="73296" y="17603"/>
                </a:lnTo>
                <a:lnTo>
                  <a:pt x="75323" y="24003"/>
                </a:lnTo>
                <a:lnTo>
                  <a:pt x="75489" y="26433"/>
                </a:lnTo>
                <a:lnTo>
                  <a:pt x="75673" y="34214"/>
                </a:lnTo>
                <a:lnTo>
                  <a:pt x="74770" y="38003"/>
                </a:lnTo>
                <a:lnTo>
                  <a:pt x="73216" y="41481"/>
                </a:lnTo>
                <a:lnTo>
                  <a:pt x="71226" y="44753"/>
                </a:lnTo>
                <a:lnTo>
                  <a:pt x="68948" y="46934"/>
                </a:lnTo>
                <a:lnTo>
                  <a:pt x="66477" y="48388"/>
                </a:lnTo>
                <a:lnTo>
                  <a:pt x="63877" y="49358"/>
                </a:lnTo>
                <a:lnTo>
                  <a:pt x="61191" y="50956"/>
                </a:lnTo>
                <a:lnTo>
                  <a:pt x="58448" y="52974"/>
                </a:lnTo>
                <a:lnTo>
                  <a:pt x="55667" y="55273"/>
                </a:lnTo>
                <a:lnTo>
                  <a:pt x="52860" y="56804"/>
                </a:lnTo>
                <a:lnTo>
                  <a:pt x="50037" y="57826"/>
                </a:lnTo>
                <a:lnTo>
                  <a:pt x="47201" y="58507"/>
                </a:lnTo>
                <a:lnTo>
                  <a:pt x="44359" y="58961"/>
                </a:lnTo>
                <a:lnTo>
                  <a:pt x="41512" y="59264"/>
                </a:lnTo>
                <a:lnTo>
                  <a:pt x="38661" y="59465"/>
                </a:lnTo>
                <a:lnTo>
                  <a:pt x="35807" y="59600"/>
                </a:lnTo>
                <a:lnTo>
                  <a:pt x="26078" y="59833"/>
                </a:lnTo>
                <a:lnTo>
                  <a:pt x="24562" y="58893"/>
                </a:lnTo>
                <a:lnTo>
                  <a:pt x="22599" y="57313"/>
                </a:lnTo>
                <a:lnTo>
                  <a:pt x="20337" y="55307"/>
                </a:lnTo>
                <a:lnTo>
                  <a:pt x="18829" y="53018"/>
                </a:lnTo>
                <a:lnTo>
                  <a:pt x="17824" y="50539"/>
                </a:lnTo>
                <a:lnTo>
                  <a:pt x="17154" y="47934"/>
                </a:lnTo>
                <a:lnTo>
                  <a:pt x="16708" y="45244"/>
                </a:lnTo>
                <a:lnTo>
                  <a:pt x="16409" y="42499"/>
                </a:lnTo>
                <a:lnTo>
                  <a:pt x="16211" y="39717"/>
                </a:lnTo>
                <a:lnTo>
                  <a:pt x="16079" y="36909"/>
                </a:lnTo>
                <a:lnTo>
                  <a:pt x="15849" y="27259"/>
                </a:lnTo>
                <a:lnTo>
                  <a:pt x="16790" y="25746"/>
                </a:lnTo>
                <a:lnTo>
                  <a:pt x="18370" y="23786"/>
                </a:lnTo>
                <a:lnTo>
                  <a:pt x="20375" y="21526"/>
                </a:lnTo>
                <a:lnTo>
                  <a:pt x="21712" y="19066"/>
                </a:lnTo>
                <a:lnTo>
                  <a:pt x="22604" y="16475"/>
                </a:lnTo>
                <a:lnTo>
                  <a:pt x="23198" y="13794"/>
                </a:lnTo>
                <a:lnTo>
                  <a:pt x="24547" y="12008"/>
                </a:lnTo>
                <a:lnTo>
                  <a:pt x="26398" y="10816"/>
                </a:lnTo>
                <a:lnTo>
                  <a:pt x="32575" y="8573"/>
                </a:lnTo>
                <a:lnTo>
                  <a:pt x="33655" y="9479"/>
                </a:lnTo>
                <a:lnTo>
                  <a:pt x="35329" y="11036"/>
                </a:lnTo>
                <a:lnTo>
                  <a:pt x="40306" y="15827"/>
                </a:lnTo>
                <a:lnTo>
                  <a:pt x="40715" y="17172"/>
                </a:lnTo>
                <a:lnTo>
                  <a:pt x="40987" y="19022"/>
                </a:lnTo>
                <a:lnTo>
                  <a:pt x="41531" y="255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4212062" y="2691799"/>
            <a:ext cx="2443011" cy="1268343"/>
            <a:chOff x="4212062" y="2691799"/>
            <a:chExt cx="2443011" cy="1268343"/>
          </a:xfrm>
        </p:grpSpPr>
        <p:sp>
          <p:nvSpPr>
            <p:cNvPr id="5" name="SMARTPenAnnotation537"/>
            <p:cNvSpPr/>
            <p:nvPr/>
          </p:nvSpPr>
          <p:spPr>
            <a:xfrm>
              <a:off x="6149384" y="2880477"/>
              <a:ext cx="102678" cy="73091"/>
            </a:xfrm>
            <a:custGeom>
              <a:avLst/>
              <a:gdLst/>
              <a:ahLst/>
              <a:cxnLst/>
              <a:rect l="0" t="0" r="0" b="0"/>
              <a:pathLst>
                <a:path w="102678" h="73091">
                  <a:moveTo>
                    <a:pt x="68536" y="17028"/>
                  </a:moveTo>
                  <a:lnTo>
                    <a:pt x="68536" y="55475"/>
                  </a:lnTo>
                  <a:lnTo>
                    <a:pt x="66630" y="57899"/>
                  </a:lnTo>
                  <a:lnTo>
                    <a:pt x="63456" y="60468"/>
                  </a:lnTo>
                  <a:lnTo>
                    <a:pt x="53774" y="66883"/>
                  </a:lnTo>
                  <a:lnTo>
                    <a:pt x="51075" y="68362"/>
                  </a:lnTo>
                  <a:lnTo>
                    <a:pt x="42995" y="72546"/>
                  </a:lnTo>
                  <a:lnTo>
                    <a:pt x="39126" y="73090"/>
                  </a:lnTo>
                  <a:lnTo>
                    <a:pt x="35595" y="72500"/>
                  </a:lnTo>
                  <a:lnTo>
                    <a:pt x="32287" y="71154"/>
                  </a:lnTo>
                  <a:lnTo>
                    <a:pt x="29130" y="70257"/>
                  </a:lnTo>
                  <a:lnTo>
                    <a:pt x="26073" y="69659"/>
                  </a:lnTo>
                  <a:lnTo>
                    <a:pt x="23082" y="69260"/>
                  </a:lnTo>
                  <a:lnTo>
                    <a:pt x="20136" y="68042"/>
                  </a:lnTo>
                  <a:lnTo>
                    <a:pt x="17219" y="66277"/>
                  </a:lnTo>
                  <a:lnTo>
                    <a:pt x="14322" y="64148"/>
                  </a:lnTo>
                  <a:lnTo>
                    <a:pt x="11438" y="62729"/>
                  </a:lnTo>
                  <a:lnTo>
                    <a:pt x="8563" y="61783"/>
                  </a:lnTo>
                  <a:lnTo>
                    <a:pt x="5694" y="61152"/>
                  </a:lnTo>
                  <a:lnTo>
                    <a:pt x="3781" y="59779"/>
                  </a:lnTo>
                  <a:lnTo>
                    <a:pt x="2506" y="57911"/>
                  </a:lnTo>
                  <a:lnTo>
                    <a:pt x="1656" y="55713"/>
                  </a:lnTo>
                  <a:lnTo>
                    <a:pt x="1089" y="53295"/>
                  </a:lnTo>
                  <a:lnTo>
                    <a:pt x="711" y="50731"/>
                  </a:lnTo>
                  <a:lnTo>
                    <a:pt x="105" y="44323"/>
                  </a:lnTo>
                  <a:lnTo>
                    <a:pt x="55" y="42844"/>
                  </a:lnTo>
                  <a:lnTo>
                    <a:pt x="0" y="38662"/>
                  </a:lnTo>
                  <a:lnTo>
                    <a:pt x="938" y="37165"/>
                  </a:lnTo>
                  <a:lnTo>
                    <a:pt x="2515" y="36168"/>
                  </a:lnTo>
                  <a:lnTo>
                    <a:pt x="4520" y="35503"/>
                  </a:lnTo>
                  <a:lnTo>
                    <a:pt x="6808" y="34107"/>
                  </a:lnTo>
                  <a:lnTo>
                    <a:pt x="9286" y="32224"/>
                  </a:lnTo>
                  <a:lnTo>
                    <a:pt x="11891" y="30016"/>
                  </a:lnTo>
                  <a:lnTo>
                    <a:pt x="14580" y="28544"/>
                  </a:lnTo>
                  <a:lnTo>
                    <a:pt x="17326" y="27563"/>
                  </a:lnTo>
                  <a:lnTo>
                    <a:pt x="20108" y="26909"/>
                  </a:lnTo>
                  <a:lnTo>
                    <a:pt x="23868" y="26472"/>
                  </a:lnTo>
                  <a:lnTo>
                    <a:pt x="28280" y="26182"/>
                  </a:lnTo>
                  <a:lnTo>
                    <a:pt x="37309" y="25858"/>
                  </a:lnTo>
                  <a:lnTo>
                    <a:pt x="47748" y="25677"/>
                  </a:lnTo>
                  <a:lnTo>
                    <a:pt x="53899" y="25634"/>
                  </a:lnTo>
                  <a:lnTo>
                    <a:pt x="56873" y="26575"/>
                  </a:lnTo>
                  <a:lnTo>
                    <a:pt x="59808" y="28155"/>
                  </a:lnTo>
                  <a:lnTo>
                    <a:pt x="62717" y="30161"/>
                  </a:lnTo>
                  <a:lnTo>
                    <a:pt x="65609" y="31498"/>
                  </a:lnTo>
                  <a:lnTo>
                    <a:pt x="68489" y="32390"/>
                  </a:lnTo>
                  <a:lnTo>
                    <a:pt x="71363" y="32984"/>
                  </a:lnTo>
                  <a:lnTo>
                    <a:pt x="74230" y="34333"/>
                  </a:lnTo>
                  <a:lnTo>
                    <a:pt x="77094" y="36184"/>
                  </a:lnTo>
                  <a:lnTo>
                    <a:pt x="83985" y="41449"/>
                  </a:lnTo>
                  <a:lnTo>
                    <a:pt x="84550" y="42834"/>
                  </a:lnTo>
                  <a:lnTo>
                    <a:pt x="84927" y="44709"/>
                  </a:lnTo>
                  <a:lnTo>
                    <a:pt x="85178" y="46912"/>
                  </a:lnTo>
                  <a:lnTo>
                    <a:pt x="84393" y="48380"/>
                  </a:lnTo>
                  <a:lnTo>
                    <a:pt x="82917" y="49360"/>
                  </a:lnTo>
                  <a:lnTo>
                    <a:pt x="80981" y="50012"/>
                  </a:lnTo>
                  <a:lnTo>
                    <a:pt x="79690" y="51400"/>
                  </a:lnTo>
                  <a:lnTo>
                    <a:pt x="78830" y="53278"/>
                  </a:lnTo>
                  <a:lnTo>
                    <a:pt x="78256" y="55482"/>
                  </a:lnTo>
                  <a:lnTo>
                    <a:pt x="76921" y="56951"/>
                  </a:lnTo>
                  <a:lnTo>
                    <a:pt x="75078" y="57931"/>
                  </a:lnTo>
                  <a:lnTo>
                    <a:pt x="72897" y="58584"/>
                  </a:lnTo>
                  <a:lnTo>
                    <a:pt x="70491" y="59019"/>
                  </a:lnTo>
                  <a:lnTo>
                    <a:pt x="67934" y="59310"/>
                  </a:lnTo>
                  <a:lnTo>
                    <a:pt x="65277" y="59503"/>
                  </a:lnTo>
                  <a:lnTo>
                    <a:pt x="62553" y="59632"/>
                  </a:lnTo>
                  <a:lnTo>
                    <a:pt x="53049" y="59856"/>
                  </a:lnTo>
                  <a:lnTo>
                    <a:pt x="51543" y="58915"/>
                  </a:lnTo>
                  <a:lnTo>
                    <a:pt x="49588" y="57335"/>
                  </a:lnTo>
                  <a:lnTo>
                    <a:pt x="47331" y="55329"/>
                  </a:lnTo>
                  <a:lnTo>
                    <a:pt x="42284" y="50560"/>
                  </a:lnTo>
                  <a:lnTo>
                    <a:pt x="35833" y="44289"/>
                  </a:lnTo>
                  <a:lnTo>
                    <a:pt x="35304" y="42822"/>
                  </a:lnTo>
                  <a:lnTo>
                    <a:pt x="34951" y="40891"/>
                  </a:lnTo>
                  <a:lnTo>
                    <a:pt x="34716" y="38652"/>
                  </a:lnTo>
                  <a:lnTo>
                    <a:pt x="35512" y="36206"/>
                  </a:lnTo>
                  <a:lnTo>
                    <a:pt x="36994" y="33624"/>
                  </a:lnTo>
                  <a:lnTo>
                    <a:pt x="38936" y="30949"/>
                  </a:lnTo>
                  <a:lnTo>
                    <a:pt x="41183" y="28214"/>
                  </a:lnTo>
                  <a:lnTo>
                    <a:pt x="43633" y="25437"/>
                  </a:lnTo>
                  <a:lnTo>
                    <a:pt x="46219" y="22634"/>
                  </a:lnTo>
                  <a:lnTo>
                    <a:pt x="48895" y="20765"/>
                  </a:lnTo>
                  <a:lnTo>
                    <a:pt x="51632" y="19519"/>
                  </a:lnTo>
                  <a:lnTo>
                    <a:pt x="54409" y="18689"/>
                  </a:lnTo>
                  <a:lnTo>
                    <a:pt x="57213" y="17182"/>
                  </a:lnTo>
                  <a:lnTo>
                    <a:pt x="60035" y="15226"/>
                  </a:lnTo>
                  <a:lnTo>
                    <a:pt x="62868" y="12969"/>
                  </a:lnTo>
                  <a:lnTo>
                    <a:pt x="65710" y="11464"/>
                  </a:lnTo>
                  <a:lnTo>
                    <a:pt x="68557" y="10461"/>
                  </a:lnTo>
                  <a:lnTo>
                    <a:pt x="71407" y="9792"/>
                  </a:lnTo>
                  <a:lnTo>
                    <a:pt x="74260" y="10299"/>
                  </a:lnTo>
                  <a:lnTo>
                    <a:pt x="77114" y="11589"/>
                  </a:lnTo>
                  <a:lnTo>
                    <a:pt x="79970" y="13402"/>
                  </a:lnTo>
                  <a:lnTo>
                    <a:pt x="82826" y="14611"/>
                  </a:lnTo>
                  <a:lnTo>
                    <a:pt x="85683" y="15416"/>
                  </a:lnTo>
                  <a:lnTo>
                    <a:pt x="88539" y="15953"/>
                  </a:lnTo>
                  <a:lnTo>
                    <a:pt x="91396" y="17264"/>
                  </a:lnTo>
                  <a:lnTo>
                    <a:pt x="94253" y="19090"/>
                  </a:lnTo>
                  <a:lnTo>
                    <a:pt x="97111" y="21260"/>
                  </a:lnTo>
                  <a:lnTo>
                    <a:pt x="99016" y="23659"/>
                  </a:lnTo>
                  <a:lnTo>
                    <a:pt x="100286" y="26211"/>
                  </a:lnTo>
                  <a:lnTo>
                    <a:pt x="101132" y="28865"/>
                  </a:lnTo>
                  <a:lnTo>
                    <a:pt x="101697" y="31587"/>
                  </a:lnTo>
                  <a:lnTo>
                    <a:pt x="102073" y="34353"/>
                  </a:lnTo>
                  <a:lnTo>
                    <a:pt x="102677" y="41087"/>
                  </a:lnTo>
                  <a:lnTo>
                    <a:pt x="101774" y="42593"/>
                  </a:lnTo>
                  <a:lnTo>
                    <a:pt x="100220" y="44548"/>
                  </a:lnTo>
                  <a:lnTo>
                    <a:pt x="98231" y="46805"/>
                  </a:lnTo>
                  <a:lnTo>
                    <a:pt x="95953" y="49262"/>
                  </a:lnTo>
                  <a:lnTo>
                    <a:pt x="87221" y="58302"/>
                  </a:lnTo>
                  <a:lnTo>
                    <a:pt x="84803" y="58832"/>
                  </a:lnTo>
                  <a:lnTo>
                    <a:pt x="81286" y="59185"/>
                  </a:lnTo>
                  <a:lnTo>
                    <a:pt x="71054" y="59751"/>
                  </a:lnTo>
                  <a:lnTo>
                    <a:pt x="67115" y="59828"/>
                  </a:lnTo>
                  <a:lnTo>
                    <a:pt x="64731" y="59849"/>
                  </a:lnTo>
                  <a:lnTo>
                    <a:pt x="62189" y="58910"/>
                  </a:lnTo>
                  <a:lnTo>
                    <a:pt x="59542" y="57332"/>
                  </a:lnTo>
                  <a:lnTo>
                    <a:pt x="56825" y="55327"/>
                  </a:lnTo>
                  <a:lnTo>
                    <a:pt x="55013" y="53038"/>
                  </a:lnTo>
                  <a:lnTo>
                    <a:pt x="53806" y="50560"/>
                  </a:lnTo>
                  <a:lnTo>
                    <a:pt x="51868" y="44289"/>
                  </a:lnTo>
                  <a:lnTo>
                    <a:pt x="51709" y="42822"/>
                  </a:lnTo>
                  <a:lnTo>
                    <a:pt x="51603" y="40891"/>
                  </a:lnTo>
                  <a:lnTo>
                    <a:pt x="51485" y="36206"/>
                  </a:lnTo>
                  <a:lnTo>
                    <a:pt x="51403" y="22634"/>
                  </a:lnTo>
                  <a:lnTo>
                    <a:pt x="52351" y="19813"/>
                  </a:lnTo>
                  <a:lnTo>
                    <a:pt x="53936" y="16979"/>
                  </a:lnTo>
                  <a:lnTo>
                    <a:pt x="55945" y="14138"/>
                  </a:lnTo>
                  <a:lnTo>
                    <a:pt x="58237" y="12244"/>
                  </a:lnTo>
                  <a:lnTo>
                    <a:pt x="60717" y="10981"/>
                  </a:lnTo>
                  <a:lnTo>
                    <a:pt x="63323" y="10139"/>
                  </a:lnTo>
                  <a:lnTo>
                    <a:pt x="65061" y="8625"/>
                  </a:lnTo>
                  <a:lnTo>
                    <a:pt x="66219" y="6664"/>
                  </a:lnTo>
                  <a:lnTo>
                    <a:pt x="66991" y="4403"/>
                  </a:lnTo>
                  <a:lnTo>
                    <a:pt x="68458" y="2896"/>
                  </a:lnTo>
                  <a:lnTo>
                    <a:pt x="70389" y="1892"/>
                  </a:lnTo>
                  <a:lnTo>
                    <a:pt x="72629" y="1222"/>
                  </a:lnTo>
                  <a:lnTo>
                    <a:pt x="75074" y="776"/>
                  </a:lnTo>
                  <a:lnTo>
                    <a:pt x="77658" y="478"/>
                  </a:lnTo>
                  <a:lnTo>
                    <a:pt x="84095" y="0"/>
                  </a:lnTo>
                  <a:lnTo>
                    <a:pt x="84624" y="913"/>
                  </a:lnTo>
                  <a:lnTo>
                    <a:pt x="84976" y="2475"/>
                  </a:lnTo>
                  <a:lnTo>
                    <a:pt x="85669" y="8351"/>
                  </a:lnTo>
                  <a:lnTo>
                    <a:pt x="85678" y="12975"/>
                  </a:lnTo>
                  <a:lnTo>
                    <a:pt x="84726" y="14326"/>
                  </a:lnTo>
                  <a:lnTo>
                    <a:pt x="83139" y="15227"/>
                  </a:lnTo>
                  <a:lnTo>
                    <a:pt x="81129" y="15827"/>
                  </a:lnTo>
                  <a:lnTo>
                    <a:pt x="79788" y="17180"/>
                  </a:lnTo>
                  <a:lnTo>
                    <a:pt x="78895" y="19034"/>
                  </a:lnTo>
                  <a:lnTo>
                    <a:pt x="78299" y="21223"/>
                  </a:lnTo>
                  <a:lnTo>
                    <a:pt x="76949" y="22682"/>
                  </a:lnTo>
                  <a:lnTo>
                    <a:pt x="75098" y="23655"/>
                  </a:lnTo>
                  <a:lnTo>
                    <a:pt x="68536" y="2560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538"/>
            <p:cNvSpPr/>
            <p:nvPr/>
          </p:nvSpPr>
          <p:spPr>
            <a:xfrm>
              <a:off x="4254817" y="2768917"/>
              <a:ext cx="2271714" cy="1165861"/>
            </a:xfrm>
            <a:custGeom>
              <a:avLst/>
              <a:gdLst/>
              <a:ahLst/>
              <a:cxnLst/>
              <a:rect l="0" t="0" r="0" b="0"/>
              <a:pathLst>
                <a:path w="2271714" h="1165861">
                  <a:moveTo>
                    <a:pt x="0" y="1165860"/>
                  </a:moveTo>
                  <a:lnTo>
                    <a:pt x="0" y="1161309"/>
                  </a:lnTo>
                  <a:lnTo>
                    <a:pt x="953" y="1159969"/>
                  </a:lnTo>
                  <a:lnTo>
                    <a:pt x="2540" y="1159075"/>
                  </a:lnTo>
                  <a:lnTo>
                    <a:pt x="4551" y="1158479"/>
                  </a:lnTo>
                  <a:lnTo>
                    <a:pt x="9325" y="1155277"/>
                  </a:lnTo>
                  <a:lnTo>
                    <a:pt x="15601" y="1150012"/>
                  </a:lnTo>
                  <a:lnTo>
                    <a:pt x="33052" y="1139561"/>
                  </a:lnTo>
                  <a:lnTo>
                    <a:pt x="48414" y="1126731"/>
                  </a:lnTo>
                  <a:lnTo>
                    <a:pt x="57101" y="1123152"/>
                  </a:lnTo>
                  <a:lnTo>
                    <a:pt x="93767" y="1097233"/>
                  </a:lnTo>
                  <a:lnTo>
                    <a:pt x="114269" y="1077275"/>
                  </a:lnTo>
                  <a:lnTo>
                    <a:pt x="117137" y="1075371"/>
                  </a:lnTo>
                  <a:lnTo>
                    <a:pt x="125724" y="1071739"/>
                  </a:lnTo>
                  <a:lnTo>
                    <a:pt x="134301" y="1066005"/>
                  </a:lnTo>
                  <a:lnTo>
                    <a:pt x="142875" y="1062931"/>
                  </a:lnTo>
                  <a:lnTo>
                    <a:pt x="151447" y="1056411"/>
                  </a:lnTo>
                  <a:lnTo>
                    <a:pt x="157162" y="1051176"/>
                  </a:lnTo>
                  <a:lnTo>
                    <a:pt x="160972" y="1049399"/>
                  </a:lnTo>
                  <a:lnTo>
                    <a:pt x="174483" y="1045946"/>
                  </a:lnTo>
                  <a:lnTo>
                    <a:pt x="181688" y="1041762"/>
                  </a:lnTo>
                  <a:lnTo>
                    <a:pt x="194075" y="1032268"/>
                  </a:lnTo>
                  <a:lnTo>
                    <a:pt x="202813" y="1028805"/>
                  </a:lnTo>
                  <a:lnTo>
                    <a:pt x="208566" y="1024619"/>
                  </a:lnTo>
                  <a:lnTo>
                    <a:pt x="212387" y="1023122"/>
                  </a:lnTo>
                  <a:lnTo>
                    <a:pt x="221712" y="1021459"/>
                  </a:lnTo>
                  <a:lnTo>
                    <a:pt x="224960" y="1020062"/>
                  </a:lnTo>
                  <a:lnTo>
                    <a:pt x="227126" y="1018179"/>
                  </a:lnTo>
                  <a:lnTo>
                    <a:pt x="228570" y="1015971"/>
                  </a:lnTo>
                  <a:lnTo>
                    <a:pt x="231438" y="1014499"/>
                  </a:lnTo>
                  <a:lnTo>
                    <a:pt x="243622" y="1011475"/>
                  </a:lnTo>
                  <a:lnTo>
                    <a:pt x="250516" y="1007392"/>
                  </a:lnTo>
                  <a:lnTo>
                    <a:pt x="259753" y="999738"/>
                  </a:lnTo>
                  <a:lnTo>
                    <a:pt x="263656" y="997962"/>
                  </a:lnTo>
                  <a:lnTo>
                    <a:pt x="277299" y="994510"/>
                  </a:lnTo>
                  <a:lnTo>
                    <a:pt x="302831" y="979881"/>
                  </a:lnTo>
                  <a:lnTo>
                    <a:pt x="319655" y="965803"/>
                  </a:lnTo>
                  <a:lnTo>
                    <a:pt x="323593" y="963909"/>
                  </a:lnTo>
                  <a:lnTo>
                    <a:pt x="337285" y="960290"/>
                  </a:lnTo>
                  <a:lnTo>
                    <a:pt x="348751" y="954561"/>
                  </a:lnTo>
                  <a:lnTo>
                    <a:pt x="362837" y="951488"/>
                  </a:lnTo>
                  <a:lnTo>
                    <a:pt x="370176" y="947394"/>
                  </a:lnTo>
                  <a:lnTo>
                    <a:pt x="393057" y="931431"/>
                  </a:lnTo>
                  <a:lnTo>
                    <a:pt x="401069" y="928320"/>
                  </a:lnTo>
                  <a:lnTo>
                    <a:pt x="408758" y="925984"/>
                  </a:lnTo>
                  <a:lnTo>
                    <a:pt x="439365" y="911306"/>
                  </a:lnTo>
                  <a:lnTo>
                    <a:pt x="461283" y="897224"/>
                  </a:lnTo>
                  <a:lnTo>
                    <a:pt x="469493" y="894066"/>
                  </a:lnTo>
                  <a:lnTo>
                    <a:pt x="477268" y="891710"/>
                  </a:lnTo>
                  <a:lnTo>
                    <a:pt x="507939" y="877017"/>
                  </a:lnTo>
                  <a:lnTo>
                    <a:pt x="525312" y="862934"/>
                  </a:lnTo>
                  <a:lnTo>
                    <a:pt x="529278" y="861040"/>
                  </a:lnTo>
                  <a:lnTo>
                    <a:pt x="543009" y="857420"/>
                  </a:lnTo>
                  <a:lnTo>
                    <a:pt x="608699" y="822947"/>
                  </a:lnTo>
                  <a:lnTo>
                    <a:pt x="623268" y="814384"/>
                  </a:lnTo>
                  <a:lnTo>
                    <a:pt x="636157" y="805814"/>
                  </a:lnTo>
                  <a:lnTo>
                    <a:pt x="702959" y="771525"/>
                  </a:lnTo>
                  <a:lnTo>
                    <a:pt x="777240" y="734378"/>
                  </a:lnTo>
                  <a:lnTo>
                    <a:pt x="788670" y="731203"/>
                  </a:lnTo>
                  <a:lnTo>
                    <a:pt x="800100" y="728839"/>
                  </a:lnTo>
                  <a:lnTo>
                    <a:pt x="816292" y="722153"/>
                  </a:lnTo>
                  <a:lnTo>
                    <a:pt x="829451" y="714140"/>
                  </a:lnTo>
                  <a:lnTo>
                    <a:pt x="897181" y="682940"/>
                  </a:lnTo>
                  <a:lnTo>
                    <a:pt x="939161" y="662940"/>
                  </a:lnTo>
                  <a:lnTo>
                    <a:pt x="993351" y="645478"/>
                  </a:lnTo>
                  <a:lnTo>
                    <a:pt x="1005369" y="643114"/>
                  </a:lnTo>
                  <a:lnTo>
                    <a:pt x="1074417" y="611484"/>
                  </a:lnTo>
                  <a:lnTo>
                    <a:pt x="1143953" y="577215"/>
                  </a:lnTo>
                  <a:lnTo>
                    <a:pt x="1170105" y="565785"/>
                  </a:lnTo>
                  <a:lnTo>
                    <a:pt x="1206114" y="545783"/>
                  </a:lnTo>
                  <a:lnTo>
                    <a:pt x="1217405" y="542608"/>
                  </a:lnTo>
                  <a:lnTo>
                    <a:pt x="1244727" y="536019"/>
                  </a:lnTo>
                  <a:lnTo>
                    <a:pt x="1282667" y="519960"/>
                  </a:lnTo>
                  <a:lnTo>
                    <a:pt x="1351347" y="485774"/>
                  </a:lnTo>
                  <a:lnTo>
                    <a:pt x="1374408" y="469406"/>
                  </a:lnTo>
                  <a:lnTo>
                    <a:pt x="1443037" y="440006"/>
                  </a:lnTo>
                  <a:lnTo>
                    <a:pt x="1460183" y="430516"/>
                  </a:lnTo>
                  <a:lnTo>
                    <a:pt x="1494472" y="406558"/>
                  </a:lnTo>
                  <a:lnTo>
                    <a:pt x="1528762" y="387737"/>
                  </a:lnTo>
                  <a:lnTo>
                    <a:pt x="1563052" y="363703"/>
                  </a:lnTo>
                  <a:lnTo>
                    <a:pt x="1630468" y="331479"/>
                  </a:lnTo>
                  <a:lnTo>
                    <a:pt x="1636572" y="327666"/>
                  </a:lnTo>
                  <a:lnTo>
                    <a:pt x="1661046" y="306945"/>
                  </a:lnTo>
                  <a:lnTo>
                    <a:pt x="1728794" y="271472"/>
                  </a:lnTo>
                  <a:lnTo>
                    <a:pt x="1797368" y="237173"/>
                  </a:lnTo>
                  <a:lnTo>
                    <a:pt x="1824277" y="220027"/>
                  </a:lnTo>
                  <a:lnTo>
                    <a:pt x="1835045" y="216853"/>
                  </a:lnTo>
                  <a:lnTo>
                    <a:pt x="1846180" y="214489"/>
                  </a:lnTo>
                  <a:lnTo>
                    <a:pt x="1891675" y="194205"/>
                  </a:lnTo>
                  <a:lnTo>
                    <a:pt x="1951777" y="160019"/>
                  </a:lnTo>
                  <a:lnTo>
                    <a:pt x="1963149" y="156845"/>
                  </a:lnTo>
                  <a:lnTo>
                    <a:pt x="1974553" y="154481"/>
                  </a:lnTo>
                  <a:lnTo>
                    <a:pt x="2043113" y="122852"/>
                  </a:lnTo>
                  <a:lnTo>
                    <a:pt x="2063433" y="111439"/>
                  </a:lnTo>
                  <a:lnTo>
                    <a:pt x="2076332" y="102869"/>
                  </a:lnTo>
                  <a:lnTo>
                    <a:pt x="2102403" y="89535"/>
                  </a:lnTo>
                  <a:lnTo>
                    <a:pt x="2135096" y="76623"/>
                  </a:lnTo>
                  <a:lnTo>
                    <a:pt x="2145271" y="71202"/>
                  </a:lnTo>
                  <a:lnTo>
                    <a:pt x="2152969" y="65618"/>
                  </a:lnTo>
                  <a:lnTo>
                    <a:pt x="2157307" y="63748"/>
                  </a:lnTo>
                  <a:lnTo>
                    <a:pt x="2171563" y="60163"/>
                  </a:lnTo>
                  <a:lnTo>
                    <a:pt x="2178942" y="55949"/>
                  </a:lnTo>
                  <a:lnTo>
                    <a:pt x="2200197" y="38030"/>
                  </a:lnTo>
                  <a:lnTo>
                    <a:pt x="2223305" y="27775"/>
                  </a:lnTo>
                  <a:lnTo>
                    <a:pt x="2233769" y="20718"/>
                  </a:lnTo>
                  <a:lnTo>
                    <a:pt x="2239926" y="18733"/>
                  </a:lnTo>
                  <a:lnTo>
                    <a:pt x="2248748" y="17616"/>
                  </a:lnTo>
                  <a:lnTo>
                    <a:pt x="2251640" y="16506"/>
                  </a:lnTo>
                  <a:lnTo>
                    <a:pt x="2261437" y="9806"/>
                  </a:lnTo>
                  <a:lnTo>
                    <a:pt x="2264923" y="9121"/>
                  </a:lnTo>
                  <a:lnTo>
                    <a:pt x="2267186" y="8938"/>
                  </a:lnTo>
                  <a:lnTo>
                    <a:pt x="2268695" y="7864"/>
                  </a:lnTo>
                  <a:lnTo>
                    <a:pt x="2269701" y="6195"/>
                  </a:lnTo>
                  <a:lnTo>
                    <a:pt x="227171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539"/>
            <p:cNvSpPr/>
            <p:nvPr/>
          </p:nvSpPr>
          <p:spPr>
            <a:xfrm>
              <a:off x="6423659" y="2691799"/>
              <a:ext cx="231414" cy="128554"/>
            </a:xfrm>
            <a:custGeom>
              <a:avLst/>
              <a:gdLst/>
              <a:ahLst/>
              <a:cxnLst/>
              <a:rect l="0" t="0" r="0" b="0"/>
              <a:pathLst>
                <a:path w="231414" h="128554">
                  <a:moveTo>
                    <a:pt x="0" y="51401"/>
                  </a:moveTo>
                  <a:lnTo>
                    <a:pt x="49931" y="51401"/>
                  </a:lnTo>
                  <a:lnTo>
                    <a:pt x="55195" y="50448"/>
                  </a:lnTo>
                  <a:lnTo>
                    <a:pt x="60610" y="48861"/>
                  </a:lnTo>
                  <a:lnTo>
                    <a:pt x="72658" y="44557"/>
                  </a:lnTo>
                  <a:lnTo>
                    <a:pt x="87538" y="39469"/>
                  </a:lnTo>
                  <a:lnTo>
                    <a:pt x="94553" y="36779"/>
                  </a:lnTo>
                  <a:lnTo>
                    <a:pt x="101136" y="34033"/>
                  </a:lnTo>
                  <a:lnTo>
                    <a:pt x="107429" y="31249"/>
                  </a:lnTo>
                  <a:lnTo>
                    <a:pt x="114483" y="28441"/>
                  </a:lnTo>
                  <a:lnTo>
                    <a:pt x="129939" y="22782"/>
                  </a:lnTo>
                  <a:lnTo>
                    <a:pt x="137109" y="20891"/>
                  </a:lnTo>
                  <a:lnTo>
                    <a:pt x="143793" y="19631"/>
                  </a:lnTo>
                  <a:lnTo>
                    <a:pt x="150156" y="18791"/>
                  </a:lnTo>
                  <a:lnTo>
                    <a:pt x="156301" y="17278"/>
                  </a:lnTo>
                  <a:lnTo>
                    <a:pt x="162304" y="15317"/>
                  </a:lnTo>
                  <a:lnTo>
                    <a:pt x="168210" y="13058"/>
                  </a:lnTo>
                  <a:lnTo>
                    <a:pt x="174053" y="11551"/>
                  </a:lnTo>
                  <a:lnTo>
                    <a:pt x="179853" y="10547"/>
                  </a:lnTo>
                  <a:lnTo>
                    <a:pt x="185625" y="9877"/>
                  </a:lnTo>
                  <a:lnTo>
                    <a:pt x="190424" y="8478"/>
                  </a:lnTo>
                  <a:lnTo>
                    <a:pt x="194578" y="6593"/>
                  </a:lnTo>
                  <a:lnTo>
                    <a:pt x="201731" y="2911"/>
                  </a:lnTo>
                  <a:lnTo>
                    <a:pt x="208087" y="1275"/>
                  </a:lnTo>
                  <a:lnTo>
                    <a:pt x="214086" y="547"/>
                  </a:lnTo>
                  <a:lnTo>
                    <a:pt x="219927" y="224"/>
                  </a:lnTo>
                  <a:lnTo>
                    <a:pt x="229751" y="0"/>
                  </a:lnTo>
                  <a:lnTo>
                    <a:pt x="230320" y="941"/>
                  </a:lnTo>
                  <a:lnTo>
                    <a:pt x="230953" y="4526"/>
                  </a:lnTo>
                  <a:lnTo>
                    <a:pt x="231309" y="7350"/>
                  </a:lnTo>
                  <a:lnTo>
                    <a:pt x="231392" y="10550"/>
                  </a:lnTo>
                  <a:lnTo>
                    <a:pt x="231413" y="12737"/>
                  </a:lnTo>
                  <a:lnTo>
                    <a:pt x="230476" y="15147"/>
                  </a:lnTo>
                  <a:lnTo>
                    <a:pt x="228899" y="17707"/>
                  </a:lnTo>
                  <a:lnTo>
                    <a:pt x="224073" y="24108"/>
                  </a:lnTo>
                  <a:lnTo>
                    <a:pt x="222725" y="26538"/>
                  </a:lnTo>
                  <a:lnTo>
                    <a:pt x="218687" y="34318"/>
                  </a:lnTo>
                  <a:lnTo>
                    <a:pt x="216276" y="38107"/>
                  </a:lnTo>
                  <a:lnTo>
                    <a:pt x="213717" y="41586"/>
                  </a:lnTo>
                  <a:lnTo>
                    <a:pt x="211058" y="44857"/>
                  </a:lnTo>
                  <a:lnTo>
                    <a:pt x="209285" y="47991"/>
                  </a:lnTo>
                  <a:lnTo>
                    <a:pt x="208104" y="51032"/>
                  </a:lnTo>
                  <a:lnTo>
                    <a:pt x="207316" y="54013"/>
                  </a:lnTo>
                  <a:lnTo>
                    <a:pt x="205838" y="56952"/>
                  </a:lnTo>
                  <a:lnTo>
                    <a:pt x="203901" y="59864"/>
                  </a:lnTo>
                  <a:lnTo>
                    <a:pt x="201657" y="62758"/>
                  </a:lnTo>
                  <a:lnTo>
                    <a:pt x="199208" y="65640"/>
                  </a:lnTo>
                  <a:lnTo>
                    <a:pt x="196623" y="68513"/>
                  </a:lnTo>
                  <a:lnTo>
                    <a:pt x="191210" y="74246"/>
                  </a:lnTo>
                  <a:lnTo>
                    <a:pt x="181685" y="83995"/>
                  </a:lnTo>
                  <a:lnTo>
                    <a:pt x="181130" y="85513"/>
                  </a:lnTo>
                  <a:lnTo>
                    <a:pt x="180762" y="87477"/>
                  </a:lnTo>
                  <a:lnTo>
                    <a:pt x="180516" y="89739"/>
                  </a:lnTo>
                  <a:lnTo>
                    <a:pt x="179399" y="92200"/>
                  </a:lnTo>
                  <a:lnTo>
                    <a:pt x="177702" y="94793"/>
                  </a:lnTo>
                  <a:lnTo>
                    <a:pt x="175618" y="97473"/>
                  </a:lnTo>
                  <a:lnTo>
                    <a:pt x="174228" y="100213"/>
                  </a:lnTo>
                  <a:lnTo>
                    <a:pt x="173303" y="102993"/>
                  </a:lnTo>
                  <a:lnTo>
                    <a:pt x="172685" y="105798"/>
                  </a:lnTo>
                  <a:lnTo>
                    <a:pt x="171321" y="107668"/>
                  </a:lnTo>
                  <a:lnTo>
                    <a:pt x="169460" y="108915"/>
                  </a:lnTo>
                  <a:lnTo>
                    <a:pt x="164178" y="110915"/>
                  </a:lnTo>
                  <a:lnTo>
                    <a:pt x="163745" y="112032"/>
                  </a:lnTo>
                  <a:lnTo>
                    <a:pt x="163263" y="115813"/>
                  </a:lnTo>
                  <a:lnTo>
                    <a:pt x="163135" y="118155"/>
                  </a:lnTo>
                  <a:lnTo>
                    <a:pt x="162878" y="12855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540"/>
            <p:cNvSpPr/>
            <p:nvPr/>
          </p:nvSpPr>
          <p:spPr>
            <a:xfrm>
              <a:off x="4212062" y="3789045"/>
              <a:ext cx="257068" cy="171097"/>
            </a:xfrm>
            <a:custGeom>
              <a:avLst/>
              <a:gdLst/>
              <a:ahLst/>
              <a:cxnLst/>
              <a:rect l="0" t="0" r="0" b="0"/>
              <a:pathLst>
                <a:path w="257068" h="171097">
                  <a:moveTo>
                    <a:pt x="68472" y="0"/>
                  </a:moveTo>
                  <a:lnTo>
                    <a:pt x="68472" y="37541"/>
                  </a:lnTo>
                  <a:lnTo>
                    <a:pt x="67520" y="40267"/>
                  </a:lnTo>
                  <a:lnTo>
                    <a:pt x="65933" y="43037"/>
                  </a:lnTo>
                  <a:lnTo>
                    <a:pt x="61091" y="49776"/>
                  </a:lnTo>
                  <a:lnTo>
                    <a:pt x="60694" y="52234"/>
                  </a:lnTo>
                  <a:lnTo>
                    <a:pt x="60429" y="55777"/>
                  </a:lnTo>
                  <a:lnTo>
                    <a:pt x="60253" y="60045"/>
                  </a:lnTo>
                  <a:lnTo>
                    <a:pt x="59183" y="63842"/>
                  </a:lnTo>
                  <a:lnTo>
                    <a:pt x="57517" y="67326"/>
                  </a:lnTo>
                  <a:lnTo>
                    <a:pt x="55454" y="70601"/>
                  </a:lnTo>
                  <a:lnTo>
                    <a:pt x="54079" y="73737"/>
                  </a:lnTo>
                  <a:lnTo>
                    <a:pt x="53161" y="76781"/>
                  </a:lnTo>
                  <a:lnTo>
                    <a:pt x="52550" y="79762"/>
                  </a:lnTo>
                  <a:lnTo>
                    <a:pt x="51190" y="82702"/>
                  </a:lnTo>
                  <a:lnTo>
                    <a:pt x="49331" y="85615"/>
                  </a:lnTo>
                  <a:lnTo>
                    <a:pt x="47139" y="88509"/>
                  </a:lnTo>
                  <a:lnTo>
                    <a:pt x="45678" y="91391"/>
                  </a:lnTo>
                  <a:lnTo>
                    <a:pt x="44704" y="94265"/>
                  </a:lnTo>
                  <a:lnTo>
                    <a:pt x="44054" y="97133"/>
                  </a:lnTo>
                  <a:lnTo>
                    <a:pt x="42668" y="99998"/>
                  </a:lnTo>
                  <a:lnTo>
                    <a:pt x="40792" y="102860"/>
                  </a:lnTo>
                  <a:lnTo>
                    <a:pt x="38589" y="105721"/>
                  </a:lnTo>
                  <a:lnTo>
                    <a:pt x="36168" y="108580"/>
                  </a:lnTo>
                  <a:lnTo>
                    <a:pt x="33601" y="111439"/>
                  </a:lnTo>
                  <a:lnTo>
                    <a:pt x="28209" y="117156"/>
                  </a:lnTo>
                  <a:lnTo>
                    <a:pt x="22638" y="122872"/>
                  </a:lnTo>
                  <a:lnTo>
                    <a:pt x="20771" y="125729"/>
                  </a:lnTo>
                  <a:lnTo>
                    <a:pt x="19526" y="128587"/>
                  </a:lnTo>
                  <a:lnTo>
                    <a:pt x="18697" y="131444"/>
                  </a:lnTo>
                  <a:lnTo>
                    <a:pt x="17191" y="134302"/>
                  </a:lnTo>
                  <a:lnTo>
                    <a:pt x="15235" y="137159"/>
                  </a:lnTo>
                  <a:lnTo>
                    <a:pt x="12978" y="140017"/>
                  </a:lnTo>
                  <a:lnTo>
                    <a:pt x="11474" y="142875"/>
                  </a:lnTo>
                  <a:lnTo>
                    <a:pt x="10471" y="145732"/>
                  </a:lnTo>
                  <a:lnTo>
                    <a:pt x="8861" y="152612"/>
                  </a:lnTo>
                  <a:lnTo>
                    <a:pt x="7777" y="153176"/>
                  </a:lnTo>
                  <a:lnTo>
                    <a:pt x="4032" y="153803"/>
                  </a:lnTo>
                  <a:lnTo>
                    <a:pt x="2652" y="154923"/>
                  </a:lnTo>
                  <a:lnTo>
                    <a:pt x="1732" y="156622"/>
                  </a:lnTo>
                  <a:lnTo>
                    <a:pt x="0" y="162511"/>
                  </a:lnTo>
                  <a:lnTo>
                    <a:pt x="7940" y="162863"/>
                  </a:lnTo>
                  <a:lnTo>
                    <a:pt x="8114" y="162868"/>
                  </a:lnTo>
                  <a:lnTo>
                    <a:pt x="12913" y="167425"/>
                  </a:lnTo>
                  <a:lnTo>
                    <a:pt x="15815" y="170257"/>
                  </a:lnTo>
                  <a:lnTo>
                    <a:pt x="19034" y="170919"/>
                  </a:lnTo>
                  <a:lnTo>
                    <a:pt x="21226" y="171096"/>
                  </a:lnTo>
                  <a:lnTo>
                    <a:pt x="22687" y="170262"/>
                  </a:lnTo>
                  <a:lnTo>
                    <a:pt x="23662" y="168752"/>
                  </a:lnTo>
                  <a:lnTo>
                    <a:pt x="24311" y="166794"/>
                  </a:lnTo>
                  <a:lnTo>
                    <a:pt x="26649" y="165488"/>
                  </a:lnTo>
                  <a:lnTo>
                    <a:pt x="34327" y="164038"/>
                  </a:lnTo>
                  <a:lnTo>
                    <a:pt x="41550" y="163393"/>
                  </a:lnTo>
                  <a:lnTo>
                    <a:pt x="44809" y="163221"/>
                  </a:lnTo>
                  <a:lnTo>
                    <a:pt x="47934" y="162154"/>
                  </a:lnTo>
                  <a:lnTo>
                    <a:pt x="53947" y="158428"/>
                  </a:lnTo>
                  <a:lnTo>
                    <a:pt x="57837" y="157054"/>
                  </a:lnTo>
                  <a:lnTo>
                    <a:pt x="62334" y="156137"/>
                  </a:lnTo>
                  <a:lnTo>
                    <a:pt x="67238" y="155527"/>
                  </a:lnTo>
                  <a:lnTo>
                    <a:pt x="72412" y="154167"/>
                  </a:lnTo>
                  <a:lnTo>
                    <a:pt x="77766" y="152308"/>
                  </a:lnTo>
                  <a:lnTo>
                    <a:pt x="83241" y="150116"/>
                  </a:lnTo>
                  <a:lnTo>
                    <a:pt x="88796" y="147702"/>
                  </a:lnTo>
                  <a:lnTo>
                    <a:pt x="100048" y="142480"/>
                  </a:lnTo>
                  <a:lnTo>
                    <a:pt x="117092" y="134185"/>
                  </a:lnTo>
                  <a:lnTo>
                    <a:pt x="122793" y="132319"/>
                  </a:lnTo>
                  <a:lnTo>
                    <a:pt x="128499" y="131075"/>
                  </a:lnTo>
                  <a:lnTo>
                    <a:pt x="134207" y="130246"/>
                  </a:lnTo>
                  <a:lnTo>
                    <a:pt x="139918" y="128741"/>
                  </a:lnTo>
                  <a:lnTo>
                    <a:pt x="145631" y="126784"/>
                  </a:lnTo>
                  <a:lnTo>
                    <a:pt x="151344" y="124528"/>
                  </a:lnTo>
                  <a:lnTo>
                    <a:pt x="157057" y="122071"/>
                  </a:lnTo>
                  <a:lnTo>
                    <a:pt x="168486" y="116801"/>
                  </a:lnTo>
                  <a:lnTo>
                    <a:pt x="174201" y="115015"/>
                  </a:lnTo>
                  <a:lnTo>
                    <a:pt x="179916" y="113824"/>
                  </a:lnTo>
                  <a:lnTo>
                    <a:pt x="185630" y="113030"/>
                  </a:lnTo>
                  <a:lnTo>
                    <a:pt x="190392" y="111548"/>
                  </a:lnTo>
                  <a:lnTo>
                    <a:pt x="198224" y="107362"/>
                  </a:lnTo>
                  <a:lnTo>
                    <a:pt x="202599" y="105864"/>
                  </a:lnTo>
                  <a:lnTo>
                    <a:pt x="207420" y="104866"/>
                  </a:lnTo>
                  <a:lnTo>
                    <a:pt x="212539" y="104201"/>
                  </a:lnTo>
                  <a:lnTo>
                    <a:pt x="216904" y="103757"/>
                  </a:lnTo>
                  <a:lnTo>
                    <a:pt x="224295" y="103264"/>
                  </a:lnTo>
                  <a:lnTo>
                    <a:pt x="230755" y="103045"/>
                  </a:lnTo>
                  <a:lnTo>
                    <a:pt x="239668" y="102893"/>
                  </a:lnTo>
                  <a:lnTo>
                    <a:pt x="243937" y="102880"/>
                  </a:lnTo>
                  <a:lnTo>
                    <a:pt x="246409" y="103829"/>
                  </a:lnTo>
                  <a:lnTo>
                    <a:pt x="253486" y="108763"/>
                  </a:lnTo>
                  <a:lnTo>
                    <a:pt x="255476" y="110251"/>
                  </a:lnTo>
                  <a:lnTo>
                    <a:pt x="256006" y="111601"/>
                  </a:lnTo>
                  <a:lnTo>
                    <a:pt x="256360" y="113453"/>
                  </a:lnTo>
                  <a:lnTo>
                    <a:pt x="257067" y="12001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2650" y="485775"/>
            <a:ext cx="4838700" cy="58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529"/>
          <p:cNvSpPr/>
          <p:nvPr/>
        </p:nvSpPr>
        <p:spPr>
          <a:xfrm>
            <a:off x="4460557" y="1569278"/>
            <a:ext cx="85609" cy="101051"/>
          </a:xfrm>
          <a:custGeom>
            <a:avLst/>
            <a:gdLst/>
            <a:ahLst/>
            <a:cxnLst/>
            <a:rect l="0" t="0" r="0" b="0"/>
            <a:pathLst>
              <a:path w="85609" h="101051">
                <a:moveTo>
                  <a:pt x="0" y="59497"/>
                </a:moveTo>
                <a:lnTo>
                  <a:pt x="0" y="52116"/>
                </a:lnTo>
                <a:lnTo>
                  <a:pt x="953" y="50766"/>
                </a:lnTo>
                <a:lnTo>
                  <a:pt x="2540" y="48914"/>
                </a:lnTo>
                <a:lnTo>
                  <a:pt x="4551" y="46726"/>
                </a:lnTo>
                <a:lnTo>
                  <a:pt x="6844" y="45268"/>
                </a:lnTo>
                <a:lnTo>
                  <a:pt x="9325" y="44296"/>
                </a:lnTo>
                <a:lnTo>
                  <a:pt x="11932" y="43648"/>
                </a:lnTo>
                <a:lnTo>
                  <a:pt x="14622" y="43216"/>
                </a:lnTo>
                <a:lnTo>
                  <a:pt x="17368" y="42928"/>
                </a:lnTo>
                <a:lnTo>
                  <a:pt x="20151" y="42736"/>
                </a:lnTo>
                <a:lnTo>
                  <a:pt x="22959" y="41655"/>
                </a:lnTo>
                <a:lnTo>
                  <a:pt x="25783" y="39982"/>
                </a:lnTo>
                <a:lnTo>
                  <a:pt x="28619" y="37914"/>
                </a:lnTo>
                <a:lnTo>
                  <a:pt x="31462" y="36536"/>
                </a:lnTo>
                <a:lnTo>
                  <a:pt x="34310" y="35617"/>
                </a:lnTo>
                <a:lnTo>
                  <a:pt x="37160" y="35004"/>
                </a:lnTo>
                <a:lnTo>
                  <a:pt x="40014" y="35548"/>
                </a:lnTo>
                <a:lnTo>
                  <a:pt x="42868" y="36864"/>
                </a:lnTo>
                <a:lnTo>
                  <a:pt x="45724" y="38693"/>
                </a:lnTo>
                <a:lnTo>
                  <a:pt x="48580" y="39913"/>
                </a:lnTo>
                <a:lnTo>
                  <a:pt x="51437" y="40725"/>
                </a:lnTo>
                <a:lnTo>
                  <a:pt x="54294" y="41268"/>
                </a:lnTo>
                <a:lnTo>
                  <a:pt x="57151" y="42581"/>
                </a:lnTo>
                <a:lnTo>
                  <a:pt x="60008" y="44410"/>
                </a:lnTo>
                <a:lnTo>
                  <a:pt x="62865" y="46581"/>
                </a:lnTo>
                <a:lnTo>
                  <a:pt x="65723" y="48981"/>
                </a:lnTo>
                <a:lnTo>
                  <a:pt x="68580" y="51534"/>
                </a:lnTo>
                <a:lnTo>
                  <a:pt x="75459" y="57924"/>
                </a:lnTo>
                <a:lnTo>
                  <a:pt x="81202" y="63581"/>
                </a:lnTo>
                <a:lnTo>
                  <a:pt x="82710" y="66030"/>
                </a:lnTo>
                <a:lnTo>
                  <a:pt x="83715" y="68615"/>
                </a:lnTo>
                <a:lnTo>
                  <a:pt x="84384" y="71290"/>
                </a:lnTo>
                <a:lnTo>
                  <a:pt x="84831" y="74026"/>
                </a:lnTo>
                <a:lnTo>
                  <a:pt x="85129" y="76803"/>
                </a:lnTo>
                <a:lnTo>
                  <a:pt x="85607" y="83553"/>
                </a:lnTo>
                <a:lnTo>
                  <a:pt x="84694" y="85059"/>
                </a:lnTo>
                <a:lnTo>
                  <a:pt x="83133" y="87016"/>
                </a:lnTo>
                <a:lnTo>
                  <a:pt x="78334" y="92449"/>
                </a:lnTo>
                <a:lnTo>
                  <a:pt x="69876" y="101050"/>
                </a:lnTo>
                <a:lnTo>
                  <a:pt x="68491" y="100534"/>
                </a:lnTo>
                <a:lnTo>
                  <a:pt x="66616" y="99237"/>
                </a:lnTo>
                <a:lnTo>
                  <a:pt x="64413" y="97420"/>
                </a:lnTo>
                <a:lnTo>
                  <a:pt x="61992" y="96209"/>
                </a:lnTo>
                <a:lnTo>
                  <a:pt x="59426" y="95402"/>
                </a:lnTo>
                <a:lnTo>
                  <a:pt x="56762" y="94863"/>
                </a:lnTo>
                <a:lnTo>
                  <a:pt x="54987" y="93552"/>
                </a:lnTo>
                <a:lnTo>
                  <a:pt x="53803" y="91725"/>
                </a:lnTo>
                <a:lnTo>
                  <a:pt x="53014" y="89555"/>
                </a:lnTo>
                <a:lnTo>
                  <a:pt x="51535" y="86203"/>
                </a:lnTo>
                <a:lnTo>
                  <a:pt x="47352" y="77399"/>
                </a:lnTo>
                <a:lnTo>
                  <a:pt x="45855" y="73336"/>
                </a:lnTo>
                <a:lnTo>
                  <a:pt x="44858" y="69676"/>
                </a:lnTo>
                <a:lnTo>
                  <a:pt x="44192" y="66283"/>
                </a:lnTo>
                <a:lnTo>
                  <a:pt x="43749" y="63068"/>
                </a:lnTo>
                <a:lnTo>
                  <a:pt x="43454" y="59972"/>
                </a:lnTo>
                <a:lnTo>
                  <a:pt x="43256" y="56956"/>
                </a:lnTo>
                <a:lnTo>
                  <a:pt x="43125" y="53993"/>
                </a:lnTo>
                <a:lnTo>
                  <a:pt x="42979" y="48161"/>
                </a:lnTo>
                <a:lnTo>
                  <a:pt x="43893" y="45272"/>
                </a:lnTo>
                <a:lnTo>
                  <a:pt x="45455" y="42393"/>
                </a:lnTo>
                <a:lnTo>
                  <a:pt x="47448" y="39522"/>
                </a:lnTo>
                <a:lnTo>
                  <a:pt x="49729" y="37608"/>
                </a:lnTo>
                <a:lnTo>
                  <a:pt x="52203" y="36331"/>
                </a:lnTo>
                <a:lnTo>
                  <a:pt x="54804" y="35481"/>
                </a:lnTo>
                <a:lnTo>
                  <a:pt x="56539" y="33961"/>
                </a:lnTo>
                <a:lnTo>
                  <a:pt x="57695" y="31995"/>
                </a:lnTo>
                <a:lnTo>
                  <a:pt x="59551" y="26548"/>
                </a:lnTo>
                <a:lnTo>
                  <a:pt x="60656" y="27053"/>
                </a:lnTo>
                <a:lnTo>
                  <a:pt x="62345" y="28343"/>
                </a:lnTo>
                <a:lnTo>
                  <a:pt x="64423" y="30155"/>
                </a:lnTo>
                <a:lnTo>
                  <a:pt x="66761" y="31363"/>
                </a:lnTo>
                <a:lnTo>
                  <a:pt x="69273" y="32168"/>
                </a:lnTo>
                <a:lnTo>
                  <a:pt x="71899" y="32705"/>
                </a:lnTo>
                <a:lnTo>
                  <a:pt x="73651" y="34016"/>
                </a:lnTo>
                <a:lnTo>
                  <a:pt x="74818" y="35842"/>
                </a:lnTo>
                <a:lnTo>
                  <a:pt x="75596" y="38012"/>
                </a:lnTo>
                <a:lnTo>
                  <a:pt x="77067" y="40411"/>
                </a:lnTo>
                <a:lnTo>
                  <a:pt x="79001" y="42963"/>
                </a:lnTo>
                <a:lnTo>
                  <a:pt x="81242" y="45617"/>
                </a:lnTo>
                <a:lnTo>
                  <a:pt x="82737" y="48338"/>
                </a:lnTo>
                <a:lnTo>
                  <a:pt x="83733" y="51105"/>
                </a:lnTo>
                <a:lnTo>
                  <a:pt x="85332" y="57839"/>
                </a:lnTo>
                <a:lnTo>
                  <a:pt x="85463" y="59344"/>
                </a:lnTo>
                <a:lnTo>
                  <a:pt x="85550" y="61300"/>
                </a:lnTo>
                <a:lnTo>
                  <a:pt x="85608" y="63556"/>
                </a:lnTo>
                <a:lnTo>
                  <a:pt x="84695" y="66013"/>
                </a:lnTo>
                <a:lnTo>
                  <a:pt x="83133" y="68603"/>
                </a:lnTo>
                <a:lnTo>
                  <a:pt x="81139" y="71283"/>
                </a:lnTo>
                <a:lnTo>
                  <a:pt x="79810" y="74021"/>
                </a:lnTo>
                <a:lnTo>
                  <a:pt x="78925" y="76800"/>
                </a:lnTo>
                <a:lnTo>
                  <a:pt x="78334" y="79605"/>
                </a:lnTo>
                <a:lnTo>
                  <a:pt x="76988" y="81474"/>
                </a:lnTo>
                <a:lnTo>
                  <a:pt x="75137" y="82721"/>
                </a:lnTo>
                <a:lnTo>
                  <a:pt x="72952" y="83552"/>
                </a:lnTo>
                <a:lnTo>
                  <a:pt x="70542" y="84106"/>
                </a:lnTo>
                <a:lnTo>
                  <a:pt x="67983" y="84475"/>
                </a:lnTo>
                <a:lnTo>
                  <a:pt x="65324" y="84722"/>
                </a:lnTo>
                <a:lnTo>
                  <a:pt x="62600" y="84886"/>
                </a:lnTo>
                <a:lnTo>
                  <a:pt x="57032" y="85068"/>
                </a:lnTo>
                <a:lnTo>
                  <a:pt x="48542" y="85171"/>
                </a:lnTo>
                <a:lnTo>
                  <a:pt x="45697" y="84233"/>
                </a:lnTo>
                <a:lnTo>
                  <a:pt x="42847" y="82655"/>
                </a:lnTo>
                <a:lnTo>
                  <a:pt x="39995" y="80650"/>
                </a:lnTo>
                <a:lnTo>
                  <a:pt x="37140" y="78362"/>
                </a:lnTo>
                <a:lnTo>
                  <a:pt x="34285" y="75883"/>
                </a:lnTo>
                <a:lnTo>
                  <a:pt x="31430" y="73278"/>
                </a:lnTo>
                <a:lnTo>
                  <a:pt x="29525" y="70590"/>
                </a:lnTo>
                <a:lnTo>
                  <a:pt x="28256" y="67844"/>
                </a:lnTo>
                <a:lnTo>
                  <a:pt x="27410" y="65062"/>
                </a:lnTo>
                <a:lnTo>
                  <a:pt x="26846" y="62254"/>
                </a:lnTo>
                <a:lnTo>
                  <a:pt x="26470" y="59430"/>
                </a:lnTo>
                <a:lnTo>
                  <a:pt x="26219" y="56595"/>
                </a:lnTo>
                <a:lnTo>
                  <a:pt x="25099" y="53752"/>
                </a:lnTo>
                <a:lnTo>
                  <a:pt x="23401" y="50904"/>
                </a:lnTo>
                <a:lnTo>
                  <a:pt x="21315" y="48053"/>
                </a:lnTo>
                <a:lnTo>
                  <a:pt x="19925" y="45200"/>
                </a:lnTo>
                <a:lnTo>
                  <a:pt x="18999" y="42346"/>
                </a:lnTo>
                <a:lnTo>
                  <a:pt x="18381" y="39490"/>
                </a:lnTo>
                <a:lnTo>
                  <a:pt x="17968" y="36634"/>
                </a:lnTo>
                <a:lnTo>
                  <a:pt x="17694" y="33777"/>
                </a:lnTo>
                <a:lnTo>
                  <a:pt x="17511" y="30920"/>
                </a:lnTo>
                <a:lnTo>
                  <a:pt x="18342" y="29016"/>
                </a:lnTo>
                <a:lnTo>
                  <a:pt x="19848" y="27746"/>
                </a:lnTo>
                <a:lnTo>
                  <a:pt x="21804" y="26900"/>
                </a:lnTo>
                <a:lnTo>
                  <a:pt x="23109" y="25383"/>
                </a:lnTo>
                <a:lnTo>
                  <a:pt x="23978" y="23419"/>
                </a:lnTo>
                <a:lnTo>
                  <a:pt x="24558" y="21157"/>
                </a:lnTo>
                <a:lnTo>
                  <a:pt x="25897" y="19650"/>
                </a:lnTo>
                <a:lnTo>
                  <a:pt x="27742" y="18644"/>
                </a:lnTo>
                <a:lnTo>
                  <a:pt x="29925" y="17974"/>
                </a:lnTo>
                <a:lnTo>
                  <a:pt x="32333" y="18480"/>
                </a:lnTo>
                <a:lnTo>
                  <a:pt x="34890" y="19770"/>
                </a:lnTo>
                <a:lnTo>
                  <a:pt x="37547" y="21582"/>
                </a:lnTo>
                <a:lnTo>
                  <a:pt x="40272" y="22790"/>
                </a:lnTo>
                <a:lnTo>
                  <a:pt x="43040" y="23596"/>
                </a:lnTo>
                <a:lnTo>
                  <a:pt x="45839" y="24133"/>
                </a:lnTo>
                <a:lnTo>
                  <a:pt x="48657" y="25443"/>
                </a:lnTo>
                <a:lnTo>
                  <a:pt x="51488" y="27269"/>
                </a:lnTo>
                <a:lnTo>
                  <a:pt x="54327" y="29439"/>
                </a:lnTo>
                <a:lnTo>
                  <a:pt x="57173" y="31838"/>
                </a:lnTo>
                <a:lnTo>
                  <a:pt x="60023" y="34390"/>
                </a:lnTo>
                <a:lnTo>
                  <a:pt x="65729" y="39766"/>
                </a:lnTo>
                <a:lnTo>
                  <a:pt x="71440" y="45330"/>
                </a:lnTo>
                <a:lnTo>
                  <a:pt x="73344" y="48147"/>
                </a:lnTo>
                <a:lnTo>
                  <a:pt x="74614" y="50978"/>
                </a:lnTo>
                <a:lnTo>
                  <a:pt x="76651" y="57814"/>
                </a:lnTo>
                <a:lnTo>
                  <a:pt x="75866" y="59327"/>
                </a:lnTo>
                <a:lnTo>
                  <a:pt x="74390" y="61289"/>
                </a:lnTo>
                <a:lnTo>
                  <a:pt x="72453" y="63549"/>
                </a:lnTo>
                <a:lnTo>
                  <a:pt x="71162" y="66008"/>
                </a:lnTo>
                <a:lnTo>
                  <a:pt x="70301" y="68600"/>
                </a:lnTo>
                <a:lnTo>
                  <a:pt x="69727" y="71281"/>
                </a:lnTo>
                <a:lnTo>
                  <a:pt x="68393" y="74020"/>
                </a:lnTo>
                <a:lnTo>
                  <a:pt x="66550" y="76799"/>
                </a:lnTo>
                <a:lnTo>
                  <a:pt x="64369" y="79604"/>
                </a:lnTo>
                <a:lnTo>
                  <a:pt x="61010" y="81474"/>
                </a:lnTo>
                <a:lnTo>
                  <a:pt x="56866" y="82721"/>
                </a:lnTo>
                <a:lnTo>
                  <a:pt x="52198" y="83552"/>
                </a:lnTo>
                <a:lnTo>
                  <a:pt x="48134" y="85058"/>
                </a:lnTo>
                <a:lnTo>
                  <a:pt x="44472" y="87015"/>
                </a:lnTo>
                <a:lnTo>
                  <a:pt x="41078" y="89272"/>
                </a:lnTo>
                <a:lnTo>
                  <a:pt x="36910" y="90777"/>
                </a:lnTo>
                <a:lnTo>
                  <a:pt x="32227" y="91780"/>
                </a:lnTo>
                <a:lnTo>
                  <a:pt x="27200" y="92449"/>
                </a:lnTo>
                <a:lnTo>
                  <a:pt x="22896" y="91942"/>
                </a:lnTo>
                <a:lnTo>
                  <a:pt x="19074" y="90652"/>
                </a:lnTo>
                <a:lnTo>
                  <a:pt x="10647" y="86288"/>
                </a:lnTo>
                <a:lnTo>
                  <a:pt x="9003" y="84978"/>
                </a:lnTo>
                <a:lnTo>
                  <a:pt x="6955" y="83151"/>
                </a:lnTo>
                <a:lnTo>
                  <a:pt x="4636" y="80982"/>
                </a:lnTo>
                <a:lnTo>
                  <a:pt x="3091" y="77630"/>
                </a:lnTo>
                <a:lnTo>
                  <a:pt x="2060" y="73490"/>
                </a:lnTo>
                <a:lnTo>
                  <a:pt x="1374" y="68826"/>
                </a:lnTo>
                <a:lnTo>
                  <a:pt x="916" y="64764"/>
                </a:lnTo>
                <a:lnTo>
                  <a:pt x="611" y="61103"/>
                </a:lnTo>
                <a:lnTo>
                  <a:pt x="407" y="57710"/>
                </a:lnTo>
                <a:lnTo>
                  <a:pt x="181" y="51400"/>
                </a:lnTo>
                <a:lnTo>
                  <a:pt x="54" y="39953"/>
                </a:lnTo>
                <a:lnTo>
                  <a:pt x="36" y="35037"/>
                </a:lnTo>
                <a:lnTo>
                  <a:pt x="1929" y="30808"/>
                </a:lnTo>
                <a:lnTo>
                  <a:pt x="5096" y="27036"/>
                </a:lnTo>
                <a:lnTo>
                  <a:pt x="9112" y="23568"/>
                </a:lnTo>
                <a:lnTo>
                  <a:pt x="12743" y="20305"/>
                </a:lnTo>
                <a:lnTo>
                  <a:pt x="19316" y="14138"/>
                </a:lnTo>
                <a:lnTo>
                  <a:pt x="28372" y="5311"/>
                </a:lnTo>
                <a:lnTo>
                  <a:pt x="31297" y="3370"/>
                </a:lnTo>
                <a:lnTo>
                  <a:pt x="34200" y="2077"/>
                </a:lnTo>
                <a:lnTo>
                  <a:pt x="37087" y="1214"/>
                </a:lnTo>
                <a:lnTo>
                  <a:pt x="40918" y="639"/>
                </a:lnTo>
                <a:lnTo>
                  <a:pt x="45376" y="256"/>
                </a:lnTo>
                <a:lnTo>
                  <a:pt x="50253" y="0"/>
                </a:lnTo>
                <a:lnTo>
                  <a:pt x="54457" y="782"/>
                </a:lnTo>
                <a:lnTo>
                  <a:pt x="58212" y="2256"/>
                </a:lnTo>
                <a:lnTo>
                  <a:pt x="61668" y="4191"/>
                </a:lnTo>
                <a:lnTo>
                  <a:pt x="63972" y="6434"/>
                </a:lnTo>
                <a:lnTo>
                  <a:pt x="65508" y="8881"/>
                </a:lnTo>
                <a:lnTo>
                  <a:pt x="66532" y="11466"/>
                </a:lnTo>
                <a:lnTo>
                  <a:pt x="68167" y="14141"/>
                </a:lnTo>
                <a:lnTo>
                  <a:pt x="70210" y="16877"/>
                </a:lnTo>
                <a:lnTo>
                  <a:pt x="72524" y="19654"/>
                </a:lnTo>
                <a:lnTo>
                  <a:pt x="74067" y="22457"/>
                </a:lnTo>
                <a:lnTo>
                  <a:pt x="75095" y="25279"/>
                </a:lnTo>
                <a:lnTo>
                  <a:pt x="75781" y="28112"/>
                </a:lnTo>
                <a:lnTo>
                  <a:pt x="75286" y="31906"/>
                </a:lnTo>
                <a:lnTo>
                  <a:pt x="74003" y="36340"/>
                </a:lnTo>
                <a:lnTo>
                  <a:pt x="72195" y="41202"/>
                </a:lnTo>
                <a:lnTo>
                  <a:pt x="70990" y="45395"/>
                </a:lnTo>
                <a:lnTo>
                  <a:pt x="70187" y="49143"/>
                </a:lnTo>
                <a:lnTo>
                  <a:pt x="69651" y="52594"/>
                </a:lnTo>
                <a:lnTo>
                  <a:pt x="68342" y="55847"/>
                </a:lnTo>
                <a:lnTo>
                  <a:pt x="66517" y="58969"/>
                </a:lnTo>
                <a:lnTo>
                  <a:pt x="64347" y="62002"/>
                </a:lnTo>
                <a:lnTo>
                  <a:pt x="62901" y="64977"/>
                </a:lnTo>
                <a:lnTo>
                  <a:pt x="61936" y="67913"/>
                </a:lnTo>
                <a:lnTo>
                  <a:pt x="61293" y="70822"/>
                </a:lnTo>
                <a:lnTo>
                  <a:pt x="59912" y="72762"/>
                </a:lnTo>
                <a:lnTo>
                  <a:pt x="58039" y="74055"/>
                </a:lnTo>
                <a:lnTo>
                  <a:pt x="55837" y="74917"/>
                </a:lnTo>
                <a:lnTo>
                  <a:pt x="54370" y="76444"/>
                </a:lnTo>
                <a:lnTo>
                  <a:pt x="53392" y="78415"/>
                </a:lnTo>
                <a:lnTo>
                  <a:pt x="51435" y="8521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4280534" y="1243056"/>
            <a:ext cx="1525897" cy="3231790"/>
            <a:chOff x="4280534" y="1243056"/>
            <a:chExt cx="1525897" cy="3231790"/>
          </a:xfrm>
        </p:grpSpPr>
        <p:sp>
          <p:nvSpPr>
            <p:cNvPr id="4" name="SMARTPenAnnotation530"/>
            <p:cNvSpPr/>
            <p:nvPr/>
          </p:nvSpPr>
          <p:spPr>
            <a:xfrm>
              <a:off x="5283537" y="3660460"/>
              <a:ext cx="76736" cy="68181"/>
            </a:xfrm>
            <a:custGeom>
              <a:avLst/>
              <a:gdLst/>
              <a:ahLst/>
              <a:cxnLst/>
              <a:rect l="0" t="0" r="0" b="0"/>
              <a:pathLst>
                <a:path w="76736" h="68181">
                  <a:moveTo>
                    <a:pt x="25697" y="25715"/>
                  </a:moveTo>
                  <a:lnTo>
                    <a:pt x="30249" y="25715"/>
                  </a:lnTo>
                  <a:lnTo>
                    <a:pt x="31589" y="26667"/>
                  </a:lnTo>
                  <a:lnTo>
                    <a:pt x="32483" y="28255"/>
                  </a:lnTo>
                  <a:lnTo>
                    <a:pt x="33079" y="30265"/>
                  </a:lnTo>
                  <a:lnTo>
                    <a:pt x="34428" y="31606"/>
                  </a:lnTo>
                  <a:lnTo>
                    <a:pt x="36281" y="32500"/>
                  </a:lnTo>
                  <a:lnTo>
                    <a:pt x="38468" y="33095"/>
                  </a:lnTo>
                  <a:lnTo>
                    <a:pt x="40879" y="33493"/>
                  </a:lnTo>
                  <a:lnTo>
                    <a:pt x="43439" y="33757"/>
                  </a:lnTo>
                  <a:lnTo>
                    <a:pt x="46098" y="33934"/>
                  </a:lnTo>
                  <a:lnTo>
                    <a:pt x="47870" y="35004"/>
                  </a:lnTo>
                  <a:lnTo>
                    <a:pt x="49052" y="36670"/>
                  </a:lnTo>
                  <a:lnTo>
                    <a:pt x="49840" y="38733"/>
                  </a:lnTo>
                  <a:lnTo>
                    <a:pt x="51317" y="40109"/>
                  </a:lnTo>
                  <a:lnTo>
                    <a:pt x="53255" y="41026"/>
                  </a:lnTo>
                  <a:lnTo>
                    <a:pt x="59593" y="42752"/>
                  </a:lnTo>
                  <a:lnTo>
                    <a:pt x="59725" y="43741"/>
                  </a:lnTo>
                  <a:lnTo>
                    <a:pt x="59812" y="45352"/>
                  </a:lnTo>
                  <a:lnTo>
                    <a:pt x="59953" y="50231"/>
                  </a:lnTo>
                  <a:lnTo>
                    <a:pt x="59012" y="50632"/>
                  </a:lnTo>
                  <a:lnTo>
                    <a:pt x="57432" y="50898"/>
                  </a:lnTo>
                  <a:lnTo>
                    <a:pt x="55427" y="51076"/>
                  </a:lnTo>
                  <a:lnTo>
                    <a:pt x="53137" y="51195"/>
                  </a:lnTo>
                  <a:lnTo>
                    <a:pt x="48053" y="51327"/>
                  </a:lnTo>
                  <a:lnTo>
                    <a:pt x="45363" y="50410"/>
                  </a:lnTo>
                  <a:lnTo>
                    <a:pt x="42618" y="48845"/>
                  </a:lnTo>
                  <a:lnTo>
                    <a:pt x="39836" y="46850"/>
                  </a:lnTo>
                  <a:lnTo>
                    <a:pt x="37028" y="44567"/>
                  </a:lnTo>
                  <a:lnTo>
                    <a:pt x="34203" y="42093"/>
                  </a:lnTo>
                  <a:lnTo>
                    <a:pt x="31368" y="39491"/>
                  </a:lnTo>
                  <a:lnTo>
                    <a:pt x="28525" y="37756"/>
                  </a:lnTo>
                  <a:lnTo>
                    <a:pt x="25678" y="36600"/>
                  </a:lnTo>
                  <a:lnTo>
                    <a:pt x="22827" y="35829"/>
                  </a:lnTo>
                  <a:lnTo>
                    <a:pt x="20926" y="34363"/>
                  </a:lnTo>
                  <a:lnTo>
                    <a:pt x="19659" y="32432"/>
                  </a:lnTo>
                  <a:lnTo>
                    <a:pt x="18814" y="30193"/>
                  </a:lnTo>
                  <a:lnTo>
                    <a:pt x="17299" y="28700"/>
                  </a:lnTo>
                  <a:lnTo>
                    <a:pt x="15336" y="27705"/>
                  </a:lnTo>
                  <a:lnTo>
                    <a:pt x="13075" y="27042"/>
                  </a:lnTo>
                  <a:lnTo>
                    <a:pt x="10615" y="25647"/>
                  </a:lnTo>
                  <a:lnTo>
                    <a:pt x="8022" y="23765"/>
                  </a:lnTo>
                  <a:lnTo>
                    <a:pt x="1569" y="18450"/>
                  </a:lnTo>
                  <a:lnTo>
                    <a:pt x="1039" y="17062"/>
                  </a:lnTo>
                  <a:lnTo>
                    <a:pt x="686" y="15184"/>
                  </a:lnTo>
                  <a:lnTo>
                    <a:pt x="120" y="9876"/>
                  </a:lnTo>
                  <a:lnTo>
                    <a:pt x="1025" y="8488"/>
                  </a:lnTo>
                  <a:lnTo>
                    <a:pt x="2582" y="6610"/>
                  </a:lnTo>
                  <a:lnTo>
                    <a:pt x="4572" y="4406"/>
                  </a:lnTo>
                  <a:lnTo>
                    <a:pt x="6852" y="2936"/>
                  </a:lnTo>
                  <a:lnTo>
                    <a:pt x="9324" y="1957"/>
                  </a:lnTo>
                  <a:lnTo>
                    <a:pt x="11924" y="1303"/>
                  </a:lnTo>
                  <a:lnTo>
                    <a:pt x="14610" y="868"/>
                  </a:lnTo>
                  <a:lnTo>
                    <a:pt x="17354" y="578"/>
                  </a:lnTo>
                  <a:lnTo>
                    <a:pt x="20135" y="384"/>
                  </a:lnTo>
                  <a:lnTo>
                    <a:pt x="22942" y="255"/>
                  </a:lnTo>
                  <a:lnTo>
                    <a:pt x="28600" y="112"/>
                  </a:lnTo>
                  <a:lnTo>
                    <a:pt x="54274" y="0"/>
                  </a:lnTo>
                  <a:lnTo>
                    <a:pt x="57131" y="951"/>
                  </a:lnTo>
                  <a:lnTo>
                    <a:pt x="59988" y="2538"/>
                  </a:lnTo>
                  <a:lnTo>
                    <a:pt x="62845" y="4549"/>
                  </a:lnTo>
                  <a:lnTo>
                    <a:pt x="64750" y="6842"/>
                  </a:lnTo>
                  <a:lnTo>
                    <a:pt x="66020" y="9322"/>
                  </a:lnTo>
                  <a:lnTo>
                    <a:pt x="66867" y="11929"/>
                  </a:lnTo>
                  <a:lnTo>
                    <a:pt x="68383" y="14619"/>
                  </a:lnTo>
                  <a:lnTo>
                    <a:pt x="70347" y="17365"/>
                  </a:lnTo>
                  <a:lnTo>
                    <a:pt x="75792" y="24065"/>
                  </a:lnTo>
                  <a:lnTo>
                    <a:pt x="76239" y="25568"/>
                  </a:lnTo>
                  <a:lnTo>
                    <a:pt x="76537" y="27521"/>
                  </a:lnTo>
                  <a:lnTo>
                    <a:pt x="76735" y="29777"/>
                  </a:lnTo>
                  <a:lnTo>
                    <a:pt x="75916" y="31280"/>
                  </a:lnTo>
                  <a:lnTo>
                    <a:pt x="74416" y="32283"/>
                  </a:lnTo>
                  <a:lnTo>
                    <a:pt x="72464" y="32951"/>
                  </a:lnTo>
                  <a:lnTo>
                    <a:pt x="71162" y="34349"/>
                  </a:lnTo>
                  <a:lnTo>
                    <a:pt x="70295" y="36233"/>
                  </a:lnTo>
                  <a:lnTo>
                    <a:pt x="69717" y="38442"/>
                  </a:lnTo>
                  <a:lnTo>
                    <a:pt x="68379" y="39914"/>
                  </a:lnTo>
                  <a:lnTo>
                    <a:pt x="66534" y="40896"/>
                  </a:lnTo>
                  <a:lnTo>
                    <a:pt x="64352" y="41551"/>
                  </a:lnTo>
                  <a:lnTo>
                    <a:pt x="61945" y="42939"/>
                  </a:lnTo>
                  <a:lnTo>
                    <a:pt x="59388" y="44818"/>
                  </a:lnTo>
                  <a:lnTo>
                    <a:pt x="56730" y="47023"/>
                  </a:lnTo>
                  <a:lnTo>
                    <a:pt x="54005" y="48492"/>
                  </a:lnTo>
                  <a:lnTo>
                    <a:pt x="51237" y="49472"/>
                  </a:lnTo>
                  <a:lnTo>
                    <a:pt x="48439" y="50125"/>
                  </a:lnTo>
                  <a:lnTo>
                    <a:pt x="45621" y="50561"/>
                  </a:lnTo>
                  <a:lnTo>
                    <a:pt x="42790" y="50852"/>
                  </a:lnTo>
                  <a:lnTo>
                    <a:pt x="39950" y="51045"/>
                  </a:lnTo>
                  <a:lnTo>
                    <a:pt x="36151" y="50222"/>
                  </a:lnTo>
                  <a:lnTo>
                    <a:pt x="31714" y="48720"/>
                  </a:lnTo>
                  <a:lnTo>
                    <a:pt x="26851" y="46767"/>
                  </a:lnTo>
                  <a:lnTo>
                    <a:pt x="23609" y="44512"/>
                  </a:lnTo>
                  <a:lnTo>
                    <a:pt x="21448" y="42056"/>
                  </a:lnTo>
                  <a:lnTo>
                    <a:pt x="20007" y="39466"/>
                  </a:lnTo>
                  <a:lnTo>
                    <a:pt x="17141" y="37740"/>
                  </a:lnTo>
                  <a:lnTo>
                    <a:pt x="13326" y="36589"/>
                  </a:lnTo>
                  <a:lnTo>
                    <a:pt x="8877" y="35822"/>
                  </a:lnTo>
                  <a:lnTo>
                    <a:pt x="5912" y="34358"/>
                  </a:lnTo>
                  <a:lnTo>
                    <a:pt x="3934" y="32429"/>
                  </a:lnTo>
                  <a:lnTo>
                    <a:pt x="2617" y="30191"/>
                  </a:lnTo>
                  <a:lnTo>
                    <a:pt x="1738" y="27746"/>
                  </a:lnTo>
                  <a:lnTo>
                    <a:pt x="1152" y="25164"/>
                  </a:lnTo>
                  <a:lnTo>
                    <a:pt x="212" y="18727"/>
                  </a:lnTo>
                  <a:lnTo>
                    <a:pt x="134" y="17246"/>
                  </a:lnTo>
                  <a:lnTo>
                    <a:pt x="0" y="9900"/>
                  </a:lnTo>
                  <a:lnTo>
                    <a:pt x="947" y="8504"/>
                  </a:lnTo>
                  <a:lnTo>
                    <a:pt x="2529" y="6621"/>
                  </a:lnTo>
                  <a:lnTo>
                    <a:pt x="4537" y="4413"/>
                  </a:lnTo>
                  <a:lnTo>
                    <a:pt x="6828" y="2941"/>
                  </a:lnTo>
                  <a:lnTo>
                    <a:pt x="9308" y="1960"/>
                  </a:lnTo>
                  <a:lnTo>
                    <a:pt x="15581" y="385"/>
                  </a:lnTo>
                  <a:lnTo>
                    <a:pt x="18001" y="256"/>
                  </a:lnTo>
                  <a:lnTo>
                    <a:pt x="25769" y="112"/>
                  </a:lnTo>
                  <a:lnTo>
                    <a:pt x="29555" y="1026"/>
                  </a:lnTo>
                  <a:lnTo>
                    <a:pt x="33032" y="2588"/>
                  </a:lnTo>
                  <a:lnTo>
                    <a:pt x="36302" y="4582"/>
                  </a:lnTo>
                  <a:lnTo>
                    <a:pt x="39435" y="5911"/>
                  </a:lnTo>
                  <a:lnTo>
                    <a:pt x="42476" y="6797"/>
                  </a:lnTo>
                  <a:lnTo>
                    <a:pt x="45455" y="7388"/>
                  </a:lnTo>
                  <a:lnTo>
                    <a:pt x="47442" y="8735"/>
                  </a:lnTo>
                  <a:lnTo>
                    <a:pt x="48766" y="10584"/>
                  </a:lnTo>
                  <a:lnTo>
                    <a:pt x="49649" y="12771"/>
                  </a:lnTo>
                  <a:lnTo>
                    <a:pt x="51190" y="15180"/>
                  </a:lnTo>
                  <a:lnTo>
                    <a:pt x="53170" y="17739"/>
                  </a:lnTo>
                  <a:lnTo>
                    <a:pt x="55443" y="20398"/>
                  </a:lnTo>
                  <a:lnTo>
                    <a:pt x="56957" y="23122"/>
                  </a:lnTo>
                  <a:lnTo>
                    <a:pt x="57968" y="25892"/>
                  </a:lnTo>
                  <a:lnTo>
                    <a:pt x="58641" y="28690"/>
                  </a:lnTo>
                  <a:lnTo>
                    <a:pt x="59089" y="31508"/>
                  </a:lnTo>
                  <a:lnTo>
                    <a:pt x="59389" y="34340"/>
                  </a:lnTo>
                  <a:lnTo>
                    <a:pt x="59588" y="37180"/>
                  </a:lnTo>
                  <a:lnTo>
                    <a:pt x="59722" y="40026"/>
                  </a:lnTo>
                  <a:lnTo>
                    <a:pt x="59869" y="45727"/>
                  </a:lnTo>
                  <a:lnTo>
                    <a:pt x="58956" y="48582"/>
                  </a:lnTo>
                  <a:lnTo>
                    <a:pt x="57395" y="51437"/>
                  </a:lnTo>
                  <a:lnTo>
                    <a:pt x="52596" y="58312"/>
                  </a:lnTo>
                  <a:lnTo>
                    <a:pt x="51250" y="59829"/>
                  </a:lnTo>
                  <a:lnTo>
                    <a:pt x="47215" y="64054"/>
                  </a:lnTo>
                  <a:lnTo>
                    <a:pt x="44805" y="65562"/>
                  </a:lnTo>
                  <a:lnTo>
                    <a:pt x="42246" y="66567"/>
                  </a:lnTo>
                  <a:lnTo>
                    <a:pt x="39587" y="67237"/>
                  </a:lnTo>
                  <a:lnTo>
                    <a:pt x="36863" y="67684"/>
                  </a:lnTo>
                  <a:lnTo>
                    <a:pt x="34093" y="67981"/>
                  </a:lnTo>
                  <a:lnTo>
                    <a:pt x="31295" y="68180"/>
                  </a:lnTo>
                  <a:lnTo>
                    <a:pt x="29429" y="67360"/>
                  </a:lnTo>
                  <a:lnTo>
                    <a:pt x="28186" y="65861"/>
                  </a:lnTo>
                  <a:lnTo>
                    <a:pt x="27356" y="63909"/>
                  </a:lnTo>
                  <a:lnTo>
                    <a:pt x="25851" y="62607"/>
                  </a:lnTo>
                  <a:lnTo>
                    <a:pt x="23894" y="61740"/>
                  </a:lnTo>
                  <a:lnTo>
                    <a:pt x="21638" y="61162"/>
                  </a:lnTo>
                  <a:lnTo>
                    <a:pt x="20134" y="59823"/>
                  </a:lnTo>
                  <a:lnTo>
                    <a:pt x="19131" y="57979"/>
                  </a:lnTo>
                  <a:lnTo>
                    <a:pt x="18463" y="55796"/>
                  </a:lnTo>
                  <a:lnTo>
                    <a:pt x="17064" y="53389"/>
                  </a:lnTo>
                  <a:lnTo>
                    <a:pt x="15180" y="50832"/>
                  </a:lnTo>
                  <a:lnTo>
                    <a:pt x="12971" y="48174"/>
                  </a:lnTo>
                  <a:lnTo>
                    <a:pt x="11498" y="45450"/>
                  </a:lnTo>
                  <a:lnTo>
                    <a:pt x="10516" y="42682"/>
                  </a:lnTo>
                  <a:lnTo>
                    <a:pt x="9861" y="39883"/>
                  </a:lnTo>
                  <a:lnTo>
                    <a:pt x="9425" y="37066"/>
                  </a:lnTo>
                  <a:lnTo>
                    <a:pt x="9134" y="34235"/>
                  </a:lnTo>
                  <a:lnTo>
                    <a:pt x="8940" y="31394"/>
                  </a:lnTo>
                  <a:lnTo>
                    <a:pt x="9764" y="28548"/>
                  </a:lnTo>
                  <a:lnTo>
                    <a:pt x="11265" y="25699"/>
                  </a:lnTo>
                  <a:lnTo>
                    <a:pt x="13218" y="22847"/>
                  </a:lnTo>
                  <a:lnTo>
                    <a:pt x="14521" y="19993"/>
                  </a:lnTo>
                  <a:lnTo>
                    <a:pt x="15389" y="17138"/>
                  </a:lnTo>
                  <a:lnTo>
                    <a:pt x="15968" y="14281"/>
                  </a:lnTo>
                  <a:lnTo>
                    <a:pt x="17306" y="12378"/>
                  </a:lnTo>
                  <a:lnTo>
                    <a:pt x="19151" y="11108"/>
                  </a:lnTo>
                  <a:lnTo>
                    <a:pt x="21333" y="10262"/>
                  </a:lnTo>
                  <a:lnTo>
                    <a:pt x="23740" y="9698"/>
                  </a:lnTo>
                  <a:lnTo>
                    <a:pt x="26298" y="9322"/>
                  </a:lnTo>
                  <a:lnTo>
                    <a:pt x="32695" y="8718"/>
                  </a:lnTo>
                  <a:lnTo>
                    <a:pt x="34173" y="8669"/>
                  </a:lnTo>
                  <a:lnTo>
                    <a:pt x="43388" y="8589"/>
                  </a:lnTo>
                  <a:lnTo>
                    <a:pt x="46064" y="8583"/>
                  </a:lnTo>
                  <a:lnTo>
                    <a:pt x="47848" y="9531"/>
                  </a:lnTo>
                  <a:lnTo>
                    <a:pt x="49037" y="11115"/>
                  </a:lnTo>
                  <a:lnTo>
                    <a:pt x="51276" y="16789"/>
                  </a:lnTo>
                  <a:lnTo>
                    <a:pt x="51323" y="17860"/>
                  </a:lnTo>
                  <a:lnTo>
                    <a:pt x="51374" y="21588"/>
                  </a:lnTo>
                  <a:lnTo>
                    <a:pt x="50435" y="22964"/>
                  </a:lnTo>
                  <a:lnTo>
                    <a:pt x="48857" y="23881"/>
                  </a:lnTo>
                  <a:lnTo>
                    <a:pt x="46852" y="24492"/>
                  </a:lnTo>
                  <a:lnTo>
                    <a:pt x="44563" y="24900"/>
                  </a:lnTo>
                  <a:lnTo>
                    <a:pt x="42084" y="25171"/>
                  </a:lnTo>
                  <a:lnTo>
                    <a:pt x="34727" y="25683"/>
                  </a:lnTo>
                  <a:lnTo>
                    <a:pt x="29855" y="25705"/>
                  </a:lnTo>
                  <a:lnTo>
                    <a:pt x="27517" y="24756"/>
                  </a:lnTo>
                  <a:lnTo>
                    <a:pt x="25005" y="23170"/>
                  </a:lnTo>
                  <a:lnTo>
                    <a:pt x="17125" y="1714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531"/>
            <p:cNvSpPr/>
            <p:nvPr/>
          </p:nvSpPr>
          <p:spPr>
            <a:xfrm>
              <a:off x="4515626" y="1620202"/>
              <a:ext cx="1179372" cy="2768919"/>
            </a:xfrm>
            <a:custGeom>
              <a:avLst/>
              <a:gdLst/>
              <a:ahLst/>
              <a:cxnLst/>
              <a:rect l="0" t="0" r="0" b="0"/>
              <a:pathLst>
                <a:path w="1179372" h="2768919">
                  <a:moveTo>
                    <a:pt x="4939" y="0"/>
                  </a:moveTo>
                  <a:lnTo>
                    <a:pt x="388" y="0"/>
                  </a:lnTo>
                  <a:lnTo>
                    <a:pt x="0" y="953"/>
                  </a:lnTo>
                  <a:lnTo>
                    <a:pt x="694" y="2540"/>
                  </a:lnTo>
                  <a:lnTo>
                    <a:pt x="4865" y="8468"/>
                  </a:lnTo>
                  <a:lnTo>
                    <a:pt x="12313" y="8563"/>
                  </a:lnTo>
                  <a:lnTo>
                    <a:pt x="12713" y="9519"/>
                  </a:lnTo>
                  <a:lnTo>
                    <a:pt x="13156" y="13121"/>
                  </a:lnTo>
                  <a:lnTo>
                    <a:pt x="14227" y="14462"/>
                  </a:lnTo>
                  <a:lnTo>
                    <a:pt x="15893" y="15356"/>
                  </a:lnTo>
                  <a:lnTo>
                    <a:pt x="17957" y="15953"/>
                  </a:lnTo>
                  <a:lnTo>
                    <a:pt x="19332" y="17303"/>
                  </a:lnTo>
                  <a:lnTo>
                    <a:pt x="20250" y="19155"/>
                  </a:lnTo>
                  <a:lnTo>
                    <a:pt x="20861" y="21343"/>
                  </a:lnTo>
                  <a:lnTo>
                    <a:pt x="22221" y="22801"/>
                  </a:lnTo>
                  <a:lnTo>
                    <a:pt x="24080" y="23773"/>
                  </a:lnTo>
                  <a:lnTo>
                    <a:pt x="26272" y="24421"/>
                  </a:lnTo>
                  <a:lnTo>
                    <a:pt x="27733" y="25806"/>
                  </a:lnTo>
                  <a:lnTo>
                    <a:pt x="28707" y="27681"/>
                  </a:lnTo>
                  <a:lnTo>
                    <a:pt x="29357" y="29884"/>
                  </a:lnTo>
                  <a:lnTo>
                    <a:pt x="30743" y="31353"/>
                  </a:lnTo>
                  <a:lnTo>
                    <a:pt x="32619" y="32332"/>
                  </a:lnTo>
                  <a:lnTo>
                    <a:pt x="34822" y="32985"/>
                  </a:lnTo>
                  <a:lnTo>
                    <a:pt x="36291" y="34372"/>
                  </a:lnTo>
                  <a:lnTo>
                    <a:pt x="37270" y="36250"/>
                  </a:lnTo>
                  <a:lnTo>
                    <a:pt x="38842" y="41556"/>
                  </a:lnTo>
                  <a:lnTo>
                    <a:pt x="45044" y="49448"/>
                  </a:lnTo>
                  <a:lnTo>
                    <a:pt x="47438" y="58429"/>
                  </a:lnTo>
                  <a:lnTo>
                    <a:pt x="48512" y="58955"/>
                  </a:lnTo>
                  <a:lnTo>
                    <a:pt x="55150" y="59869"/>
                  </a:lnTo>
                  <a:lnTo>
                    <a:pt x="55558" y="60868"/>
                  </a:lnTo>
                  <a:lnTo>
                    <a:pt x="56011" y="64517"/>
                  </a:lnTo>
                  <a:lnTo>
                    <a:pt x="57085" y="66824"/>
                  </a:lnTo>
                  <a:lnTo>
                    <a:pt x="62193" y="74621"/>
                  </a:lnTo>
                  <a:lnTo>
                    <a:pt x="63723" y="80155"/>
                  </a:lnTo>
                  <a:lnTo>
                    <a:pt x="64914" y="105731"/>
                  </a:lnTo>
                  <a:lnTo>
                    <a:pt x="65877" y="107635"/>
                  </a:lnTo>
                  <a:lnTo>
                    <a:pt x="67472" y="108904"/>
                  </a:lnTo>
                  <a:lnTo>
                    <a:pt x="69487" y="109750"/>
                  </a:lnTo>
                  <a:lnTo>
                    <a:pt x="70831" y="111267"/>
                  </a:lnTo>
                  <a:lnTo>
                    <a:pt x="71727" y="113230"/>
                  </a:lnTo>
                  <a:lnTo>
                    <a:pt x="72722" y="117952"/>
                  </a:lnTo>
                  <a:lnTo>
                    <a:pt x="73488" y="135498"/>
                  </a:lnTo>
                  <a:lnTo>
                    <a:pt x="76045" y="138961"/>
                  </a:lnTo>
                  <a:lnTo>
                    <a:pt x="78060" y="141218"/>
                  </a:lnTo>
                  <a:lnTo>
                    <a:pt x="79404" y="143676"/>
                  </a:lnTo>
                  <a:lnTo>
                    <a:pt x="80896" y="148946"/>
                  </a:lnTo>
                  <a:lnTo>
                    <a:pt x="82060" y="174317"/>
                  </a:lnTo>
                  <a:lnTo>
                    <a:pt x="83023" y="176219"/>
                  </a:lnTo>
                  <a:lnTo>
                    <a:pt x="84617" y="177487"/>
                  </a:lnTo>
                  <a:lnTo>
                    <a:pt x="86633" y="178332"/>
                  </a:lnTo>
                  <a:lnTo>
                    <a:pt x="87976" y="179848"/>
                  </a:lnTo>
                  <a:lnTo>
                    <a:pt x="88872" y="181811"/>
                  </a:lnTo>
                  <a:lnTo>
                    <a:pt x="89469" y="184072"/>
                  </a:lnTo>
                  <a:lnTo>
                    <a:pt x="92673" y="189125"/>
                  </a:lnTo>
                  <a:lnTo>
                    <a:pt x="94860" y="191806"/>
                  </a:lnTo>
                  <a:lnTo>
                    <a:pt x="96319" y="194545"/>
                  </a:lnTo>
                  <a:lnTo>
                    <a:pt x="97940" y="200130"/>
                  </a:lnTo>
                  <a:lnTo>
                    <a:pt x="99214" y="222711"/>
                  </a:lnTo>
                  <a:lnTo>
                    <a:pt x="99233" y="234668"/>
                  </a:lnTo>
                  <a:lnTo>
                    <a:pt x="100187" y="237408"/>
                  </a:lnTo>
                  <a:lnTo>
                    <a:pt x="106617" y="246940"/>
                  </a:lnTo>
                  <a:lnTo>
                    <a:pt x="112006" y="252661"/>
                  </a:lnTo>
                  <a:lnTo>
                    <a:pt x="113465" y="255118"/>
                  </a:lnTo>
                  <a:lnTo>
                    <a:pt x="115084" y="260388"/>
                  </a:lnTo>
                  <a:lnTo>
                    <a:pt x="115997" y="268710"/>
                  </a:lnTo>
                  <a:lnTo>
                    <a:pt x="117078" y="271533"/>
                  </a:lnTo>
                  <a:lnTo>
                    <a:pt x="122197" y="280056"/>
                  </a:lnTo>
                  <a:lnTo>
                    <a:pt x="125089" y="288614"/>
                  </a:lnTo>
                  <a:lnTo>
                    <a:pt x="130603" y="297182"/>
                  </a:lnTo>
                  <a:lnTo>
                    <a:pt x="132227" y="302896"/>
                  </a:lnTo>
                  <a:lnTo>
                    <a:pt x="133412" y="320040"/>
                  </a:lnTo>
                  <a:lnTo>
                    <a:pt x="134402" y="322898"/>
                  </a:lnTo>
                  <a:lnTo>
                    <a:pt x="140897" y="332634"/>
                  </a:lnTo>
                  <a:lnTo>
                    <a:pt x="142814" y="346728"/>
                  </a:lnTo>
                  <a:lnTo>
                    <a:pt x="147919" y="356629"/>
                  </a:lnTo>
                  <a:lnTo>
                    <a:pt x="149448" y="362654"/>
                  </a:lnTo>
                  <a:lnTo>
                    <a:pt x="150639" y="388614"/>
                  </a:lnTo>
                  <a:lnTo>
                    <a:pt x="151602" y="391473"/>
                  </a:lnTo>
                  <a:lnTo>
                    <a:pt x="156556" y="400049"/>
                  </a:lnTo>
                  <a:lnTo>
                    <a:pt x="158049" y="405765"/>
                  </a:lnTo>
                  <a:lnTo>
                    <a:pt x="158890" y="414337"/>
                  </a:lnTo>
                  <a:lnTo>
                    <a:pt x="159960" y="417195"/>
                  </a:lnTo>
                  <a:lnTo>
                    <a:pt x="165065" y="425768"/>
                  </a:lnTo>
                  <a:lnTo>
                    <a:pt x="166593" y="431483"/>
                  </a:lnTo>
                  <a:lnTo>
                    <a:pt x="167454" y="440055"/>
                  </a:lnTo>
                  <a:lnTo>
                    <a:pt x="168527" y="442913"/>
                  </a:lnTo>
                  <a:lnTo>
                    <a:pt x="173636" y="451485"/>
                  </a:lnTo>
                  <a:lnTo>
                    <a:pt x="175165" y="457200"/>
                  </a:lnTo>
                  <a:lnTo>
                    <a:pt x="176026" y="465773"/>
                  </a:lnTo>
                  <a:lnTo>
                    <a:pt x="177099" y="468630"/>
                  </a:lnTo>
                  <a:lnTo>
                    <a:pt x="182208" y="477203"/>
                  </a:lnTo>
                  <a:lnTo>
                    <a:pt x="183738" y="482918"/>
                  </a:lnTo>
                  <a:lnTo>
                    <a:pt x="185892" y="517384"/>
                  </a:lnTo>
                  <a:lnTo>
                    <a:pt x="191742" y="530966"/>
                  </a:lnTo>
                  <a:lnTo>
                    <a:pt x="192339" y="534000"/>
                  </a:lnTo>
                  <a:lnTo>
                    <a:pt x="195543" y="539911"/>
                  </a:lnTo>
                  <a:lnTo>
                    <a:pt x="197730" y="542820"/>
                  </a:lnTo>
                  <a:lnTo>
                    <a:pt x="200161" y="548594"/>
                  </a:lnTo>
                  <a:lnTo>
                    <a:pt x="201242" y="555287"/>
                  </a:lnTo>
                  <a:lnTo>
                    <a:pt x="201722" y="564612"/>
                  </a:lnTo>
                  <a:lnTo>
                    <a:pt x="202803" y="568813"/>
                  </a:lnTo>
                  <a:lnTo>
                    <a:pt x="208841" y="582399"/>
                  </a:lnTo>
                  <a:lnTo>
                    <a:pt x="210315" y="594255"/>
                  </a:lnTo>
                  <a:lnTo>
                    <a:pt x="211389" y="597148"/>
                  </a:lnTo>
                  <a:lnTo>
                    <a:pt x="216498" y="605769"/>
                  </a:lnTo>
                  <a:lnTo>
                    <a:pt x="218028" y="611496"/>
                  </a:lnTo>
                  <a:lnTo>
                    <a:pt x="219220" y="637222"/>
                  </a:lnTo>
                  <a:lnTo>
                    <a:pt x="220182" y="640080"/>
                  </a:lnTo>
                  <a:lnTo>
                    <a:pt x="225136" y="648652"/>
                  </a:lnTo>
                  <a:lnTo>
                    <a:pt x="227470" y="658389"/>
                  </a:lnTo>
                  <a:lnTo>
                    <a:pt x="233645" y="666592"/>
                  </a:lnTo>
                  <a:lnTo>
                    <a:pt x="235173" y="671866"/>
                  </a:lnTo>
                  <a:lnTo>
                    <a:pt x="236034" y="680190"/>
                  </a:lnTo>
                  <a:lnTo>
                    <a:pt x="237107" y="683012"/>
                  </a:lnTo>
                  <a:lnTo>
                    <a:pt x="240840" y="688689"/>
                  </a:lnTo>
                  <a:lnTo>
                    <a:pt x="243133" y="696926"/>
                  </a:lnTo>
                  <a:lnTo>
                    <a:pt x="243745" y="701790"/>
                  </a:lnTo>
                  <a:lnTo>
                    <a:pt x="246965" y="709734"/>
                  </a:lnTo>
                  <a:lnTo>
                    <a:pt x="250618" y="716440"/>
                  </a:lnTo>
                  <a:lnTo>
                    <a:pt x="252242" y="722595"/>
                  </a:lnTo>
                  <a:lnTo>
                    <a:pt x="253156" y="731416"/>
                  </a:lnTo>
                  <a:lnTo>
                    <a:pt x="254237" y="733356"/>
                  </a:lnTo>
                  <a:lnTo>
                    <a:pt x="255910" y="734649"/>
                  </a:lnTo>
                  <a:lnTo>
                    <a:pt x="257978" y="735511"/>
                  </a:lnTo>
                  <a:lnTo>
                    <a:pt x="259356" y="737991"/>
                  </a:lnTo>
                  <a:lnTo>
                    <a:pt x="262249" y="749630"/>
                  </a:lnTo>
                  <a:lnTo>
                    <a:pt x="267763" y="759534"/>
                  </a:lnTo>
                  <a:lnTo>
                    <a:pt x="269387" y="765561"/>
                  </a:lnTo>
                  <a:lnTo>
                    <a:pt x="270676" y="800098"/>
                  </a:lnTo>
                  <a:lnTo>
                    <a:pt x="271632" y="802956"/>
                  </a:lnTo>
                  <a:lnTo>
                    <a:pt x="276576" y="811530"/>
                  </a:lnTo>
                  <a:lnTo>
                    <a:pt x="278066" y="817245"/>
                  </a:lnTo>
                  <a:lnTo>
                    <a:pt x="279976" y="829627"/>
                  </a:lnTo>
                  <a:lnTo>
                    <a:pt x="285997" y="846890"/>
                  </a:lnTo>
                  <a:lnTo>
                    <a:pt x="287590" y="862730"/>
                  </a:lnTo>
                  <a:lnTo>
                    <a:pt x="287800" y="877221"/>
                  </a:lnTo>
                  <a:lnTo>
                    <a:pt x="288762" y="880089"/>
                  </a:lnTo>
                  <a:lnTo>
                    <a:pt x="293716" y="888677"/>
                  </a:lnTo>
                  <a:lnTo>
                    <a:pt x="295209" y="894395"/>
                  </a:lnTo>
                  <a:lnTo>
                    <a:pt x="296050" y="902969"/>
                  </a:lnTo>
                  <a:lnTo>
                    <a:pt x="297120" y="905827"/>
                  </a:lnTo>
                  <a:lnTo>
                    <a:pt x="300849" y="911542"/>
                  </a:lnTo>
                  <a:lnTo>
                    <a:pt x="303142" y="919798"/>
                  </a:lnTo>
                  <a:lnTo>
                    <a:pt x="304869" y="945479"/>
                  </a:lnTo>
                  <a:lnTo>
                    <a:pt x="305857" y="948455"/>
                  </a:lnTo>
                  <a:lnTo>
                    <a:pt x="310846" y="957193"/>
                  </a:lnTo>
                  <a:lnTo>
                    <a:pt x="312348" y="962946"/>
                  </a:lnTo>
                  <a:lnTo>
                    <a:pt x="313193" y="971541"/>
                  </a:lnTo>
                  <a:lnTo>
                    <a:pt x="314264" y="974402"/>
                  </a:lnTo>
                  <a:lnTo>
                    <a:pt x="317994" y="980120"/>
                  </a:lnTo>
                  <a:lnTo>
                    <a:pt x="320287" y="988376"/>
                  </a:lnTo>
                  <a:lnTo>
                    <a:pt x="323002" y="1017987"/>
                  </a:lnTo>
                  <a:lnTo>
                    <a:pt x="328892" y="1035439"/>
                  </a:lnTo>
                  <a:lnTo>
                    <a:pt x="329492" y="1038908"/>
                  </a:lnTo>
                  <a:lnTo>
                    <a:pt x="332700" y="1045302"/>
                  </a:lnTo>
                  <a:lnTo>
                    <a:pt x="342520" y="1057168"/>
                  </a:lnTo>
                  <a:lnTo>
                    <a:pt x="344293" y="1061013"/>
                  </a:lnTo>
                  <a:lnTo>
                    <a:pt x="347740" y="1074575"/>
                  </a:lnTo>
                  <a:lnTo>
                    <a:pt x="353419" y="1085049"/>
                  </a:lnTo>
                  <a:lnTo>
                    <a:pt x="356477" y="1094185"/>
                  </a:lnTo>
                  <a:lnTo>
                    <a:pt x="362040" y="1102925"/>
                  </a:lnTo>
                  <a:lnTo>
                    <a:pt x="365064" y="1111547"/>
                  </a:lnTo>
                  <a:lnTo>
                    <a:pt x="369147" y="1117273"/>
                  </a:lnTo>
                  <a:lnTo>
                    <a:pt x="370616" y="1121086"/>
                  </a:lnTo>
                  <a:lnTo>
                    <a:pt x="372975" y="1138354"/>
                  </a:lnTo>
                  <a:lnTo>
                    <a:pt x="373169" y="1141808"/>
                  </a:lnTo>
                  <a:lnTo>
                    <a:pt x="374250" y="1145063"/>
                  </a:lnTo>
                  <a:lnTo>
                    <a:pt x="387203" y="1168824"/>
                  </a:lnTo>
                  <a:lnTo>
                    <a:pt x="390617" y="1179333"/>
                  </a:lnTo>
                  <a:lnTo>
                    <a:pt x="396285" y="1188479"/>
                  </a:lnTo>
                  <a:lnTo>
                    <a:pt x="397946" y="1194328"/>
                  </a:lnTo>
                  <a:lnTo>
                    <a:pt x="399964" y="1211735"/>
                  </a:lnTo>
                  <a:lnTo>
                    <a:pt x="414087" y="1241067"/>
                  </a:lnTo>
                  <a:lnTo>
                    <a:pt x="416334" y="1248815"/>
                  </a:lnTo>
                  <a:lnTo>
                    <a:pt x="422956" y="1262935"/>
                  </a:lnTo>
                  <a:lnTo>
                    <a:pt x="428214" y="1270282"/>
                  </a:lnTo>
                  <a:lnTo>
                    <a:pt x="429997" y="1274527"/>
                  </a:lnTo>
                  <a:lnTo>
                    <a:pt x="432507" y="1288651"/>
                  </a:lnTo>
                  <a:lnTo>
                    <a:pt x="433094" y="1295999"/>
                  </a:lnTo>
                  <a:lnTo>
                    <a:pt x="434203" y="1299292"/>
                  </a:lnTo>
                  <a:lnTo>
                    <a:pt x="437975" y="1305491"/>
                  </a:lnTo>
                  <a:lnTo>
                    <a:pt x="445454" y="1314336"/>
                  </a:lnTo>
                  <a:lnTo>
                    <a:pt x="447205" y="1318184"/>
                  </a:lnTo>
                  <a:lnTo>
                    <a:pt x="450623" y="1331749"/>
                  </a:lnTo>
                  <a:lnTo>
                    <a:pt x="464287" y="1357252"/>
                  </a:lnTo>
                  <a:lnTo>
                    <a:pt x="466797" y="1367878"/>
                  </a:lnTo>
                  <a:lnTo>
                    <a:pt x="467384" y="1374073"/>
                  </a:lnTo>
                  <a:lnTo>
                    <a:pt x="472265" y="1387467"/>
                  </a:lnTo>
                  <a:lnTo>
                    <a:pt x="481496" y="1402216"/>
                  </a:lnTo>
                  <a:lnTo>
                    <a:pt x="483442" y="1408385"/>
                  </a:lnTo>
                  <a:lnTo>
                    <a:pt x="485643" y="1425997"/>
                  </a:lnTo>
                  <a:lnTo>
                    <a:pt x="491723" y="1439637"/>
                  </a:lnTo>
                  <a:lnTo>
                    <a:pt x="492339" y="1442675"/>
                  </a:lnTo>
                  <a:lnTo>
                    <a:pt x="495563" y="1448591"/>
                  </a:lnTo>
                  <a:lnTo>
                    <a:pt x="497757" y="1451503"/>
                  </a:lnTo>
                  <a:lnTo>
                    <a:pt x="500194" y="1457277"/>
                  </a:lnTo>
                  <a:lnTo>
                    <a:pt x="500844" y="1460151"/>
                  </a:lnTo>
                  <a:lnTo>
                    <a:pt x="504106" y="1465883"/>
                  </a:lnTo>
                  <a:lnTo>
                    <a:pt x="513961" y="1477325"/>
                  </a:lnTo>
                  <a:lnTo>
                    <a:pt x="515737" y="1481136"/>
                  </a:lnTo>
                  <a:lnTo>
                    <a:pt x="519189" y="1494648"/>
                  </a:lnTo>
                  <a:lnTo>
                    <a:pt x="524868" y="1505108"/>
                  </a:lnTo>
                  <a:lnTo>
                    <a:pt x="527927" y="1514240"/>
                  </a:lnTo>
                  <a:lnTo>
                    <a:pt x="533490" y="1522978"/>
                  </a:lnTo>
                  <a:lnTo>
                    <a:pt x="535125" y="1528731"/>
                  </a:lnTo>
                  <a:lnTo>
                    <a:pt x="536046" y="1537326"/>
                  </a:lnTo>
                  <a:lnTo>
                    <a:pt x="537128" y="1540186"/>
                  </a:lnTo>
                  <a:lnTo>
                    <a:pt x="540870" y="1545905"/>
                  </a:lnTo>
                  <a:lnTo>
                    <a:pt x="550080" y="1557337"/>
                  </a:lnTo>
                  <a:lnTo>
                    <a:pt x="553495" y="1565910"/>
                  </a:lnTo>
                  <a:lnTo>
                    <a:pt x="557669" y="1571625"/>
                  </a:lnTo>
                  <a:lnTo>
                    <a:pt x="559163" y="1575435"/>
                  </a:lnTo>
                  <a:lnTo>
                    <a:pt x="562218" y="1588946"/>
                  </a:lnTo>
                  <a:lnTo>
                    <a:pt x="567780" y="1599406"/>
                  </a:lnTo>
                  <a:lnTo>
                    <a:pt x="569415" y="1605562"/>
                  </a:lnTo>
                  <a:lnTo>
                    <a:pt x="570336" y="1614383"/>
                  </a:lnTo>
                  <a:lnTo>
                    <a:pt x="571418" y="1617275"/>
                  </a:lnTo>
                  <a:lnTo>
                    <a:pt x="576539" y="1625897"/>
                  </a:lnTo>
                  <a:lnTo>
                    <a:pt x="579431" y="1634484"/>
                  </a:lnTo>
                  <a:lnTo>
                    <a:pt x="584945" y="1643061"/>
                  </a:lnTo>
                  <a:lnTo>
                    <a:pt x="587955" y="1651635"/>
                  </a:lnTo>
                  <a:lnTo>
                    <a:pt x="593503" y="1660207"/>
                  </a:lnTo>
                  <a:lnTo>
                    <a:pt x="596523" y="1668780"/>
                  </a:lnTo>
                  <a:lnTo>
                    <a:pt x="602075" y="1677352"/>
                  </a:lnTo>
                  <a:lnTo>
                    <a:pt x="612279" y="1707594"/>
                  </a:lnTo>
                  <a:lnTo>
                    <a:pt x="613471" y="1725825"/>
                  </a:lnTo>
                  <a:lnTo>
                    <a:pt x="614462" y="1727765"/>
                  </a:lnTo>
                  <a:lnTo>
                    <a:pt x="616075" y="1729059"/>
                  </a:lnTo>
                  <a:lnTo>
                    <a:pt x="618103" y="1729921"/>
                  </a:lnTo>
                  <a:lnTo>
                    <a:pt x="625508" y="1735685"/>
                  </a:lnTo>
                  <a:lnTo>
                    <a:pt x="627249" y="1738148"/>
                  </a:lnTo>
                  <a:lnTo>
                    <a:pt x="630652" y="1746166"/>
                  </a:lnTo>
                  <a:lnTo>
                    <a:pt x="634823" y="1751751"/>
                  </a:lnTo>
                  <a:lnTo>
                    <a:pt x="636317" y="1755527"/>
                  </a:lnTo>
                  <a:lnTo>
                    <a:pt x="637976" y="1764802"/>
                  </a:lnTo>
                  <a:lnTo>
                    <a:pt x="639371" y="1768037"/>
                  </a:lnTo>
                  <a:lnTo>
                    <a:pt x="641254" y="1770194"/>
                  </a:lnTo>
                  <a:lnTo>
                    <a:pt x="643461" y="1771632"/>
                  </a:lnTo>
                  <a:lnTo>
                    <a:pt x="644933" y="1773543"/>
                  </a:lnTo>
                  <a:lnTo>
                    <a:pt x="645914" y="1775770"/>
                  </a:lnTo>
                  <a:lnTo>
                    <a:pt x="647004" y="1781736"/>
                  </a:lnTo>
                  <a:lnTo>
                    <a:pt x="647488" y="1790738"/>
                  </a:lnTo>
                  <a:lnTo>
                    <a:pt x="648570" y="1793900"/>
                  </a:lnTo>
                  <a:lnTo>
                    <a:pt x="650243" y="1796008"/>
                  </a:lnTo>
                  <a:lnTo>
                    <a:pt x="652312" y="1797414"/>
                  </a:lnTo>
                  <a:lnTo>
                    <a:pt x="652738" y="1799304"/>
                  </a:lnTo>
                  <a:lnTo>
                    <a:pt x="652070" y="1801516"/>
                  </a:lnTo>
                  <a:lnTo>
                    <a:pt x="650672" y="1803943"/>
                  </a:lnTo>
                  <a:lnTo>
                    <a:pt x="649119" y="1809180"/>
                  </a:lnTo>
                  <a:lnTo>
                    <a:pt x="648121" y="1820303"/>
                  </a:lnTo>
                  <a:lnTo>
                    <a:pt x="648992" y="1823135"/>
                  </a:lnTo>
                  <a:lnTo>
                    <a:pt x="653816" y="1831672"/>
                  </a:lnTo>
                  <a:lnTo>
                    <a:pt x="656621" y="1840234"/>
                  </a:lnTo>
                  <a:lnTo>
                    <a:pt x="662109" y="1848804"/>
                  </a:lnTo>
                  <a:lnTo>
                    <a:pt x="665111" y="1857376"/>
                  </a:lnTo>
                  <a:lnTo>
                    <a:pt x="672289" y="1867112"/>
                  </a:lnTo>
                  <a:lnTo>
                    <a:pt x="677758" y="1872854"/>
                  </a:lnTo>
                  <a:lnTo>
                    <a:pt x="679227" y="1875314"/>
                  </a:lnTo>
                  <a:lnTo>
                    <a:pt x="681780" y="1884361"/>
                  </a:lnTo>
                  <a:lnTo>
                    <a:pt x="697756" y="1901509"/>
                  </a:lnTo>
                  <a:lnTo>
                    <a:pt x="698275" y="1902991"/>
                  </a:lnTo>
                  <a:lnTo>
                    <a:pt x="698850" y="1907176"/>
                  </a:lnTo>
                  <a:lnTo>
                    <a:pt x="699956" y="1909626"/>
                  </a:lnTo>
                  <a:lnTo>
                    <a:pt x="705111" y="1917624"/>
                  </a:lnTo>
                  <a:lnTo>
                    <a:pt x="708015" y="1926027"/>
                  </a:lnTo>
                  <a:lnTo>
                    <a:pt x="715156" y="1935701"/>
                  </a:lnTo>
                  <a:lnTo>
                    <a:pt x="715878" y="1939177"/>
                  </a:lnTo>
                  <a:lnTo>
                    <a:pt x="716342" y="1949169"/>
                  </a:lnTo>
                  <a:lnTo>
                    <a:pt x="717332" y="1950956"/>
                  </a:lnTo>
                  <a:lnTo>
                    <a:pt x="718945" y="1952147"/>
                  </a:lnTo>
                  <a:lnTo>
                    <a:pt x="720973" y="1952941"/>
                  </a:lnTo>
                  <a:lnTo>
                    <a:pt x="722325" y="1954423"/>
                  </a:lnTo>
                  <a:lnTo>
                    <a:pt x="723226" y="1956364"/>
                  </a:lnTo>
                  <a:lnTo>
                    <a:pt x="723827" y="1958610"/>
                  </a:lnTo>
                  <a:lnTo>
                    <a:pt x="727035" y="1963646"/>
                  </a:lnTo>
                  <a:lnTo>
                    <a:pt x="729223" y="1966322"/>
                  </a:lnTo>
                  <a:lnTo>
                    <a:pt x="730682" y="1969059"/>
                  </a:lnTo>
                  <a:lnTo>
                    <a:pt x="732304" y="1974640"/>
                  </a:lnTo>
                  <a:lnTo>
                    <a:pt x="733689" y="1976509"/>
                  </a:lnTo>
                  <a:lnTo>
                    <a:pt x="735565" y="1977755"/>
                  </a:lnTo>
                  <a:lnTo>
                    <a:pt x="737768" y="1978586"/>
                  </a:lnTo>
                  <a:lnTo>
                    <a:pt x="739236" y="1980092"/>
                  </a:lnTo>
                  <a:lnTo>
                    <a:pt x="740215" y="1982049"/>
                  </a:lnTo>
                  <a:lnTo>
                    <a:pt x="740868" y="1984306"/>
                  </a:lnTo>
                  <a:lnTo>
                    <a:pt x="744133" y="1989354"/>
                  </a:lnTo>
                  <a:lnTo>
                    <a:pt x="746338" y="1992034"/>
                  </a:lnTo>
                  <a:lnTo>
                    <a:pt x="747807" y="1994772"/>
                  </a:lnTo>
                  <a:lnTo>
                    <a:pt x="749439" y="2000356"/>
                  </a:lnTo>
                  <a:lnTo>
                    <a:pt x="750359" y="2008854"/>
                  </a:lnTo>
                  <a:lnTo>
                    <a:pt x="751440" y="2011701"/>
                  </a:lnTo>
                  <a:lnTo>
                    <a:pt x="758093" y="2021419"/>
                  </a:lnTo>
                  <a:lnTo>
                    <a:pt x="763506" y="2027160"/>
                  </a:lnTo>
                  <a:lnTo>
                    <a:pt x="764968" y="2029620"/>
                  </a:lnTo>
                  <a:lnTo>
                    <a:pt x="767977" y="2037633"/>
                  </a:lnTo>
                  <a:lnTo>
                    <a:pt x="777045" y="2048874"/>
                  </a:lnTo>
                  <a:lnTo>
                    <a:pt x="779708" y="2051716"/>
                  </a:lnTo>
                  <a:lnTo>
                    <a:pt x="781484" y="2054563"/>
                  </a:lnTo>
                  <a:lnTo>
                    <a:pt x="783457" y="2060267"/>
                  </a:lnTo>
                  <a:lnTo>
                    <a:pt x="784568" y="2068833"/>
                  </a:lnTo>
                  <a:lnTo>
                    <a:pt x="785677" y="2071690"/>
                  </a:lnTo>
                  <a:lnTo>
                    <a:pt x="789449" y="2077404"/>
                  </a:lnTo>
                  <a:lnTo>
                    <a:pt x="798678" y="2088833"/>
                  </a:lnTo>
                  <a:lnTo>
                    <a:pt x="808718" y="2111869"/>
                  </a:lnTo>
                  <a:lnTo>
                    <a:pt x="830788" y="2141856"/>
                  </a:lnTo>
                  <a:lnTo>
                    <a:pt x="833945" y="2149864"/>
                  </a:lnTo>
                  <a:lnTo>
                    <a:pt x="834787" y="2153333"/>
                  </a:lnTo>
                  <a:lnTo>
                    <a:pt x="838263" y="2159727"/>
                  </a:lnTo>
                  <a:lnTo>
                    <a:pt x="848255" y="2176144"/>
                  </a:lnTo>
                  <a:lnTo>
                    <a:pt x="870775" y="2217800"/>
                  </a:lnTo>
                  <a:lnTo>
                    <a:pt x="873628" y="2221483"/>
                  </a:lnTo>
                  <a:lnTo>
                    <a:pt x="875530" y="2225844"/>
                  </a:lnTo>
                  <a:lnTo>
                    <a:pt x="877643" y="2235769"/>
                  </a:lnTo>
                  <a:lnTo>
                    <a:pt x="883662" y="2246530"/>
                  </a:lnTo>
                  <a:lnTo>
                    <a:pt x="891735" y="2258615"/>
                  </a:lnTo>
                  <a:lnTo>
                    <a:pt x="925032" y="2333312"/>
                  </a:lnTo>
                  <a:lnTo>
                    <a:pt x="933299" y="2347032"/>
                  </a:lnTo>
                  <a:lnTo>
                    <a:pt x="949578" y="2371363"/>
                  </a:lnTo>
                  <a:lnTo>
                    <a:pt x="985052" y="2453321"/>
                  </a:lnTo>
                  <a:lnTo>
                    <a:pt x="1019351" y="2525999"/>
                  </a:lnTo>
                  <a:lnTo>
                    <a:pt x="1042211" y="2569209"/>
                  </a:lnTo>
                  <a:lnTo>
                    <a:pt x="1079005" y="2615882"/>
                  </a:lnTo>
                  <a:lnTo>
                    <a:pt x="1113646" y="2672986"/>
                  </a:lnTo>
                  <a:lnTo>
                    <a:pt x="1122220" y="2689270"/>
                  </a:lnTo>
                  <a:lnTo>
                    <a:pt x="1130476" y="2697959"/>
                  </a:lnTo>
                  <a:lnTo>
                    <a:pt x="1135344" y="2701609"/>
                  </a:lnTo>
                  <a:lnTo>
                    <a:pt x="1143294" y="2710745"/>
                  </a:lnTo>
                  <a:lnTo>
                    <a:pt x="1158180" y="2730883"/>
                  </a:lnTo>
                  <a:lnTo>
                    <a:pt x="1161980" y="2740079"/>
                  </a:lnTo>
                  <a:lnTo>
                    <a:pt x="1167762" y="2748837"/>
                  </a:lnTo>
                  <a:lnTo>
                    <a:pt x="1170851" y="2757464"/>
                  </a:lnTo>
                  <a:lnTo>
                    <a:pt x="1179364" y="2768909"/>
                  </a:lnTo>
                  <a:lnTo>
                    <a:pt x="1179371" y="276891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532"/>
            <p:cNvSpPr/>
            <p:nvPr/>
          </p:nvSpPr>
          <p:spPr>
            <a:xfrm>
              <a:off x="5549265" y="4277677"/>
              <a:ext cx="257166" cy="197169"/>
            </a:xfrm>
            <a:custGeom>
              <a:avLst/>
              <a:gdLst/>
              <a:ahLst/>
              <a:cxnLst/>
              <a:rect l="0" t="0" r="0" b="0"/>
              <a:pathLst>
                <a:path w="257166" h="197169">
                  <a:moveTo>
                    <a:pt x="0" y="77152"/>
                  </a:moveTo>
                  <a:lnTo>
                    <a:pt x="0" y="81703"/>
                  </a:lnTo>
                  <a:lnTo>
                    <a:pt x="952" y="83044"/>
                  </a:lnTo>
                  <a:lnTo>
                    <a:pt x="2540" y="83938"/>
                  </a:lnTo>
                  <a:lnTo>
                    <a:pt x="8219" y="85621"/>
                  </a:lnTo>
                  <a:lnTo>
                    <a:pt x="8467" y="90245"/>
                  </a:lnTo>
                  <a:lnTo>
                    <a:pt x="9455" y="91596"/>
                  </a:lnTo>
                  <a:lnTo>
                    <a:pt x="11066" y="92496"/>
                  </a:lnTo>
                  <a:lnTo>
                    <a:pt x="13092" y="93097"/>
                  </a:lnTo>
                  <a:lnTo>
                    <a:pt x="17883" y="96304"/>
                  </a:lnTo>
                  <a:lnTo>
                    <a:pt x="24170" y="101573"/>
                  </a:lnTo>
                  <a:lnTo>
                    <a:pt x="27569" y="102294"/>
                  </a:lnTo>
                  <a:lnTo>
                    <a:pt x="29809" y="102486"/>
                  </a:lnTo>
                  <a:lnTo>
                    <a:pt x="32255" y="103566"/>
                  </a:lnTo>
                  <a:lnTo>
                    <a:pt x="40248" y="109638"/>
                  </a:lnTo>
                  <a:lnTo>
                    <a:pt x="45828" y="114768"/>
                  </a:lnTo>
                  <a:lnTo>
                    <a:pt x="51279" y="119931"/>
                  </a:lnTo>
                  <a:lnTo>
                    <a:pt x="55493" y="124106"/>
                  </a:lnTo>
                  <a:lnTo>
                    <a:pt x="57950" y="125599"/>
                  </a:lnTo>
                  <a:lnTo>
                    <a:pt x="65959" y="128655"/>
                  </a:lnTo>
                  <a:lnTo>
                    <a:pt x="71543" y="132745"/>
                  </a:lnTo>
                  <a:lnTo>
                    <a:pt x="73413" y="135169"/>
                  </a:lnTo>
                  <a:lnTo>
                    <a:pt x="74659" y="137738"/>
                  </a:lnTo>
                  <a:lnTo>
                    <a:pt x="75490" y="140402"/>
                  </a:lnTo>
                  <a:lnTo>
                    <a:pt x="77949" y="142179"/>
                  </a:lnTo>
                  <a:lnTo>
                    <a:pt x="85761" y="144153"/>
                  </a:lnTo>
                  <a:lnTo>
                    <a:pt x="88606" y="145632"/>
                  </a:lnTo>
                  <a:lnTo>
                    <a:pt x="90503" y="147571"/>
                  </a:lnTo>
                  <a:lnTo>
                    <a:pt x="91768" y="149815"/>
                  </a:lnTo>
                  <a:lnTo>
                    <a:pt x="93563" y="151312"/>
                  </a:lnTo>
                  <a:lnTo>
                    <a:pt x="95713" y="152309"/>
                  </a:lnTo>
                  <a:lnTo>
                    <a:pt x="98099" y="152975"/>
                  </a:lnTo>
                  <a:lnTo>
                    <a:pt x="103289" y="156254"/>
                  </a:lnTo>
                  <a:lnTo>
                    <a:pt x="108771" y="160886"/>
                  </a:lnTo>
                  <a:lnTo>
                    <a:pt x="114383" y="166120"/>
                  </a:lnTo>
                  <a:lnTo>
                    <a:pt x="117212" y="167897"/>
                  </a:lnTo>
                  <a:lnTo>
                    <a:pt x="122896" y="169871"/>
                  </a:lnTo>
                  <a:lnTo>
                    <a:pt x="128598" y="173288"/>
                  </a:lnTo>
                  <a:lnTo>
                    <a:pt x="131452" y="175533"/>
                  </a:lnTo>
                  <a:lnTo>
                    <a:pt x="137163" y="178027"/>
                  </a:lnTo>
                  <a:lnTo>
                    <a:pt x="142876" y="179136"/>
                  </a:lnTo>
                  <a:lnTo>
                    <a:pt x="148590" y="179629"/>
                  </a:lnTo>
                  <a:lnTo>
                    <a:pt x="151448" y="180712"/>
                  </a:lnTo>
                  <a:lnTo>
                    <a:pt x="157162" y="184457"/>
                  </a:lnTo>
                  <a:lnTo>
                    <a:pt x="162877" y="186756"/>
                  </a:lnTo>
                  <a:lnTo>
                    <a:pt x="168592" y="187778"/>
                  </a:lnTo>
                  <a:lnTo>
                    <a:pt x="174307" y="188232"/>
                  </a:lnTo>
                  <a:lnTo>
                    <a:pt x="176212" y="189305"/>
                  </a:lnTo>
                  <a:lnTo>
                    <a:pt x="177482" y="190974"/>
                  </a:lnTo>
                  <a:lnTo>
                    <a:pt x="179520" y="195944"/>
                  </a:lnTo>
                  <a:lnTo>
                    <a:pt x="180640" y="196352"/>
                  </a:lnTo>
                  <a:lnTo>
                    <a:pt x="186767" y="196926"/>
                  </a:lnTo>
                  <a:lnTo>
                    <a:pt x="194615" y="197096"/>
                  </a:lnTo>
                  <a:lnTo>
                    <a:pt x="218746" y="197168"/>
                  </a:lnTo>
                  <a:lnTo>
                    <a:pt x="220125" y="196215"/>
                  </a:lnTo>
                  <a:lnTo>
                    <a:pt x="221045" y="194628"/>
                  </a:lnTo>
                  <a:lnTo>
                    <a:pt x="221658" y="192617"/>
                  </a:lnTo>
                  <a:lnTo>
                    <a:pt x="223019" y="191276"/>
                  </a:lnTo>
                  <a:lnTo>
                    <a:pt x="224880" y="190382"/>
                  </a:lnTo>
                  <a:lnTo>
                    <a:pt x="230158" y="188948"/>
                  </a:lnTo>
                  <a:lnTo>
                    <a:pt x="235623" y="184149"/>
                  </a:lnTo>
                  <a:lnTo>
                    <a:pt x="238724" y="181245"/>
                  </a:lnTo>
                  <a:lnTo>
                    <a:pt x="239159" y="179885"/>
                  </a:lnTo>
                  <a:lnTo>
                    <a:pt x="239643" y="175834"/>
                  </a:lnTo>
                  <a:lnTo>
                    <a:pt x="240724" y="174373"/>
                  </a:lnTo>
                  <a:lnTo>
                    <a:pt x="242398" y="173398"/>
                  </a:lnTo>
                  <a:lnTo>
                    <a:pt x="244466" y="172749"/>
                  </a:lnTo>
                  <a:lnTo>
                    <a:pt x="245845" y="171364"/>
                  </a:lnTo>
                  <a:lnTo>
                    <a:pt x="246764" y="169487"/>
                  </a:lnTo>
                  <a:lnTo>
                    <a:pt x="247376" y="167284"/>
                  </a:lnTo>
                  <a:lnTo>
                    <a:pt x="250598" y="162296"/>
                  </a:lnTo>
                  <a:lnTo>
                    <a:pt x="252790" y="159633"/>
                  </a:lnTo>
                  <a:lnTo>
                    <a:pt x="254251" y="156905"/>
                  </a:lnTo>
                  <a:lnTo>
                    <a:pt x="255876" y="151333"/>
                  </a:lnTo>
                  <a:lnTo>
                    <a:pt x="256598" y="145682"/>
                  </a:lnTo>
                  <a:lnTo>
                    <a:pt x="256790" y="142841"/>
                  </a:lnTo>
                  <a:lnTo>
                    <a:pt x="256918" y="139042"/>
                  </a:lnTo>
                  <a:lnTo>
                    <a:pt x="257124" y="121798"/>
                  </a:lnTo>
                  <a:lnTo>
                    <a:pt x="257165" y="104387"/>
                  </a:lnTo>
                  <a:lnTo>
                    <a:pt x="256215" y="99119"/>
                  </a:lnTo>
                  <a:lnTo>
                    <a:pt x="254630" y="93702"/>
                  </a:lnTo>
                  <a:lnTo>
                    <a:pt x="252621" y="88185"/>
                  </a:lnTo>
                  <a:lnTo>
                    <a:pt x="251281" y="83555"/>
                  </a:lnTo>
                  <a:lnTo>
                    <a:pt x="250388" y="79516"/>
                  </a:lnTo>
                  <a:lnTo>
                    <a:pt x="249793" y="75871"/>
                  </a:lnTo>
                  <a:lnTo>
                    <a:pt x="249396" y="71535"/>
                  </a:lnTo>
                  <a:lnTo>
                    <a:pt x="249131" y="66740"/>
                  </a:lnTo>
                  <a:lnTo>
                    <a:pt x="248838" y="57285"/>
                  </a:lnTo>
                  <a:lnTo>
                    <a:pt x="248648" y="43454"/>
                  </a:lnTo>
                  <a:lnTo>
                    <a:pt x="248611" y="31549"/>
                  </a:lnTo>
                  <a:lnTo>
                    <a:pt x="247656" y="28653"/>
                  </a:lnTo>
                  <a:lnTo>
                    <a:pt x="244054" y="22895"/>
                  </a:lnTo>
                  <a:lnTo>
                    <a:pt x="241818" y="17160"/>
                  </a:lnTo>
                  <a:lnTo>
                    <a:pt x="240383" y="10269"/>
                  </a:lnTo>
                  <a:lnTo>
                    <a:pt x="240134" y="4524"/>
                  </a:lnTo>
                  <a:lnTo>
                    <a:pt x="239147" y="3017"/>
                  </a:lnTo>
                  <a:lnTo>
                    <a:pt x="237536" y="2011"/>
                  </a:lnTo>
                  <a:lnTo>
                    <a:pt x="231813" y="118"/>
                  </a:lnTo>
                  <a:lnTo>
                    <a:pt x="224107" y="11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533"/>
            <p:cNvSpPr/>
            <p:nvPr/>
          </p:nvSpPr>
          <p:spPr>
            <a:xfrm>
              <a:off x="4357687" y="1320165"/>
              <a:ext cx="171451" cy="394336"/>
            </a:xfrm>
            <a:custGeom>
              <a:avLst/>
              <a:gdLst/>
              <a:ahLst/>
              <a:cxnLst/>
              <a:rect l="0" t="0" r="0" b="0"/>
              <a:pathLst>
                <a:path w="171451" h="394336">
                  <a:moveTo>
                    <a:pt x="171450" y="394335"/>
                  </a:moveTo>
                  <a:lnTo>
                    <a:pt x="166900" y="394335"/>
                  </a:lnTo>
                  <a:lnTo>
                    <a:pt x="165558" y="393382"/>
                  </a:lnTo>
                  <a:lnTo>
                    <a:pt x="164665" y="391795"/>
                  </a:lnTo>
                  <a:lnTo>
                    <a:pt x="163231" y="386954"/>
                  </a:lnTo>
                  <a:lnTo>
                    <a:pt x="162908" y="378486"/>
                  </a:lnTo>
                  <a:lnTo>
                    <a:pt x="158336" y="373023"/>
                  </a:lnTo>
                  <a:lnTo>
                    <a:pt x="156992" y="370602"/>
                  </a:lnTo>
                  <a:lnTo>
                    <a:pt x="155499" y="365372"/>
                  </a:lnTo>
                  <a:lnTo>
                    <a:pt x="154659" y="357072"/>
                  </a:lnTo>
                  <a:lnTo>
                    <a:pt x="153588" y="354253"/>
                  </a:lnTo>
                  <a:lnTo>
                    <a:pt x="148484" y="345734"/>
                  </a:lnTo>
                  <a:lnTo>
                    <a:pt x="146955" y="340032"/>
                  </a:lnTo>
                  <a:lnTo>
                    <a:pt x="146276" y="331783"/>
                  </a:lnTo>
                  <a:lnTo>
                    <a:pt x="146095" y="326916"/>
                  </a:lnTo>
                  <a:lnTo>
                    <a:pt x="145021" y="322719"/>
                  </a:lnTo>
                  <a:lnTo>
                    <a:pt x="139913" y="311308"/>
                  </a:lnTo>
                  <a:lnTo>
                    <a:pt x="138383" y="301554"/>
                  </a:lnTo>
                  <a:lnTo>
                    <a:pt x="137523" y="289903"/>
                  </a:lnTo>
                  <a:lnTo>
                    <a:pt x="136449" y="286614"/>
                  </a:lnTo>
                  <a:lnTo>
                    <a:pt x="131340" y="277433"/>
                  </a:lnTo>
                  <a:lnTo>
                    <a:pt x="129811" y="271576"/>
                  </a:lnTo>
                  <a:lnTo>
                    <a:pt x="129131" y="263258"/>
                  </a:lnTo>
                  <a:lnTo>
                    <a:pt x="128950" y="258372"/>
                  </a:lnTo>
                  <a:lnTo>
                    <a:pt x="127876" y="254163"/>
                  </a:lnTo>
                  <a:lnTo>
                    <a:pt x="122768" y="244641"/>
                  </a:lnTo>
                  <a:lnTo>
                    <a:pt x="121238" y="242079"/>
                  </a:lnTo>
                  <a:lnTo>
                    <a:pt x="118019" y="238400"/>
                  </a:lnTo>
                  <a:lnTo>
                    <a:pt x="113413" y="233590"/>
                  </a:lnTo>
                  <a:lnTo>
                    <a:pt x="91405" y="211426"/>
                  </a:lnTo>
                  <a:lnTo>
                    <a:pt x="89512" y="207626"/>
                  </a:lnTo>
                  <a:lnTo>
                    <a:pt x="87408" y="198323"/>
                  </a:lnTo>
                  <a:lnTo>
                    <a:pt x="83933" y="190378"/>
                  </a:lnTo>
                  <a:lnTo>
                    <a:pt x="79213" y="183672"/>
                  </a:lnTo>
                  <a:lnTo>
                    <a:pt x="73941" y="177517"/>
                  </a:lnTo>
                  <a:lnTo>
                    <a:pt x="68423" y="171606"/>
                  </a:lnTo>
                  <a:lnTo>
                    <a:pt x="65617" y="168696"/>
                  </a:lnTo>
                  <a:lnTo>
                    <a:pt x="63748" y="165804"/>
                  </a:lnTo>
                  <a:lnTo>
                    <a:pt x="58207" y="151778"/>
                  </a:lnTo>
                  <a:lnTo>
                    <a:pt x="53492" y="142704"/>
                  </a:lnTo>
                  <a:lnTo>
                    <a:pt x="48222" y="135496"/>
                  </a:lnTo>
                  <a:lnTo>
                    <a:pt x="45245" y="129118"/>
                  </a:lnTo>
                  <a:lnTo>
                    <a:pt x="44450" y="126083"/>
                  </a:lnTo>
                  <a:lnTo>
                    <a:pt x="41029" y="120172"/>
                  </a:lnTo>
                  <a:lnTo>
                    <a:pt x="36332" y="114369"/>
                  </a:lnTo>
                  <a:lnTo>
                    <a:pt x="31070" y="108616"/>
                  </a:lnTo>
                  <a:lnTo>
                    <a:pt x="29286" y="104795"/>
                  </a:lnTo>
                  <a:lnTo>
                    <a:pt x="27303" y="95470"/>
                  </a:lnTo>
                  <a:lnTo>
                    <a:pt x="26187" y="84061"/>
                  </a:lnTo>
                  <a:lnTo>
                    <a:pt x="25079" y="80806"/>
                  </a:lnTo>
                  <a:lnTo>
                    <a:pt x="19919" y="71673"/>
                  </a:lnTo>
                  <a:lnTo>
                    <a:pt x="18378" y="65827"/>
                  </a:lnTo>
                  <a:lnTo>
                    <a:pt x="17510" y="57181"/>
                  </a:lnTo>
                  <a:lnTo>
                    <a:pt x="16436" y="54313"/>
                  </a:lnTo>
                  <a:lnTo>
                    <a:pt x="11326" y="45726"/>
                  </a:lnTo>
                  <a:lnTo>
                    <a:pt x="9796" y="40007"/>
                  </a:lnTo>
                  <a:lnTo>
                    <a:pt x="8436" y="38101"/>
                  </a:lnTo>
                  <a:lnTo>
                    <a:pt x="6576" y="36831"/>
                  </a:lnTo>
                  <a:lnTo>
                    <a:pt x="4384" y="35984"/>
                  </a:lnTo>
                  <a:lnTo>
                    <a:pt x="2923" y="34467"/>
                  </a:lnTo>
                  <a:lnTo>
                    <a:pt x="1948" y="32502"/>
                  </a:lnTo>
                  <a:lnTo>
                    <a:pt x="866" y="27780"/>
                  </a:lnTo>
                  <a:lnTo>
                    <a:pt x="171" y="16988"/>
                  </a:lnTo>
                  <a:lnTo>
                    <a:pt x="34" y="5684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534"/>
            <p:cNvSpPr/>
            <p:nvPr/>
          </p:nvSpPr>
          <p:spPr>
            <a:xfrm>
              <a:off x="4280534" y="1243056"/>
              <a:ext cx="197169" cy="197125"/>
            </a:xfrm>
            <a:custGeom>
              <a:avLst/>
              <a:gdLst/>
              <a:ahLst/>
              <a:cxnLst/>
              <a:rect l="0" t="0" r="0" b="0"/>
              <a:pathLst>
                <a:path w="197169" h="197125">
                  <a:moveTo>
                    <a:pt x="8573" y="197124"/>
                  </a:moveTo>
                  <a:lnTo>
                    <a:pt x="354" y="197124"/>
                  </a:lnTo>
                  <a:lnTo>
                    <a:pt x="105" y="192573"/>
                  </a:lnTo>
                  <a:lnTo>
                    <a:pt x="5" y="178125"/>
                  </a:lnTo>
                  <a:lnTo>
                    <a:pt x="0" y="138601"/>
                  </a:lnTo>
                  <a:lnTo>
                    <a:pt x="953" y="134296"/>
                  </a:lnTo>
                  <a:lnTo>
                    <a:pt x="2541" y="130474"/>
                  </a:lnTo>
                  <a:lnTo>
                    <a:pt x="4552" y="126973"/>
                  </a:lnTo>
                  <a:lnTo>
                    <a:pt x="9325" y="118003"/>
                  </a:lnTo>
                  <a:lnTo>
                    <a:pt x="11932" y="112944"/>
                  </a:lnTo>
                  <a:lnTo>
                    <a:pt x="13670" y="107666"/>
                  </a:lnTo>
                  <a:lnTo>
                    <a:pt x="14829" y="102243"/>
                  </a:lnTo>
                  <a:lnTo>
                    <a:pt x="15601" y="96722"/>
                  </a:lnTo>
                  <a:lnTo>
                    <a:pt x="16116" y="92089"/>
                  </a:lnTo>
                  <a:lnTo>
                    <a:pt x="16459" y="88048"/>
                  </a:lnTo>
                  <a:lnTo>
                    <a:pt x="16688" y="84402"/>
                  </a:lnTo>
                  <a:lnTo>
                    <a:pt x="17793" y="80066"/>
                  </a:lnTo>
                  <a:lnTo>
                    <a:pt x="19482" y="75270"/>
                  </a:lnTo>
                  <a:lnTo>
                    <a:pt x="21561" y="70168"/>
                  </a:lnTo>
                  <a:lnTo>
                    <a:pt x="22947" y="65814"/>
                  </a:lnTo>
                  <a:lnTo>
                    <a:pt x="23871" y="61959"/>
                  </a:lnTo>
                  <a:lnTo>
                    <a:pt x="24486" y="58436"/>
                  </a:lnTo>
                  <a:lnTo>
                    <a:pt x="25849" y="54183"/>
                  </a:lnTo>
                  <a:lnTo>
                    <a:pt x="27710" y="49442"/>
                  </a:lnTo>
                  <a:lnTo>
                    <a:pt x="29904" y="44377"/>
                  </a:lnTo>
                  <a:lnTo>
                    <a:pt x="32319" y="40047"/>
                  </a:lnTo>
                  <a:lnTo>
                    <a:pt x="34881" y="36209"/>
                  </a:lnTo>
                  <a:lnTo>
                    <a:pt x="37541" y="32697"/>
                  </a:lnTo>
                  <a:lnTo>
                    <a:pt x="39315" y="29403"/>
                  </a:lnTo>
                  <a:lnTo>
                    <a:pt x="40498" y="26255"/>
                  </a:lnTo>
                  <a:lnTo>
                    <a:pt x="41287" y="23204"/>
                  </a:lnTo>
                  <a:lnTo>
                    <a:pt x="43717" y="20217"/>
                  </a:lnTo>
                  <a:lnTo>
                    <a:pt x="47242" y="17273"/>
                  </a:lnTo>
                  <a:lnTo>
                    <a:pt x="51498" y="14358"/>
                  </a:lnTo>
                  <a:lnTo>
                    <a:pt x="54334" y="11463"/>
                  </a:lnTo>
                  <a:lnTo>
                    <a:pt x="56226" y="8580"/>
                  </a:lnTo>
                  <a:lnTo>
                    <a:pt x="57486" y="5705"/>
                  </a:lnTo>
                  <a:lnTo>
                    <a:pt x="60232" y="3789"/>
                  </a:lnTo>
                  <a:lnTo>
                    <a:pt x="63967" y="2511"/>
                  </a:lnTo>
                  <a:lnTo>
                    <a:pt x="74549" y="461"/>
                  </a:lnTo>
                  <a:lnTo>
                    <a:pt x="78535" y="180"/>
                  </a:lnTo>
                  <a:lnTo>
                    <a:pt x="83482" y="56"/>
                  </a:lnTo>
                  <a:lnTo>
                    <a:pt x="88856" y="0"/>
                  </a:lnTo>
                  <a:lnTo>
                    <a:pt x="92575" y="938"/>
                  </a:lnTo>
                  <a:lnTo>
                    <a:pt x="96960" y="2516"/>
                  </a:lnTo>
                  <a:lnTo>
                    <a:pt x="101788" y="4520"/>
                  </a:lnTo>
                  <a:lnTo>
                    <a:pt x="105959" y="5856"/>
                  </a:lnTo>
                  <a:lnTo>
                    <a:pt x="109692" y="6747"/>
                  </a:lnTo>
                  <a:lnTo>
                    <a:pt x="113133" y="7341"/>
                  </a:lnTo>
                  <a:lnTo>
                    <a:pt x="116380" y="7737"/>
                  </a:lnTo>
                  <a:lnTo>
                    <a:pt x="122527" y="8177"/>
                  </a:lnTo>
                  <a:lnTo>
                    <a:pt x="125500" y="9246"/>
                  </a:lnTo>
                  <a:lnTo>
                    <a:pt x="131343" y="12975"/>
                  </a:lnTo>
                  <a:lnTo>
                    <a:pt x="135187" y="15303"/>
                  </a:lnTo>
                  <a:lnTo>
                    <a:pt x="139655" y="17807"/>
                  </a:lnTo>
                  <a:lnTo>
                    <a:pt x="144538" y="20429"/>
                  </a:lnTo>
                  <a:lnTo>
                    <a:pt x="148747" y="23130"/>
                  </a:lnTo>
                  <a:lnTo>
                    <a:pt x="152505" y="25883"/>
                  </a:lnTo>
                  <a:lnTo>
                    <a:pt x="155963" y="28671"/>
                  </a:lnTo>
                  <a:lnTo>
                    <a:pt x="159220" y="30529"/>
                  </a:lnTo>
                  <a:lnTo>
                    <a:pt x="165380" y="32594"/>
                  </a:lnTo>
                  <a:lnTo>
                    <a:pt x="171293" y="36052"/>
                  </a:lnTo>
                  <a:lnTo>
                    <a:pt x="177095" y="40764"/>
                  </a:lnTo>
                  <a:lnTo>
                    <a:pt x="182849" y="46033"/>
                  </a:lnTo>
                  <a:lnTo>
                    <a:pt x="185717" y="47819"/>
                  </a:lnTo>
                  <a:lnTo>
                    <a:pt x="191444" y="49803"/>
                  </a:lnTo>
                  <a:lnTo>
                    <a:pt x="197168" y="5139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system of equations?</a:t>
            </a:r>
            <a:endParaRPr lang="en-US" dirty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8463" y="1383199"/>
            <a:ext cx="6492240" cy="547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MARTPenAnnotation503"/>
          <p:cNvSpPr/>
          <p:nvPr/>
        </p:nvSpPr>
        <p:spPr>
          <a:xfrm>
            <a:off x="6757987" y="1748789"/>
            <a:ext cx="8381" cy="4753"/>
          </a:xfrm>
          <a:custGeom>
            <a:avLst/>
            <a:gdLst/>
            <a:ahLst/>
            <a:cxnLst/>
            <a:rect l="0" t="0" r="0" b="0"/>
            <a:pathLst>
              <a:path w="8381" h="4753">
                <a:moveTo>
                  <a:pt x="0" y="0"/>
                </a:moveTo>
                <a:lnTo>
                  <a:pt x="7381" y="0"/>
                </a:lnTo>
                <a:lnTo>
                  <a:pt x="7779" y="953"/>
                </a:lnTo>
                <a:lnTo>
                  <a:pt x="8220" y="4551"/>
                </a:lnTo>
                <a:lnTo>
                  <a:pt x="8380" y="475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04"/>
          <p:cNvSpPr/>
          <p:nvPr/>
        </p:nvSpPr>
        <p:spPr>
          <a:xfrm>
            <a:off x="6749424" y="1740252"/>
            <a:ext cx="300029" cy="299640"/>
          </a:xfrm>
          <a:custGeom>
            <a:avLst/>
            <a:gdLst/>
            <a:ahLst/>
            <a:cxnLst/>
            <a:rect l="0" t="0" r="0" b="0"/>
            <a:pathLst>
              <a:path w="300029" h="299640">
                <a:moveTo>
                  <a:pt x="8563" y="102835"/>
                </a:moveTo>
                <a:lnTo>
                  <a:pt x="4013" y="102835"/>
                </a:lnTo>
                <a:lnTo>
                  <a:pt x="2672" y="101883"/>
                </a:lnTo>
                <a:lnTo>
                  <a:pt x="1778" y="100295"/>
                </a:lnTo>
                <a:lnTo>
                  <a:pt x="343" y="95454"/>
                </a:lnTo>
                <a:lnTo>
                  <a:pt x="60" y="87654"/>
                </a:lnTo>
                <a:lnTo>
                  <a:pt x="0" y="74142"/>
                </a:lnTo>
                <a:lnTo>
                  <a:pt x="949" y="71324"/>
                </a:lnTo>
                <a:lnTo>
                  <a:pt x="4544" y="65653"/>
                </a:lnTo>
                <a:lnTo>
                  <a:pt x="6777" y="57417"/>
                </a:lnTo>
                <a:lnTo>
                  <a:pt x="7372" y="52554"/>
                </a:lnTo>
                <a:lnTo>
                  <a:pt x="8722" y="48359"/>
                </a:lnTo>
                <a:lnTo>
                  <a:pt x="12761" y="41159"/>
                </a:lnTo>
                <a:lnTo>
                  <a:pt x="20272" y="34783"/>
                </a:lnTo>
                <a:lnTo>
                  <a:pt x="24942" y="31750"/>
                </a:lnTo>
                <a:lnTo>
                  <a:pt x="29959" y="28775"/>
                </a:lnTo>
                <a:lnTo>
                  <a:pt x="35209" y="25839"/>
                </a:lnTo>
                <a:lnTo>
                  <a:pt x="46123" y="20037"/>
                </a:lnTo>
                <a:lnTo>
                  <a:pt x="57324" y="14283"/>
                </a:lnTo>
                <a:lnTo>
                  <a:pt x="62978" y="12368"/>
                </a:lnTo>
                <a:lnTo>
                  <a:pt x="68652" y="11091"/>
                </a:lnTo>
                <a:lnTo>
                  <a:pt x="74340" y="10240"/>
                </a:lnTo>
                <a:lnTo>
                  <a:pt x="80037" y="8720"/>
                </a:lnTo>
                <a:lnTo>
                  <a:pt x="85740" y="6754"/>
                </a:lnTo>
                <a:lnTo>
                  <a:pt x="91447" y="4491"/>
                </a:lnTo>
                <a:lnTo>
                  <a:pt x="97156" y="2982"/>
                </a:lnTo>
                <a:lnTo>
                  <a:pt x="102868" y="1977"/>
                </a:lnTo>
                <a:lnTo>
                  <a:pt x="108580" y="1306"/>
                </a:lnTo>
                <a:lnTo>
                  <a:pt x="114294" y="859"/>
                </a:lnTo>
                <a:lnTo>
                  <a:pt x="120007" y="561"/>
                </a:lnTo>
                <a:lnTo>
                  <a:pt x="131436" y="230"/>
                </a:lnTo>
                <a:lnTo>
                  <a:pt x="160010" y="0"/>
                </a:lnTo>
                <a:lnTo>
                  <a:pt x="164773" y="941"/>
                </a:lnTo>
                <a:lnTo>
                  <a:pt x="172605" y="4526"/>
                </a:lnTo>
                <a:lnTo>
                  <a:pt x="186920" y="11900"/>
                </a:lnTo>
                <a:lnTo>
                  <a:pt x="195148" y="17334"/>
                </a:lnTo>
                <a:lnTo>
                  <a:pt x="201980" y="22925"/>
                </a:lnTo>
                <a:lnTo>
                  <a:pt x="208191" y="28584"/>
                </a:lnTo>
                <a:lnTo>
                  <a:pt x="214126" y="36815"/>
                </a:lnTo>
                <a:lnTo>
                  <a:pt x="218987" y="45870"/>
                </a:lnTo>
                <a:lnTo>
                  <a:pt x="221147" y="53070"/>
                </a:lnTo>
                <a:lnTo>
                  <a:pt x="220771" y="57276"/>
                </a:lnTo>
                <a:lnTo>
                  <a:pt x="219568" y="61985"/>
                </a:lnTo>
                <a:lnTo>
                  <a:pt x="217813" y="67029"/>
                </a:lnTo>
                <a:lnTo>
                  <a:pt x="216643" y="72297"/>
                </a:lnTo>
                <a:lnTo>
                  <a:pt x="215864" y="77714"/>
                </a:lnTo>
                <a:lnTo>
                  <a:pt x="215343" y="83230"/>
                </a:lnTo>
                <a:lnTo>
                  <a:pt x="214044" y="88812"/>
                </a:lnTo>
                <a:lnTo>
                  <a:pt x="212225" y="94439"/>
                </a:lnTo>
                <a:lnTo>
                  <a:pt x="210060" y="100095"/>
                </a:lnTo>
                <a:lnTo>
                  <a:pt x="206712" y="106724"/>
                </a:lnTo>
                <a:lnTo>
                  <a:pt x="202575" y="114000"/>
                </a:lnTo>
                <a:lnTo>
                  <a:pt x="197911" y="121708"/>
                </a:lnTo>
                <a:lnTo>
                  <a:pt x="193850" y="128752"/>
                </a:lnTo>
                <a:lnTo>
                  <a:pt x="186798" y="141659"/>
                </a:lnTo>
                <a:lnTo>
                  <a:pt x="177472" y="159635"/>
                </a:lnTo>
                <a:lnTo>
                  <a:pt x="173557" y="165467"/>
                </a:lnTo>
                <a:lnTo>
                  <a:pt x="169042" y="171260"/>
                </a:lnTo>
                <a:lnTo>
                  <a:pt x="164126" y="177026"/>
                </a:lnTo>
                <a:lnTo>
                  <a:pt x="158945" y="182776"/>
                </a:lnTo>
                <a:lnTo>
                  <a:pt x="148107" y="194244"/>
                </a:lnTo>
                <a:lnTo>
                  <a:pt x="131518" y="211238"/>
                </a:lnTo>
                <a:lnTo>
                  <a:pt x="109903" y="232939"/>
                </a:lnTo>
                <a:lnTo>
                  <a:pt x="103451" y="241939"/>
                </a:lnTo>
                <a:lnTo>
                  <a:pt x="96098" y="254137"/>
                </a:lnTo>
                <a:lnTo>
                  <a:pt x="88754" y="263391"/>
                </a:lnTo>
                <a:lnTo>
                  <a:pt x="87066" y="268808"/>
                </a:lnTo>
                <a:lnTo>
                  <a:pt x="86116" y="277213"/>
                </a:lnTo>
                <a:lnTo>
                  <a:pt x="85834" y="281185"/>
                </a:lnTo>
                <a:lnTo>
                  <a:pt x="88309" y="284654"/>
                </a:lnTo>
                <a:lnTo>
                  <a:pt x="93107" y="290092"/>
                </a:lnTo>
                <a:lnTo>
                  <a:pt x="94453" y="290538"/>
                </a:lnTo>
                <a:lnTo>
                  <a:pt x="98489" y="291033"/>
                </a:lnTo>
                <a:lnTo>
                  <a:pt x="105998" y="293794"/>
                </a:lnTo>
                <a:lnTo>
                  <a:pt x="110667" y="295864"/>
                </a:lnTo>
                <a:lnTo>
                  <a:pt x="115684" y="297243"/>
                </a:lnTo>
                <a:lnTo>
                  <a:pt x="120935" y="298163"/>
                </a:lnTo>
                <a:lnTo>
                  <a:pt x="126340" y="298776"/>
                </a:lnTo>
                <a:lnTo>
                  <a:pt x="131848" y="299185"/>
                </a:lnTo>
                <a:lnTo>
                  <a:pt x="137426" y="299457"/>
                </a:lnTo>
                <a:lnTo>
                  <a:pt x="143049" y="299639"/>
                </a:lnTo>
                <a:lnTo>
                  <a:pt x="149656" y="298808"/>
                </a:lnTo>
                <a:lnTo>
                  <a:pt x="156918" y="297301"/>
                </a:lnTo>
                <a:lnTo>
                  <a:pt x="164615" y="295344"/>
                </a:lnTo>
                <a:lnTo>
                  <a:pt x="171653" y="294039"/>
                </a:lnTo>
                <a:lnTo>
                  <a:pt x="178250" y="293170"/>
                </a:lnTo>
                <a:lnTo>
                  <a:pt x="184552" y="292590"/>
                </a:lnTo>
                <a:lnTo>
                  <a:pt x="191612" y="292203"/>
                </a:lnTo>
                <a:lnTo>
                  <a:pt x="207076" y="291774"/>
                </a:lnTo>
                <a:lnTo>
                  <a:pt x="257283" y="291460"/>
                </a:lnTo>
                <a:lnTo>
                  <a:pt x="264864" y="290498"/>
                </a:lnTo>
                <a:lnTo>
                  <a:pt x="271823" y="288903"/>
                </a:lnTo>
                <a:lnTo>
                  <a:pt x="278367" y="286888"/>
                </a:lnTo>
                <a:lnTo>
                  <a:pt x="283683" y="285545"/>
                </a:lnTo>
                <a:lnTo>
                  <a:pt x="288178" y="284649"/>
                </a:lnTo>
                <a:lnTo>
                  <a:pt x="300028" y="28285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05"/>
          <p:cNvSpPr/>
          <p:nvPr/>
        </p:nvSpPr>
        <p:spPr>
          <a:xfrm>
            <a:off x="7118063" y="1860241"/>
            <a:ext cx="257145" cy="214305"/>
          </a:xfrm>
          <a:custGeom>
            <a:avLst/>
            <a:gdLst/>
            <a:ahLst/>
            <a:cxnLst/>
            <a:rect l="0" t="0" r="0" b="0"/>
            <a:pathLst>
              <a:path w="257145" h="214305">
                <a:moveTo>
                  <a:pt x="8542" y="8564"/>
                </a:moveTo>
                <a:lnTo>
                  <a:pt x="0" y="22"/>
                </a:lnTo>
                <a:lnTo>
                  <a:pt x="4530" y="0"/>
                </a:lnTo>
                <a:lnTo>
                  <a:pt x="6819" y="950"/>
                </a:lnTo>
                <a:lnTo>
                  <a:pt x="14593" y="6837"/>
                </a:lnTo>
                <a:lnTo>
                  <a:pt x="20121" y="11923"/>
                </a:lnTo>
                <a:lnTo>
                  <a:pt x="22929" y="15566"/>
                </a:lnTo>
                <a:lnTo>
                  <a:pt x="25753" y="19899"/>
                </a:lnTo>
                <a:lnTo>
                  <a:pt x="28589" y="24693"/>
                </a:lnTo>
                <a:lnTo>
                  <a:pt x="32383" y="29794"/>
                </a:lnTo>
                <a:lnTo>
                  <a:pt x="36818" y="35100"/>
                </a:lnTo>
                <a:lnTo>
                  <a:pt x="41680" y="40542"/>
                </a:lnTo>
                <a:lnTo>
                  <a:pt x="45874" y="46075"/>
                </a:lnTo>
                <a:lnTo>
                  <a:pt x="49622" y="51669"/>
                </a:lnTo>
                <a:lnTo>
                  <a:pt x="53074" y="57303"/>
                </a:lnTo>
                <a:lnTo>
                  <a:pt x="57280" y="62964"/>
                </a:lnTo>
                <a:lnTo>
                  <a:pt x="61989" y="68643"/>
                </a:lnTo>
                <a:lnTo>
                  <a:pt x="67033" y="74334"/>
                </a:lnTo>
                <a:lnTo>
                  <a:pt x="77718" y="85737"/>
                </a:lnTo>
                <a:lnTo>
                  <a:pt x="83234" y="91445"/>
                </a:lnTo>
                <a:lnTo>
                  <a:pt x="88817" y="98108"/>
                </a:lnTo>
                <a:lnTo>
                  <a:pt x="94444" y="105407"/>
                </a:lnTo>
                <a:lnTo>
                  <a:pt x="100100" y="113131"/>
                </a:lnTo>
                <a:lnTo>
                  <a:pt x="106727" y="120185"/>
                </a:lnTo>
                <a:lnTo>
                  <a:pt x="114004" y="126793"/>
                </a:lnTo>
                <a:lnTo>
                  <a:pt x="121712" y="133103"/>
                </a:lnTo>
                <a:lnTo>
                  <a:pt x="128756" y="139215"/>
                </a:lnTo>
                <a:lnTo>
                  <a:pt x="135357" y="145195"/>
                </a:lnTo>
                <a:lnTo>
                  <a:pt x="141662" y="151086"/>
                </a:lnTo>
                <a:lnTo>
                  <a:pt x="147771" y="155966"/>
                </a:lnTo>
                <a:lnTo>
                  <a:pt x="153749" y="160172"/>
                </a:lnTo>
                <a:lnTo>
                  <a:pt x="173804" y="173182"/>
                </a:lnTo>
                <a:lnTo>
                  <a:pt x="181582" y="178317"/>
                </a:lnTo>
                <a:lnTo>
                  <a:pt x="187719" y="182692"/>
                </a:lnTo>
                <a:lnTo>
                  <a:pt x="192763" y="186562"/>
                </a:lnTo>
                <a:lnTo>
                  <a:pt x="197078" y="190094"/>
                </a:lnTo>
                <a:lnTo>
                  <a:pt x="201860" y="193402"/>
                </a:lnTo>
                <a:lnTo>
                  <a:pt x="206953" y="196559"/>
                </a:lnTo>
                <a:lnTo>
                  <a:pt x="212254" y="199616"/>
                </a:lnTo>
                <a:lnTo>
                  <a:pt x="216740" y="201655"/>
                </a:lnTo>
                <a:lnTo>
                  <a:pt x="224264" y="203919"/>
                </a:lnTo>
                <a:lnTo>
                  <a:pt x="228556" y="204523"/>
                </a:lnTo>
                <a:lnTo>
                  <a:pt x="233323" y="204926"/>
                </a:lnTo>
                <a:lnTo>
                  <a:pt x="238406" y="205194"/>
                </a:lnTo>
                <a:lnTo>
                  <a:pt x="241795" y="206326"/>
                </a:lnTo>
                <a:lnTo>
                  <a:pt x="244054" y="208032"/>
                </a:lnTo>
                <a:lnTo>
                  <a:pt x="245560" y="210123"/>
                </a:lnTo>
                <a:lnTo>
                  <a:pt x="247516" y="211517"/>
                </a:lnTo>
                <a:lnTo>
                  <a:pt x="249773" y="212445"/>
                </a:lnTo>
                <a:lnTo>
                  <a:pt x="257144" y="21430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06"/>
          <p:cNvSpPr/>
          <p:nvPr/>
        </p:nvSpPr>
        <p:spPr>
          <a:xfrm>
            <a:off x="7160894" y="1860337"/>
            <a:ext cx="197169" cy="188491"/>
          </a:xfrm>
          <a:custGeom>
            <a:avLst/>
            <a:gdLst/>
            <a:ahLst/>
            <a:cxnLst/>
            <a:rect l="0" t="0" r="0" b="0"/>
            <a:pathLst>
              <a:path w="197169" h="188491">
                <a:moveTo>
                  <a:pt x="197168" y="8468"/>
                </a:moveTo>
                <a:lnTo>
                  <a:pt x="188700" y="0"/>
                </a:lnTo>
                <a:lnTo>
                  <a:pt x="184076" y="4477"/>
                </a:lnTo>
                <a:lnTo>
                  <a:pt x="163896" y="24600"/>
                </a:lnTo>
                <a:lnTo>
                  <a:pt x="158794" y="28747"/>
                </a:lnTo>
                <a:lnTo>
                  <a:pt x="153488" y="32465"/>
                </a:lnTo>
                <a:lnTo>
                  <a:pt x="148045" y="35896"/>
                </a:lnTo>
                <a:lnTo>
                  <a:pt x="142512" y="40088"/>
                </a:lnTo>
                <a:lnTo>
                  <a:pt x="136918" y="44788"/>
                </a:lnTo>
                <a:lnTo>
                  <a:pt x="131284" y="49826"/>
                </a:lnTo>
                <a:lnTo>
                  <a:pt x="119944" y="60504"/>
                </a:lnTo>
                <a:lnTo>
                  <a:pt x="114253" y="66019"/>
                </a:lnTo>
                <a:lnTo>
                  <a:pt x="108554" y="72552"/>
                </a:lnTo>
                <a:lnTo>
                  <a:pt x="102850" y="79766"/>
                </a:lnTo>
                <a:lnTo>
                  <a:pt x="97142" y="87432"/>
                </a:lnTo>
                <a:lnTo>
                  <a:pt x="91431" y="94448"/>
                </a:lnTo>
                <a:lnTo>
                  <a:pt x="85719" y="101030"/>
                </a:lnTo>
                <a:lnTo>
                  <a:pt x="80006" y="107324"/>
                </a:lnTo>
                <a:lnTo>
                  <a:pt x="68579" y="119396"/>
                </a:lnTo>
                <a:lnTo>
                  <a:pt x="45720" y="142669"/>
                </a:lnTo>
                <a:lnTo>
                  <a:pt x="40957" y="148417"/>
                </a:lnTo>
                <a:lnTo>
                  <a:pt x="36831" y="154155"/>
                </a:lnTo>
                <a:lnTo>
                  <a:pt x="33126" y="159885"/>
                </a:lnTo>
                <a:lnTo>
                  <a:pt x="28752" y="164658"/>
                </a:lnTo>
                <a:lnTo>
                  <a:pt x="23931" y="168792"/>
                </a:lnTo>
                <a:lnTo>
                  <a:pt x="18811" y="172500"/>
                </a:lnTo>
                <a:lnTo>
                  <a:pt x="14446" y="174973"/>
                </a:lnTo>
                <a:lnTo>
                  <a:pt x="10583" y="176621"/>
                </a:lnTo>
                <a:lnTo>
                  <a:pt x="7056" y="177720"/>
                </a:lnTo>
                <a:lnTo>
                  <a:pt x="4704" y="179405"/>
                </a:lnTo>
                <a:lnTo>
                  <a:pt x="3136" y="181481"/>
                </a:lnTo>
                <a:lnTo>
                  <a:pt x="0" y="18849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07"/>
          <p:cNvSpPr/>
          <p:nvPr/>
        </p:nvSpPr>
        <p:spPr>
          <a:xfrm>
            <a:off x="7606769" y="1851660"/>
            <a:ext cx="68476" cy="214313"/>
          </a:xfrm>
          <a:custGeom>
            <a:avLst/>
            <a:gdLst/>
            <a:ahLst/>
            <a:cxnLst/>
            <a:rect l="0" t="0" r="0" b="0"/>
            <a:pathLst>
              <a:path w="68476" h="214313">
                <a:moveTo>
                  <a:pt x="8468" y="0"/>
                </a:moveTo>
                <a:lnTo>
                  <a:pt x="3917" y="0"/>
                </a:lnTo>
                <a:lnTo>
                  <a:pt x="2577" y="952"/>
                </a:lnTo>
                <a:lnTo>
                  <a:pt x="1683" y="2540"/>
                </a:lnTo>
                <a:lnTo>
                  <a:pt x="690" y="6844"/>
                </a:lnTo>
                <a:lnTo>
                  <a:pt x="249" y="11931"/>
                </a:lnTo>
                <a:lnTo>
                  <a:pt x="131" y="15574"/>
                </a:lnTo>
                <a:lnTo>
                  <a:pt x="0" y="24702"/>
                </a:lnTo>
                <a:lnTo>
                  <a:pt x="918" y="28850"/>
                </a:lnTo>
                <a:lnTo>
                  <a:pt x="2482" y="32568"/>
                </a:lnTo>
                <a:lnTo>
                  <a:pt x="4478" y="35999"/>
                </a:lnTo>
                <a:lnTo>
                  <a:pt x="5808" y="40192"/>
                </a:lnTo>
                <a:lnTo>
                  <a:pt x="6694" y="44892"/>
                </a:lnTo>
                <a:lnTo>
                  <a:pt x="7286" y="49930"/>
                </a:lnTo>
                <a:lnTo>
                  <a:pt x="7680" y="55194"/>
                </a:lnTo>
                <a:lnTo>
                  <a:pt x="7942" y="60608"/>
                </a:lnTo>
                <a:lnTo>
                  <a:pt x="8118" y="66123"/>
                </a:lnTo>
                <a:lnTo>
                  <a:pt x="9187" y="71704"/>
                </a:lnTo>
                <a:lnTo>
                  <a:pt x="10852" y="77330"/>
                </a:lnTo>
                <a:lnTo>
                  <a:pt x="15243" y="89614"/>
                </a:lnTo>
                <a:lnTo>
                  <a:pt x="20369" y="104598"/>
                </a:lnTo>
                <a:lnTo>
                  <a:pt x="23069" y="111642"/>
                </a:lnTo>
                <a:lnTo>
                  <a:pt x="25822" y="118243"/>
                </a:lnTo>
                <a:lnTo>
                  <a:pt x="28610" y="124548"/>
                </a:lnTo>
                <a:lnTo>
                  <a:pt x="34248" y="136635"/>
                </a:lnTo>
                <a:lnTo>
                  <a:pt x="54192" y="177134"/>
                </a:lnTo>
                <a:lnTo>
                  <a:pt x="57048" y="181907"/>
                </a:lnTo>
                <a:lnTo>
                  <a:pt x="59904" y="186041"/>
                </a:lnTo>
                <a:lnTo>
                  <a:pt x="62762" y="189750"/>
                </a:lnTo>
                <a:lnTo>
                  <a:pt x="64666" y="193175"/>
                </a:lnTo>
                <a:lnTo>
                  <a:pt x="66783" y="199520"/>
                </a:lnTo>
                <a:lnTo>
                  <a:pt x="67723" y="205515"/>
                </a:lnTo>
                <a:lnTo>
                  <a:pt x="68475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08"/>
          <p:cNvSpPr/>
          <p:nvPr/>
        </p:nvSpPr>
        <p:spPr>
          <a:xfrm>
            <a:off x="7513559" y="1945957"/>
            <a:ext cx="315992" cy="17146"/>
          </a:xfrm>
          <a:custGeom>
            <a:avLst/>
            <a:gdLst/>
            <a:ahLst/>
            <a:cxnLst/>
            <a:rect l="0" t="0" r="0" b="0"/>
            <a:pathLst>
              <a:path w="315992" h="17146">
                <a:moveTo>
                  <a:pt x="7381" y="17145"/>
                </a:moveTo>
                <a:lnTo>
                  <a:pt x="0" y="17145"/>
                </a:lnTo>
                <a:lnTo>
                  <a:pt x="3712" y="17145"/>
                </a:lnTo>
                <a:lnTo>
                  <a:pt x="5887" y="16193"/>
                </a:lnTo>
                <a:lnTo>
                  <a:pt x="8291" y="14605"/>
                </a:lnTo>
                <a:lnTo>
                  <a:pt x="10845" y="12594"/>
                </a:lnTo>
                <a:lnTo>
                  <a:pt x="13500" y="11254"/>
                </a:lnTo>
                <a:lnTo>
                  <a:pt x="16223" y="10360"/>
                </a:lnTo>
                <a:lnTo>
                  <a:pt x="18990" y="9764"/>
                </a:lnTo>
                <a:lnTo>
                  <a:pt x="22740" y="9367"/>
                </a:lnTo>
                <a:lnTo>
                  <a:pt x="31987" y="8926"/>
                </a:lnTo>
                <a:lnTo>
                  <a:pt x="38073" y="7855"/>
                </a:lnTo>
                <a:lnTo>
                  <a:pt x="44987" y="6189"/>
                </a:lnTo>
                <a:lnTo>
                  <a:pt x="52454" y="4126"/>
                </a:lnTo>
                <a:lnTo>
                  <a:pt x="60290" y="2751"/>
                </a:lnTo>
                <a:lnTo>
                  <a:pt x="68371" y="1834"/>
                </a:lnTo>
                <a:lnTo>
                  <a:pt x="76616" y="1223"/>
                </a:lnTo>
                <a:lnTo>
                  <a:pt x="84970" y="815"/>
                </a:lnTo>
                <a:lnTo>
                  <a:pt x="101872" y="362"/>
                </a:lnTo>
                <a:lnTo>
                  <a:pt x="31599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09"/>
          <p:cNvSpPr/>
          <p:nvPr/>
        </p:nvSpPr>
        <p:spPr>
          <a:xfrm>
            <a:off x="7923847" y="1697355"/>
            <a:ext cx="34291" cy="368618"/>
          </a:xfrm>
          <a:custGeom>
            <a:avLst/>
            <a:gdLst/>
            <a:ahLst/>
            <a:cxnLst/>
            <a:rect l="0" t="0" r="0" b="0"/>
            <a:pathLst>
              <a:path w="34291" h="368618">
                <a:moveTo>
                  <a:pt x="0" y="0"/>
                </a:moveTo>
                <a:lnTo>
                  <a:pt x="0" y="33243"/>
                </a:lnTo>
                <a:lnTo>
                  <a:pt x="953" y="38354"/>
                </a:lnTo>
                <a:lnTo>
                  <a:pt x="2540" y="43667"/>
                </a:lnTo>
                <a:lnTo>
                  <a:pt x="4551" y="49114"/>
                </a:lnTo>
                <a:lnTo>
                  <a:pt x="5892" y="55602"/>
                </a:lnTo>
                <a:lnTo>
                  <a:pt x="6785" y="62786"/>
                </a:lnTo>
                <a:lnTo>
                  <a:pt x="7382" y="70432"/>
                </a:lnTo>
                <a:lnTo>
                  <a:pt x="7778" y="78387"/>
                </a:lnTo>
                <a:lnTo>
                  <a:pt x="8219" y="94846"/>
                </a:lnTo>
                <a:lnTo>
                  <a:pt x="8572" y="241148"/>
                </a:lnTo>
                <a:lnTo>
                  <a:pt x="9525" y="248395"/>
                </a:lnTo>
                <a:lnTo>
                  <a:pt x="11112" y="255132"/>
                </a:lnTo>
                <a:lnTo>
                  <a:pt x="13124" y="261528"/>
                </a:lnTo>
                <a:lnTo>
                  <a:pt x="14464" y="268649"/>
                </a:lnTo>
                <a:lnTo>
                  <a:pt x="15358" y="276254"/>
                </a:lnTo>
                <a:lnTo>
                  <a:pt x="16351" y="290419"/>
                </a:lnTo>
                <a:lnTo>
                  <a:pt x="16793" y="299890"/>
                </a:lnTo>
                <a:lnTo>
                  <a:pt x="17862" y="304702"/>
                </a:lnTo>
                <a:lnTo>
                  <a:pt x="19529" y="309814"/>
                </a:lnTo>
                <a:lnTo>
                  <a:pt x="21592" y="315128"/>
                </a:lnTo>
                <a:lnTo>
                  <a:pt x="22967" y="319623"/>
                </a:lnTo>
                <a:lnTo>
                  <a:pt x="23884" y="323572"/>
                </a:lnTo>
                <a:lnTo>
                  <a:pt x="24902" y="330499"/>
                </a:lnTo>
                <a:lnTo>
                  <a:pt x="25356" y="336753"/>
                </a:lnTo>
                <a:lnTo>
                  <a:pt x="26429" y="339755"/>
                </a:lnTo>
                <a:lnTo>
                  <a:pt x="28097" y="342708"/>
                </a:lnTo>
                <a:lnTo>
                  <a:pt x="30162" y="345629"/>
                </a:lnTo>
                <a:lnTo>
                  <a:pt x="31538" y="348530"/>
                </a:lnTo>
                <a:lnTo>
                  <a:pt x="32455" y="351415"/>
                </a:lnTo>
                <a:lnTo>
                  <a:pt x="33475" y="357162"/>
                </a:lnTo>
                <a:lnTo>
                  <a:pt x="34290" y="3686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10"/>
          <p:cNvSpPr/>
          <p:nvPr/>
        </p:nvSpPr>
        <p:spPr>
          <a:xfrm>
            <a:off x="6878002" y="3917632"/>
            <a:ext cx="257176" cy="334329"/>
          </a:xfrm>
          <a:custGeom>
            <a:avLst/>
            <a:gdLst/>
            <a:ahLst/>
            <a:cxnLst/>
            <a:rect l="0" t="0" r="0" b="0"/>
            <a:pathLst>
              <a:path w="257176" h="334329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10583" y="17741"/>
                </a:lnTo>
                <a:lnTo>
                  <a:pt x="17741" y="25894"/>
                </a:lnTo>
                <a:lnTo>
                  <a:pt x="23124" y="32464"/>
                </a:lnTo>
                <a:lnTo>
                  <a:pt x="28693" y="41734"/>
                </a:lnTo>
                <a:lnTo>
                  <a:pt x="32463" y="46872"/>
                </a:lnTo>
                <a:lnTo>
                  <a:pt x="36882" y="52203"/>
                </a:lnTo>
                <a:lnTo>
                  <a:pt x="41733" y="57662"/>
                </a:lnTo>
                <a:lnTo>
                  <a:pt x="45920" y="63207"/>
                </a:lnTo>
                <a:lnTo>
                  <a:pt x="49663" y="68808"/>
                </a:lnTo>
                <a:lnTo>
                  <a:pt x="53112" y="74447"/>
                </a:lnTo>
                <a:lnTo>
                  <a:pt x="67066" y="96036"/>
                </a:lnTo>
                <a:lnTo>
                  <a:pt x="83266" y="120530"/>
                </a:lnTo>
                <a:lnTo>
                  <a:pt x="89800" y="127979"/>
                </a:lnTo>
                <a:lnTo>
                  <a:pt x="97014" y="134849"/>
                </a:lnTo>
                <a:lnTo>
                  <a:pt x="104681" y="141334"/>
                </a:lnTo>
                <a:lnTo>
                  <a:pt x="111698" y="148515"/>
                </a:lnTo>
                <a:lnTo>
                  <a:pt x="118280" y="156160"/>
                </a:lnTo>
                <a:lnTo>
                  <a:pt x="124573" y="164114"/>
                </a:lnTo>
                <a:lnTo>
                  <a:pt x="129722" y="172275"/>
                </a:lnTo>
                <a:lnTo>
                  <a:pt x="134106" y="180572"/>
                </a:lnTo>
                <a:lnTo>
                  <a:pt x="137982" y="188961"/>
                </a:lnTo>
                <a:lnTo>
                  <a:pt x="142471" y="196459"/>
                </a:lnTo>
                <a:lnTo>
                  <a:pt x="147368" y="203363"/>
                </a:lnTo>
                <a:lnTo>
                  <a:pt x="152537" y="209870"/>
                </a:lnTo>
                <a:lnTo>
                  <a:pt x="157889" y="216114"/>
                </a:lnTo>
                <a:lnTo>
                  <a:pt x="163362" y="222181"/>
                </a:lnTo>
                <a:lnTo>
                  <a:pt x="168915" y="228131"/>
                </a:lnTo>
                <a:lnTo>
                  <a:pt x="173571" y="234002"/>
                </a:lnTo>
                <a:lnTo>
                  <a:pt x="177627" y="239821"/>
                </a:lnTo>
                <a:lnTo>
                  <a:pt x="181282" y="245606"/>
                </a:lnTo>
                <a:lnTo>
                  <a:pt x="185625" y="251367"/>
                </a:lnTo>
                <a:lnTo>
                  <a:pt x="190425" y="257113"/>
                </a:lnTo>
                <a:lnTo>
                  <a:pt x="195530" y="262849"/>
                </a:lnTo>
                <a:lnTo>
                  <a:pt x="199886" y="268578"/>
                </a:lnTo>
                <a:lnTo>
                  <a:pt x="203742" y="274302"/>
                </a:lnTo>
                <a:lnTo>
                  <a:pt x="207266" y="280023"/>
                </a:lnTo>
                <a:lnTo>
                  <a:pt x="213720" y="288920"/>
                </a:lnTo>
                <a:lnTo>
                  <a:pt x="219764" y="296049"/>
                </a:lnTo>
                <a:lnTo>
                  <a:pt x="225626" y="302392"/>
                </a:lnTo>
                <a:lnTo>
                  <a:pt x="234280" y="311319"/>
                </a:lnTo>
                <a:lnTo>
                  <a:pt x="242877" y="319996"/>
                </a:lnTo>
                <a:lnTo>
                  <a:pt x="244785" y="322868"/>
                </a:lnTo>
                <a:lnTo>
                  <a:pt x="246906" y="328599"/>
                </a:lnTo>
                <a:lnTo>
                  <a:pt x="248424" y="330509"/>
                </a:lnTo>
                <a:lnTo>
                  <a:pt x="250389" y="331782"/>
                </a:lnTo>
                <a:lnTo>
                  <a:pt x="257175" y="33432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11"/>
          <p:cNvSpPr/>
          <p:nvPr/>
        </p:nvSpPr>
        <p:spPr>
          <a:xfrm>
            <a:off x="6920865" y="3994785"/>
            <a:ext cx="180023" cy="240031"/>
          </a:xfrm>
          <a:custGeom>
            <a:avLst/>
            <a:gdLst/>
            <a:ahLst/>
            <a:cxnLst/>
            <a:rect l="0" t="0" r="0" b="0"/>
            <a:pathLst>
              <a:path w="180023" h="240031">
                <a:moveTo>
                  <a:pt x="180022" y="0"/>
                </a:moveTo>
                <a:lnTo>
                  <a:pt x="175471" y="4550"/>
                </a:lnTo>
                <a:lnTo>
                  <a:pt x="174131" y="6844"/>
                </a:lnTo>
                <a:lnTo>
                  <a:pt x="171292" y="15574"/>
                </a:lnTo>
                <a:lnTo>
                  <a:pt x="169439" y="19908"/>
                </a:lnTo>
                <a:lnTo>
                  <a:pt x="167252" y="24702"/>
                </a:lnTo>
                <a:lnTo>
                  <a:pt x="163889" y="30755"/>
                </a:lnTo>
                <a:lnTo>
                  <a:pt x="159741" y="37649"/>
                </a:lnTo>
                <a:lnTo>
                  <a:pt x="155072" y="45102"/>
                </a:lnTo>
                <a:lnTo>
                  <a:pt x="150053" y="51975"/>
                </a:lnTo>
                <a:lnTo>
                  <a:pt x="144803" y="58462"/>
                </a:lnTo>
                <a:lnTo>
                  <a:pt x="139397" y="64692"/>
                </a:lnTo>
                <a:lnTo>
                  <a:pt x="133889" y="71703"/>
                </a:lnTo>
                <a:lnTo>
                  <a:pt x="128312" y="79234"/>
                </a:lnTo>
                <a:lnTo>
                  <a:pt x="117034" y="95222"/>
                </a:lnTo>
                <a:lnTo>
                  <a:pt x="88566" y="137282"/>
                </a:lnTo>
                <a:lnTo>
                  <a:pt x="82856" y="144861"/>
                </a:lnTo>
                <a:lnTo>
                  <a:pt x="77145" y="151819"/>
                </a:lnTo>
                <a:lnTo>
                  <a:pt x="71433" y="158363"/>
                </a:lnTo>
                <a:lnTo>
                  <a:pt x="65719" y="165582"/>
                </a:lnTo>
                <a:lnTo>
                  <a:pt x="60005" y="173253"/>
                </a:lnTo>
                <a:lnTo>
                  <a:pt x="54291" y="181224"/>
                </a:lnTo>
                <a:lnTo>
                  <a:pt x="49529" y="188444"/>
                </a:lnTo>
                <a:lnTo>
                  <a:pt x="45402" y="195161"/>
                </a:lnTo>
                <a:lnTo>
                  <a:pt x="41697" y="201545"/>
                </a:lnTo>
                <a:lnTo>
                  <a:pt x="37323" y="206753"/>
                </a:lnTo>
                <a:lnTo>
                  <a:pt x="32502" y="211178"/>
                </a:lnTo>
                <a:lnTo>
                  <a:pt x="27383" y="215080"/>
                </a:lnTo>
                <a:lnTo>
                  <a:pt x="23018" y="218634"/>
                </a:lnTo>
                <a:lnTo>
                  <a:pt x="19155" y="221956"/>
                </a:lnTo>
                <a:lnTo>
                  <a:pt x="15627" y="225123"/>
                </a:lnTo>
                <a:lnTo>
                  <a:pt x="12323" y="227234"/>
                </a:lnTo>
                <a:lnTo>
                  <a:pt x="9168" y="228642"/>
                </a:lnTo>
                <a:lnTo>
                  <a:pt x="6111" y="229580"/>
                </a:lnTo>
                <a:lnTo>
                  <a:pt x="4075" y="231158"/>
                </a:lnTo>
                <a:lnTo>
                  <a:pt x="2716" y="233163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12"/>
          <p:cNvSpPr/>
          <p:nvPr/>
        </p:nvSpPr>
        <p:spPr>
          <a:xfrm>
            <a:off x="7298055" y="4054792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17145"/>
                </a:moveTo>
                <a:lnTo>
                  <a:pt x="0" y="12595"/>
                </a:lnTo>
                <a:lnTo>
                  <a:pt x="952" y="11254"/>
                </a:lnTo>
                <a:lnTo>
                  <a:pt x="2540" y="10360"/>
                </a:lnTo>
                <a:lnTo>
                  <a:pt x="7381" y="8926"/>
                </a:lnTo>
                <a:lnTo>
                  <a:pt x="8730" y="7856"/>
                </a:lnTo>
                <a:lnTo>
                  <a:pt x="10583" y="6189"/>
                </a:lnTo>
                <a:lnTo>
                  <a:pt x="12770" y="4126"/>
                </a:lnTo>
                <a:lnTo>
                  <a:pt x="15181" y="2751"/>
                </a:lnTo>
                <a:lnTo>
                  <a:pt x="17741" y="1834"/>
                </a:lnTo>
                <a:lnTo>
                  <a:pt x="20399" y="1223"/>
                </a:lnTo>
                <a:lnTo>
                  <a:pt x="24077" y="815"/>
                </a:lnTo>
                <a:lnTo>
                  <a:pt x="28434" y="543"/>
                </a:lnTo>
                <a:lnTo>
                  <a:pt x="38355" y="241"/>
                </a:lnTo>
                <a:lnTo>
                  <a:pt x="77223" y="14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13"/>
          <p:cNvSpPr/>
          <p:nvPr/>
        </p:nvSpPr>
        <p:spPr>
          <a:xfrm>
            <a:off x="7581067" y="3874779"/>
            <a:ext cx="299374" cy="308096"/>
          </a:xfrm>
          <a:custGeom>
            <a:avLst/>
            <a:gdLst/>
            <a:ahLst/>
            <a:cxnLst/>
            <a:rect l="0" t="0" r="0" b="0"/>
            <a:pathLst>
              <a:path w="299374" h="308096">
                <a:moveTo>
                  <a:pt x="179902" y="8563"/>
                </a:moveTo>
                <a:lnTo>
                  <a:pt x="179902" y="344"/>
                </a:lnTo>
                <a:lnTo>
                  <a:pt x="172522" y="22"/>
                </a:lnTo>
                <a:lnTo>
                  <a:pt x="162582" y="0"/>
                </a:lnTo>
                <a:lnTo>
                  <a:pt x="157878" y="949"/>
                </a:lnTo>
                <a:lnTo>
                  <a:pt x="152836" y="2535"/>
                </a:lnTo>
                <a:lnTo>
                  <a:pt x="147572" y="4544"/>
                </a:lnTo>
                <a:lnTo>
                  <a:pt x="142156" y="5884"/>
                </a:lnTo>
                <a:lnTo>
                  <a:pt x="136640" y="6777"/>
                </a:lnTo>
                <a:lnTo>
                  <a:pt x="131059" y="7372"/>
                </a:lnTo>
                <a:lnTo>
                  <a:pt x="125433" y="7769"/>
                </a:lnTo>
                <a:lnTo>
                  <a:pt x="119776" y="8034"/>
                </a:lnTo>
                <a:lnTo>
                  <a:pt x="108412" y="8328"/>
                </a:lnTo>
                <a:lnTo>
                  <a:pt x="15404" y="8563"/>
                </a:lnTo>
                <a:lnTo>
                  <a:pt x="13087" y="7611"/>
                </a:lnTo>
                <a:lnTo>
                  <a:pt x="11542" y="6023"/>
                </a:lnTo>
                <a:lnTo>
                  <a:pt x="10512" y="4012"/>
                </a:lnTo>
                <a:lnTo>
                  <a:pt x="8873" y="2671"/>
                </a:lnTo>
                <a:lnTo>
                  <a:pt x="6828" y="1778"/>
                </a:lnTo>
                <a:lnTo>
                  <a:pt x="1253" y="344"/>
                </a:lnTo>
                <a:lnTo>
                  <a:pt x="795" y="1178"/>
                </a:lnTo>
                <a:lnTo>
                  <a:pt x="0" y="7403"/>
                </a:lnTo>
                <a:lnTo>
                  <a:pt x="7271" y="15842"/>
                </a:lnTo>
                <a:lnTo>
                  <a:pt x="7927" y="21641"/>
                </a:lnTo>
                <a:lnTo>
                  <a:pt x="8103" y="25854"/>
                </a:lnTo>
                <a:lnTo>
                  <a:pt x="9172" y="29615"/>
                </a:lnTo>
                <a:lnTo>
                  <a:pt x="12900" y="36335"/>
                </a:lnTo>
                <a:lnTo>
                  <a:pt x="15191" y="42496"/>
                </a:lnTo>
                <a:lnTo>
                  <a:pt x="17163" y="49362"/>
                </a:lnTo>
                <a:lnTo>
                  <a:pt x="21214" y="58763"/>
                </a:lnTo>
                <a:lnTo>
                  <a:pt x="23650" y="66752"/>
                </a:lnTo>
                <a:lnTo>
                  <a:pt x="24732" y="74430"/>
                </a:lnTo>
                <a:lnTo>
                  <a:pt x="25020" y="79144"/>
                </a:lnTo>
                <a:lnTo>
                  <a:pt x="25213" y="84192"/>
                </a:lnTo>
                <a:lnTo>
                  <a:pt x="26294" y="89463"/>
                </a:lnTo>
                <a:lnTo>
                  <a:pt x="27967" y="94881"/>
                </a:lnTo>
                <a:lnTo>
                  <a:pt x="30035" y="100398"/>
                </a:lnTo>
                <a:lnTo>
                  <a:pt x="32332" y="109069"/>
                </a:lnTo>
                <a:lnTo>
                  <a:pt x="33353" y="117050"/>
                </a:lnTo>
                <a:lnTo>
                  <a:pt x="33625" y="121845"/>
                </a:lnTo>
                <a:lnTo>
                  <a:pt x="33928" y="131301"/>
                </a:lnTo>
                <a:lnTo>
                  <a:pt x="34063" y="138678"/>
                </a:lnTo>
                <a:lnTo>
                  <a:pt x="35051" y="141979"/>
                </a:lnTo>
                <a:lnTo>
                  <a:pt x="40941" y="151581"/>
                </a:lnTo>
                <a:lnTo>
                  <a:pt x="42387" y="153759"/>
                </a:lnTo>
                <a:lnTo>
                  <a:pt x="47189" y="158687"/>
                </a:lnTo>
                <a:lnTo>
                  <a:pt x="48564" y="159129"/>
                </a:lnTo>
                <a:lnTo>
                  <a:pt x="49481" y="158470"/>
                </a:lnTo>
                <a:lnTo>
                  <a:pt x="50953" y="155120"/>
                </a:lnTo>
                <a:lnTo>
                  <a:pt x="53694" y="154662"/>
                </a:lnTo>
                <a:lnTo>
                  <a:pt x="55759" y="154540"/>
                </a:lnTo>
                <a:lnTo>
                  <a:pt x="58088" y="153506"/>
                </a:lnTo>
                <a:lnTo>
                  <a:pt x="65916" y="147500"/>
                </a:lnTo>
                <a:lnTo>
                  <a:pt x="75221" y="139688"/>
                </a:lnTo>
                <a:lnTo>
                  <a:pt x="84482" y="134151"/>
                </a:lnTo>
                <a:lnTo>
                  <a:pt x="92408" y="128515"/>
                </a:lnTo>
                <a:lnTo>
                  <a:pt x="100058" y="122835"/>
                </a:lnTo>
                <a:lnTo>
                  <a:pt x="104766" y="119987"/>
                </a:lnTo>
                <a:lnTo>
                  <a:pt x="109809" y="117136"/>
                </a:lnTo>
                <a:lnTo>
                  <a:pt x="115076" y="115235"/>
                </a:lnTo>
                <a:lnTo>
                  <a:pt x="120493" y="113968"/>
                </a:lnTo>
                <a:lnTo>
                  <a:pt x="126009" y="113123"/>
                </a:lnTo>
                <a:lnTo>
                  <a:pt x="131590" y="111607"/>
                </a:lnTo>
                <a:lnTo>
                  <a:pt x="137217" y="109644"/>
                </a:lnTo>
                <a:lnTo>
                  <a:pt x="142873" y="107383"/>
                </a:lnTo>
                <a:lnTo>
                  <a:pt x="149501" y="105876"/>
                </a:lnTo>
                <a:lnTo>
                  <a:pt x="156777" y="104871"/>
                </a:lnTo>
                <a:lnTo>
                  <a:pt x="164486" y="104200"/>
                </a:lnTo>
                <a:lnTo>
                  <a:pt x="171530" y="103754"/>
                </a:lnTo>
                <a:lnTo>
                  <a:pt x="184436" y="103258"/>
                </a:lnTo>
                <a:lnTo>
                  <a:pt x="190545" y="104078"/>
                </a:lnTo>
                <a:lnTo>
                  <a:pt x="196523" y="105577"/>
                </a:lnTo>
                <a:lnTo>
                  <a:pt x="224355" y="114827"/>
                </a:lnTo>
                <a:lnTo>
                  <a:pt x="230493" y="117506"/>
                </a:lnTo>
                <a:lnTo>
                  <a:pt x="235537" y="120244"/>
                </a:lnTo>
                <a:lnTo>
                  <a:pt x="244634" y="125827"/>
                </a:lnTo>
                <a:lnTo>
                  <a:pt x="249727" y="128649"/>
                </a:lnTo>
                <a:lnTo>
                  <a:pt x="255028" y="131483"/>
                </a:lnTo>
                <a:lnTo>
                  <a:pt x="260466" y="135277"/>
                </a:lnTo>
                <a:lnTo>
                  <a:pt x="265996" y="139712"/>
                </a:lnTo>
                <a:lnTo>
                  <a:pt x="271589" y="144573"/>
                </a:lnTo>
                <a:lnTo>
                  <a:pt x="276269" y="149719"/>
                </a:lnTo>
                <a:lnTo>
                  <a:pt x="280342" y="155054"/>
                </a:lnTo>
                <a:lnTo>
                  <a:pt x="284010" y="160516"/>
                </a:lnTo>
                <a:lnTo>
                  <a:pt x="287407" y="166063"/>
                </a:lnTo>
                <a:lnTo>
                  <a:pt x="290625" y="171665"/>
                </a:lnTo>
                <a:lnTo>
                  <a:pt x="293722" y="177305"/>
                </a:lnTo>
                <a:lnTo>
                  <a:pt x="295787" y="182970"/>
                </a:lnTo>
                <a:lnTo>
                  <a:pt x="297164" y="188652"/>
                </a:lnTo>
                <a:lnTo>
                  <a:pt x="298082" y="194345"/>
                </a:lnTo>
                <a:lnTo>
                  <a:pt x="298694" y="200045"/>
                </a:lnTo>
                <a:lnTo>
                  <a:pt x="299103" y="205750"/>
                </a:lnTo>
                <a:lnTo>
                  <a:pt x="299373" y="211459"/>
                </a:lnTo>
                <a:lnTo>
                  <a:pt x="298602" y="217169"/>
                </a:lnTo>
                <a:lnTo>
                  <a:pt x="297136" y="222881"/>
                </a:lnTo>
                <a:lnTo>
                  <a:pt x="295207" y="228595"/>
                </a:lnTo>
                <a:lnTo>
                  <a:pt x="292966" y="234308"/>
                </a:lnTo>
                <a:lnTo>
                  <a:pt x="290522" y="240022"/>
                </a:lnTo>
                <a:lnTo>
                  <a:pt x="287937" y="245737"/>
                </a:lnTo>
                <a:lnTo>
                  <a:pt x="284311" y="251452"/>
                </a:lnTo>
                <a:lnTo>
                  <a:pt x="279988" y="257166"/>
                </a:lnTo>
                <a:lnTo>
                  <a:pt x="275202" y="262881"/>
                </a:lnTo>
                <a:lnTo>
                  <a:pt x="270105" y="267643"/>
                </a:lnTo>
                <a:lnTo>
                  <a:pt x="264803" y="271771"/>
                </a:lnTo>
                <a:lnTo>
                  <a:pt x="259362" y="275475"/>
                </a:lnTo>
                <a:lnTo>
                  <a:pt x="253831" y="278897"/>
                </a:lnTo>
                <a:lnTo>
                  <a:pt x="248238" y="282131"/>
                </a:lnTo>
                <a:lnTo>
                  <a:pt x="242605" y="285239"/>
                </a:lnTo>
                <a:lnTo>
                  <a:pt x="235992" y="288264"/>
                </a:lnTo>
                <a:lnTo>
                  <a:pt x="228725" y="291232"/>
                </a:lnTo>
                <a:lnTo>
                  <a:pt x="221023" y="294164"/>
                </a:lnTo>
                <a:lnTo>
                  <a:pt x="213984" y="297072"/>
                </a:lnTo>
                <a:lnTo>
                  <a:pt x="207386" y="299962"/>
                </a:lnTo>
                <a:lnTo>
                  <a:pt x="201082" y="302841"/>
                </a:lnTo>
                <a:lnTo>
                  <a:pt x="194974" y="304761"/>
                </a:lnTo>
                <a:lnTo>
                  <a:pt x="188999" y="306041"/>
                </a:lnTo>
                <a:lnTo>
                  <a:pt x="183109" y="306894"/>
                </a:lnTo>
                <a:lnTo>
                  <a:pt x="177278" y="307463"/>
                </a:lnTo>
                <a:lnTo>
                  <a:pt x="171485" y="307842"/>
                </a:lnTo>
                <a:lnTo>
                  <a:pt x="165719" y="308095"/>
                </a:lnTo>
                <a:lnTo>
                  <a:pt x="159969" y="307311"/>
                </a:lnTo>
                <a:lnTo>
                  <a:pt x="154231" y="305836"/>
                </a:lnTo>
                <a:lnTo>
                  <a:pt x="148501" y="303900"/>
                </a:lnTo>
                <a:lnTo>
                  <a:pt x="142776" y="302609"/>
                </a:lnTo>
                <a:lnTo>
                  <a:pt x="137054" y="301749"/>
                </a:lnTo>
                <a:lnTo>
                  <a:pt x="131335" y="301175"/>
                </a:lnTo>
                <a:lnTo>
                  <a:pt x="122440" y="297998"/>
                </a:lnTo>
                <a:lnTo>
                  <a:pt x="118734" y="295817"/>
                </a:lnTo>
                <a:lnTo>
                  <a:pt x="109536" y="293394"/>
                </a:lnTo>
                <a:lnTo>
                  <a:pt x="104417" y="292748"/>
                </a:lnTo>
                <a:lnTo>
                  <a:pt x="96188" y="292030"/>
                </a:lnTo>
                <a:lnTo>
                  <a:pt x="92661" y="291839"/>
                </a:lnTo>
                <a:lnTo>
                  <a:pt x="89357" y="290758"/>
                </a:lnTo>
                <a:lnTo>
                  <a:pt x="81107" y="285640"/>
                </a:lnTo>
                <a:lnTo>
                  <a:pt x="77033" y="28288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14"/>
          <p:cNvSpPr/>
          <p:nvPr/>
        </p:nvSpPr>
        <p:spPr>
          <a:xfrm>
            <a:off x="8138159" y="1868805"/>
            <a:ext cx="231459" cy="34291"/>
          </a:xfrm>
          <a:custGeom>
            <a:avLst/>
            <a:gdLst/>
            <a:ahLst/>
            <a:cxnLst/>
            <a:rect l="0" t="0" r="0" b="0"/>
            <a:pathLst>
              <a:path w="231459" h="34291">
                <a:moveTo>
                  <a:pt x="0" y="34290"/>
                </a:moveTo>
                <a:lnTo>
                  <a:pt x="0" y="21175"/>
                </a:lnTo>
                <a:lnTo>
                  <a:pt x="953" y="19832"/>
                </a:lnTo>
                <a:lnTo>
                  <a:pt x="2541" y="18936"/>
                </a:lnTo>
                <a:lnTo>
                  <a:pt x="6844" y="17941"/>
                </a:lnTo>
                <a:lnTo>
                  <a:pt x="11932" y="17498"/>
                </a:lnTo>
                <a:lnTo>
                  <a:pt x="17368" y="17302"/>
                </a:lnTo>
                <a:lnTo>
                  <a:pt x="28325" y="17191"/>
                </a:lnTo>
                <a:lnTo>
                  <a:pt x="33171" y="17176"/>
                </a:lnTo>
                <a:lnTo>
                  <a:pt x="38307" y="16213"/>
                </a:lnTo>
                <a:lnTo>
                  <a:pt x="43636" y="14618"/>
                </a:lnTo>
                <a:lnTo>
                  <a:pt x="49093" y="12603"/>
                </a:lnTo>
                <a:lnTo>
                  <a:pt x="55589" y="11259"/>
                </a:lnTo>
                <a:lnTo>
                  <a:pt x="62777" y="10364"/>
                </a:lnTo>
                <a:lnTo>
                  <a:pt x="70426" y="9766"/>
                </a:lnTo>
                <a:lnTo>
                  <a:pt x="77431" y="9368"/>
                </a:lnTo>
                <a:lnTo>
                  <a:pt x="90294" y="8926"/>
                </a:lnTo>
                <a:lnTo>
                  <a:pt x="97343" y="7856"/>
                </a:lnTo>
                <a:lnTo>
                  <a:pt x="104901" y="6189"/>
                </a:lnTo>
                <a:lnTo>
                  <a:pt x="112797" y="4126"/>
                </a:lnTo>
                <a:lnTo>
                  <a:pt x="120918" y="2750"/>
                </a:lnTo>
                <a:lnTo>
                  <a:pt x="129189" y="1834"/>
                </a:lnTo>
                <a:lnTo>
                  <a:pt x="137561" y="1222"/>
                </a:lnTo>
                <a:lnTo>
                  <a:pt x="145047" y="814"/>
                </a:lnTo>
                <a:lnTo>
                  <a:pt x="158446" y="362"/>
                </a:lnTo>
                <a:lnTo>
                  <a:pt x="200867" y="21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15"/>
          <p:cNvSpPr/>
          <p:nvPr/>
        </p:nvSpPr>
        <p:spPr>
          <a:xfrm>
            <a:off x="8223884" y="1928812"/>
            <a:ext cx="180024" cy="16784"/>
          </a:xfrm>
          <a:custGeom>
            <a:avLst/>
            <a:gdLst/>
            <a:ahLst/>
            <a:cxnLst/>
            <a:rect l="0" t="0" r="0" b="0"/>
            <a:pathLst>
              <a:path w="180024" h="16784">
                <a:moveTo>
                  <a:pt x="0" y="0"/>
                </a:moveTo>
                <a:lnTo>
                  <a:pt x="7382" y="7381"/>
                </a:lnTo>
                <a:lnTo>
                  <a:pt x="8731" y="7778"/>
                </a:lnTo>
                <a:lnTo>
                  <a:pt x="12772" y="8219"/>
                </a:lnTo>
                <a:lnTo>
                  <a:pt x="15182" y="9290"/>
                </a:lnTo>
                <a:lnTo>
                  <a:pt x="17742" y="10956"/>
                </a:lnTo>
                <a:lnTo>
                  <a:pt x="20401" y="13019"/>
                </a:lnTo>
                <a:lnTo>
                  <a:pt x="23126" y="14394"/>
                </a:lnTo>
                <a:lnTo>
                  <a:pt x="25895" y="15311"/>
                </a:lnTo>
                <a:lnTo>
                  <a:pt x="28693" y="15922"/>
                </a:lnTo>
                <a:lnTo>
                  <a:pt x="32464" y="16330"/>
                </a:lnTo>
                <a:lnTo>
                  <a:pt x="36883" y="16602"/>
                </a:lnTo>
                <a:lnTo>
                  <a:pt x="41734" y="16783"/>
                </a:lnTo>
                <a:lnTo>
                  <a:pt x="46873" y="15951"/>
                </a:lnTo>
                <a:lnTo>
                  <a:pt x="52203" y="14444"/>
                </a:lnTo>
                <a:lnTo>
                  <a:pt x="57663" y="12487"/>
                </a:lnTo>
                <a:lnTo>
                  <a:pt x="63207" y="11182"/>
                </a:lnTo>
                <a:lnTo>
                  <a:pt x="68809" y="10312"/>
                </a:lnTo>
                <a:lnTo>
                  <a:pt x="74448" y="9732"/>
                </a:lnTo>
                <a:lnTo>
                  <a:pt x="80113" y="9346"/>
                </a:lnTo>
                <a:lnTo>
                  <a:pt x="85794" y="9088"/>
                </a:lnTo>
                <a:lnTo>
                  <a:pt x="97186" y="8802"/>
                </a:lnTo>
                <a:lnTo>
                  <a:pt x="180023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16"/>
          <p:cNvSpPr/>
          <p:nvPr/>
        </p:nvSpPr>
        <p:spPr>
          <a:xfrm>
            <a:off x="8532494" y="1851673"/>
            <a:ext cx="240032" cy="359914"/>
          </a:xfrm>
          <a:custGeom>
            <a:avLst/>
            <a:gdLst/>
            <a:ahLst/>
            <a:cxnLst/>
            <a:rect l="0" t="0" r="0" b="0"/>
            <a:pathLst>
              <a:path w="240032" h="359914">
                <a:moveTo>
                  <a:pt x="0" y="8559"/>
                </a:moveTo>
                <a:lnTo>
                  <a:pt x="0" y="1178"/>
                </a:lnTo>
                <a:lnTo>
                  <a:pt x="0" y="4891"/>
                </a:lnTo>
                <a:lnTo>
                  <a:pt x="953" y="6113"/>
                </a:lnTo>
                <a:lnTo>
                  <a:pt x="2540" y="6929"/>
                </a:lnTo>
                <a:lnTo>
                  <a:pt x="7382" y="8237"/>
                </a:lnTo>
                <a:lnTo>
                  <a:pt x="7779" y="9297"/>
                </a:lnTo>
                <a:lnTo>
                  <a:pt x="8221" y="13014"/>
                </a:lnTo>
                <a:lnTo>
                  <a:pt x="9290" y="14387"/>
                </a:lnTo>
                <a:lnTo>
                  <a:pt x="10957" y="15302"/>
                </a:lnTo>
                <a:lnTo>
                  <a:pt x="13020" y="15912"/>
                </a:lnTo>
                <a:lnTo>
                  <a:pt x="14395" y="17271"/>
                </a:lnTo>
                <a:lnTo>
                  <a:pt x="15312" y="19130"/>
                </a:lnTo>
                <a:lnTo>
                  <a:pt x="16330" y="23735"/>
                </a:lnTo>
                <a:lnTo>
                  <a:pt x="16904" y="32635"/>
                </a:lnTo>
                <a:lnTo>
                  <a:pt x="17114" y="53122"/>
                </a:lnTo>
                <a:lnTo>
                  <a:pt x="18077" y="56365"/>
                </a:lnTo>
                <a:lnTo>
                  <a:pt x="23031" y="65481"/>
                </a:lnTo>
                <a:lnTo>
                  <a:pt x="24524" y="71322"/>
                </a:lnTo>
                <a:lnTo>
                  <a:pt x="25365" y="79967"/>
                </a:lnTo>
                <a:lnTo>
                  <a:pt x="26435" y="82834"/>
                </a:lnTo>
                <a:lnTo>
                  <a:pt x="31539" y="91420"/>
                </a:lnTo>
                <a:lnTo>
                  <a:pt x="33068" y="97139"/>
                </a:lnTo>
                <a:lnTo>
                  <a:pt x="34428" y="99045"/>
                </a:lnTo>
                <a:lnTo>
                  <a:pt x="36287" y="100315"/>
                </a:lnTo>
                <a:lnTo>
                  <a:pt x="38479" y="101162"/>
                </a:lnTo>
                <a:lnTo>
                  <a:pt x="43456" y="104644"/>
                </a:lnTo>
                <a:lnTo>
                  <a:pt x="46115" y="106906"/>
                </a:lnTo>
                <a:lnTo>
                  <a:pt x="48841" y="108413"/>
                </a:lnTo>
                <a:lnTo>
                  <a:pt x="54411" y="110089"/>
                </a:lnTo>
                <a:lnTo>
                  <a:pt x="60060" y="110833"/>
                </a:lnTo>
                <a:lnTo>
                  <a:pt x="65747" y="111164"/>
                </a:lnTo>
                <a:lnTo>
                  <a:pt x="71449" y="111312"/>
                </a:lnTo>
                <a:lnTo>
                  <a:pt x="80014" y="111394"/>
                </a:lnTo>
                <a:lnTo>
                  <a:pt x="82870" y="110453"/>
                </a:lnTo>
                <a:lnTo>
                  <a:pt x="88585" y="106868"/>
                </a:lnTo>
                <a:lnTo>
                  <a:pt x="92394" y="104578"/>
                </a:lnTo>
                <a:lnTo>
                  <a:pt x="96838" y="102099"/>
                </a:lnTo>
                <a:lnTo>
                  <a:pt x="101707" y="99494"/>
                </a:lnTo>
                <a:lnTo>
                  <a:pt x="105905" y="96805"/>
                </a:lnTo>
                <a:lnTo>
                  <a:pt x="113109" y="91277"/>
                </a:lnTo>
                <a:lnTo>
                  <a:pt x="119486" y="85645"/>
                </a:lnTo>
                <a:lnTo>
                  <a:pt x="122521" y="82810"/>
                </a:lnTo>
                <a:lnTo>
                  <a:pt x="124542" y="79014"/>
                </a:lnTo>
                <a:lnTo>
                  <a:pt x="126790" y="69718"/>
                </a:lnTo>
                <a:lnTo>
                  <a:pt x="130329" y="61776"/>
                </a:lnTo>
                <a:lnTo>
                  <a:pt x="134125" y="55071"/>
                </a:lnTo>
                <a:lnTo>
                  <a:pt x="135812" y="48916"/>
                </a:lnTo>
                <a:lnTo>
                  <a:pt x="136761" y="40096"/>
                </a:lnTo>
                <a:lnTo>
                  <a:pt x="136983" y="31783"/>
                </a:lnTo>
                <a:lnTo>
                  <a:pt x="137150" y="6057"/>
                </a:lnTo>
                <a:lnTo>
                  <a:pt x="136201" y="4034"/>
                </a:lnTo>
                <a:lnTo>
                  <a:pt x="134615" y="2685"/>
                </a:lnTo>
                <a:lnTo>
                  <a:pt x="128619" y="0"/>
                </a:lnTo>
                <a:lnTo>
                  <a:pt x="124046" y="4541"/>
                </a:lnTo>
                <a:lnTo>
                  <a:pt x="122703" y="6833"/>
                </a:lnTo>
                <a:lnTo>
                  <a:pt x="121210" y="11920"/>
                </a:lnTo>
                <a:lnTo>
                  <a:pt x="120252" y="22946"/>
                </a:lnTo>
                <a:lnTo>
                  <a:pt x="120120" y="28606"/>
                </a:lnTo>
                <a:lnTo>
                  <a:pt x="122602" y="36836"/>
                </a:lnTo>
                <a:lnTo>
                  <a:pt x="126880" y="46844"/>
                </a:lnTo>
                <a:lnTo>
                  <a:pt x="131956" y="57642"/>
                </a:lnTo>
                <a:lnTo>
                  <a:pt x="137388" y="66251"/>
                </a:lnTo>
                <a:lnTo>
                  <a:pt x="140169" y="69881"/>
                </a:lnTo>
                <a:lnTo>
                  <a:pt x="142977" y="75158"/>
                </a:lnTo>
                <a:lnTo>
                  <a:pt x="145800" y="81533"/>
                </a:lnTo>
                <a:lnTo>
                  <a:pt x="148635" y="88641"/>
                </a:lnTo>
                <a:lnTo>
                  <a:pt x="152430" y="95284"/>
                </a:lnTo>
                <a:lnTo>
                  <a:pt x="156865" y="101619"/>
                </a:lnTo>
                <a:lnTo>
                  <a:pt x="161727" y="107746"/>
                </a:lnTo>
                <a:lnTo>
                  <a:pt x="166874" y="113736"/>
                </a:lnTo>
                <a:lnTo>
                  <a:pt x="172209" y="119635"/>
                </a:lnTo>
                <a:lnTo>
                  <a:pt x="177671" y="125472"/>
                </a:lnTo>
                <a:lnTo>
                  <a:pt x="182264" y="131268"/>
                </a:lnTo>
                <a:lnTo>
                  <a:pt x="186281" y="137038"/>
                </a:lnTo>
                <a:lnTo>
                  <a:pt x="189910" y="142789"/>
                </a:lnTo>
                <a:lnTo>
                  <a:pt x="193281" y="148528"/>
                </a:lnTo>
                <a:lnTo>
                  <a:pt x="196483" y="154259"/>
                </a:lnTo>
                <a:lnTo>
                  <a:pt x="199569" y="159985"/>
                </a:lnTo>
                <a:lnTo>
                  <a:pt x="202579" y="166660"/>
                </a:lnTo>
                <a:lnTo>
                  <a:pt x="205537" y="173967"/>
                </a:lnTo>
                <a:lnTo>
                  <a:pt x="208463" y="181696"/>
                </a:lnTo>
                <a:lnTo>
                  <a:pt x="211366" y="188754"/>
                </a:lnTo>
                <a:lnTo>
                  <a:pt x="214254" y="195364"/>
                </a:lnTo>
                <a:lnTo>
                  <a:pt x="220001" y="207788"/>
                </a:lnTo>
                <a:lnTo>
                  <a:pt x="225731" y="219660"/>
                </a:lnTo>
                <a:lnTo>
                  <a:pt x="228593" y="226446"/>
                </a:lnTo>
                <a:lnTo>
                  <a:pt x="231453" y="233827"/>
                </a:lnTo>
                <a:lnTo>
                  <a:pt x="234311" y="241605"/>
                </a:lnTo>
                <a:lnTo>
                  <a:pt x="236218" y="248696"/>
                </a:lnTo>
                <a:lnTo>
                  <a:pt x="237489" y="255328"/>
                </a:lnTo>
                <a:lnTo>
                  <a:pt x="238336" y="261654"/>
                </a:lnTo>
                <a:lnTo>
                  <a:pt x="237949" y="267777"/>
                </a:lnTo>
                <a:lnTo>
                  <a:pt x="236738" y="273763"/>
                </a:lnTo>
                <a:lnTo>
                  <a:pt x="234978" y="279659"/>
                </a:lnTo>
                <a:lnTo>
                  <a:pt x="233805" y="285495"/>
                </a:lnTo>
                <a:lnTo>
                  <a:pt x="233022" y="291290"/>
                </a:lnTo>
                <a:lnTo>
                  <a:pt x="232502" y="297059"/>
                </a:lnTo>
                <a:lnTo>
                  <a:pt x="230248" y="301857"/>
                </a:lnTo>
                <a:lnTo>
                  <a:pt x="226842" y="306009"/>
                </a:lnTo>
                <a:lnTo>
                  <a:pt x="222666" y="309729"/>
                </a:lnTo>
                <a:lnTo>
                  <a:pt x="219881" y="314114"/>
                </a:lnTo>
                <a:lnTo>
                  <a:pt x="216788" y="324066"/>
                </a:lnTo>
                <a:lnTo>
                  <a:pt x="212873" y="332300"/>
                </a:lnTo>
                <a:lnTo>
                  <a:pt x="207958" y="339134"/>
                </a:lnTo>
                <a:lnTo>
                  <a:pt x="202598" y="345346"/>
                </a:lnTo>
                <a:lnTo>
                  <a:pt x="198883" y="347384"/>
                </a:lnTo>
                <a:lnTo>
                  <a:pt x="194501" y="348742"/>
                </a:lnTo>
                <a:lnTo>
                  <a:pt x="189675" y="349648"/>
                </a:lnTo>
                <a:lnTo>
                  <a:pt x="185505" y="351204"/>
                </a:lnTo>
                <a:lnTo>
                  <a:pt x="178332" y="355473"/>
                </a:lnTo>
                <a:lnTo>
                  <a:pt x="174134" y="356993"/>
                </a:lnTo>
                <a:lnTo>
                  <a:pt x="169429" y="358006"/>
                </a:lnTo>
                <a:lnTo>
                  <a:pt x="164388" y="358681"/>
                </a:lnTo>
                <a:lnTo>
                  <a:pt x="159122" y="359131"/>
                </a:lnTo>
                <a:lnTo>
                  <a:pt x="153707" y="359431"/>
                </a:lnTo>
                <a:lnTo>
                  <a:pt x="143562" y="359765"/>
                </a:lnTo>
                <a:lnTo>
                  <a:pt x="135879" y="359913"/>
                </a:lnTo>
                <a:lnTo>
                  <a:pt x="132495" y="359000"/>
                </a:lnTo>
                <a:lnTo>
                  <a:pt x="126198" y="355446"/>
                </a:lnTo>
                <a:lnTo>
                  <a:pt x="120223" y="350691"/>
                </a:lnTo>
                <a:lnTo>
                  <a:pt x="113441" y="345403"/>
                </a:lnTo>
                <a:lnTo>
                  <a:pt x="108965" y="342659"/>
                </a:lnTo>
                <a:lnTo>
                  <a:pt x="104075" y="339877"/>
                </a:lnTo>
                <a:lnTo>
                  <a:pt x="100817" y="337070"/>
                </a:lnTo>
                <a:lnTo>
                  <a:pt x="98644" y="334247"/>
                </a:lnTo>
                <a:lnTo>
                  <a:pt x="95277" y="328569"/>
                </a:lnTo>
                <a:lnTo>
                  <a:pt x="90606" y="322871"/>
                </a:lnTo>
                <a:lnTo>
                  <a:pt x="88979" y="319065"/>
                </a:lnTo>
                <a:lnTo>
                  <a:pt x="87172" y="309757"/>
                </a:lnTo>
                <a:lnTo>
                  <a:pt x="86368" y="301810"/>
                </a:lnTo>
                <a:lnTo>
                  <a:pt x="86155" y="298357"/>
                </a:lnTo>
                <a:lnTo>
                  <a:pt x="88456" y="289441"/>
                </a:lnTo>
                <a:lnTo>
                  <a:pt x="92654" y="279128"/>
                </a:lnTo>
                <a:lnTo>
                  <a:pt x="97695" y="268194"/>
                </a:lnTo>
                <a:lnTo>
                  <a:pt x="101325" y="263564"/>
                </a:lnTo>
                <a:lnTo>
                  <a:pt x="105651" y="259525"/>
                </a:lnTo>
                <a:lnTo>
                  <a:pt x="110439" y="255880"/>
                </a:lnTo>
                <a:lnTo>
                  <a:pt x="115537" y="251544"/>
                </a:lnTo>
                <a:lnTo>
                  <a:pt x="120839" y="246749"/>
                </a:lnTo>
                <a:lnTo>
                  <a:pt x="126279" y="241648"/>
                </a:lnTo>
                <a:lnTo>
                  <a:pt x="132764" y="236341"/>
                </a:lnTo>
                <a:lnTo>
                  <a:pt x="139945" y="230899"/>
                </a:lnTo>
                <a:lnTo>
                  <a:pt x="147590" y="225366"/>
                </a:lnTo>
                <a:lnTo>
                  <a:pt x="154590" y="220724"/>
                </a:lnTo>
                <a:lnTo>
                  <a:pt x="161163" y="216678"/>
                </a:lnTo>
                <a:lnTo>
                  <a:pt x="167450" y="213027"/>
                </a:lnTo>
                <a:lnTo>
                  <a:pt x="179515" y="206431"/>
                </a:lnTo>
                <a:lnTo>
                  <a:pt x="202782" y="194436"/>
                </a:lnTo>
                <a:lnTo>
                  <a:pt x="207579" y="192484"/>
                </a:lnTo>
                <a:lnTo>
                  <a:pt x="211728" y="191183"/>
                </a:lnTo>
                <a:lnTo>
                  <a:pt x="218880" y="189738"/>
                </a:lnTo>
                <a:lnTo>
                  <a:pt x="225233" y="189096"/>
                </a:lnTo>
                <a:lnTo>
                  <a:pt x="228260" y="189877"/>
                </a:lnTo>
                <a:lnTo>
                  <a:pt x="234164" y="193285"/>
                </a:lnTo>
                <a:lnTo>
                  <a:pt x="238293" y="196008"/>
                </a:lnTo>
                <a:lnTo>
                  <a:pt x="238872" y="197342"/>
                </a:lnTo>
                <a:lnTo>
                  <a:pt x="240031" y="20572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17"/>
          <p:cNvSpPr/>
          <p:nvPr/>
        </p:nvSpPr>
        <p:spPr>
          <a:xfrm>
            <a:off x="8001000" y="3926204"/>
            <a:ext cx="248603" cy="51437"/>
          </a:xfrm>
          <a:custGeom>
            <a:avLst/>
            <a:gdLst/>
            <a:ahLst/>
            <a:cxnLst/>
            <a:rect l="0" t="0" r="0" b="0"/>
            <a:pathLst>
              <a:path w="248603" h="51437">
                <a:moveTo>
                  <a:pt x="0" y="51436"/>
                </a:moveTo>
                <a:lnTo>
                  <a:pt x="4550" y="46885"/>
                </a:lnTo>
                <a:lnTo>
                  <a:pt x="6843" y="45544"/>
                </a:lnTo>
                <a:lnTo>
                  <a:pt x="11931" y="44055"/>
                </a:lnTo>
                <a:lnTo>
                  <a:pt x="15574" y="43657"/>
                </a:lnTo>
                <a:lnTo>
                  <a:pt x="19907" y="43393"/>
                </a:lnTo>
                <a:lnTo>
                  <a:pt x="29802" y="43099"/>
                </a:lnTo>
                <a:lnTo>
                  <a:pt x="40551" y="42968"/>
                </a:lnTo>
                <a:lnTo>
                  <a:pt x="46083" y="41980"/>
                </a:lnTo>
                <a:lnTo>
                  <a:pt x="51677" y="40370"/>
                </a:lnTo>
                <a:lnTo>
                  <a:pt x="57312" y="38343"/>
                </a:lnTo>
                <a:lnTo>
                  <a:pt x="63925" y="36992"/>
                </a:lnTo>
                <a:lnTo>
                  <a:pt x="71191" y="36092"/>
                </a:lnTo>
                <a:lnTo>
                  <a:pt x="78893" y="35491"/>
                </a:lnTo>
                <a:lnTo>
                  <a:pt x="86885" y="34139"/>
                </a:lnTo>
                <a:lnTo>
                  <a:pt x="95071" y="32284"/>
                </a:lnTo>
                <a:lnTo>
                  <a:pt x="103385" y="30095"/>
                </a:lnTo>
                <a:lnTo>
                  <a:pt x="111786" y="27684"/>
                </a:lnTo>
                <a:lnTo>
                  <a:pt x="128740" y="22465"/>
                </a:lnTo>
                <a:lnTo>
                  <a:pt x="136309" y="20691"/>
                </a:lnTo>
                <a:lnTo>
                  <a:pt x="143261" y="19509"/>
                </a:lnTo>
                <a:lnTo>
                  <a:pt x="149800" y="18721"/>
                </a:lnTo>
                <a:lnTo>
                  <a:pt x="157015" y="17244"/>
                </a:lnTo>
                <a:lnTo>
                  <a:pt x="164686" y="15306"/>
                </a:lnTo>
                <a:lnTo>
                  <a:pt x="172654" y="13062"/>
                </a:lnTo>
                <a:lnTo>
                  <a:pt x="180826" y="11566"/>
                </a:lnTo>
                <a:lnTo>
                  <a:pt x="189131" y="10568"/>
                </a:lnTo>
                <a:lnTo>
                  <a:pt x="197524" y="9903"/>
                </a:lnTo>
                <a:lnTo>
                  <a:pt x="204072" y="8507"/>
                </a:lnTo>
                <a:lnTo>
                  <a:pt x="209391" y="6624"/>
                </a:lnTo>
                <a:lnTo>
                  <a:pt x="213888" y="4416"/>
                </a:lnTo>
                <a:lnTo>
                  <a:pt x="218792" y="2944"/>
                </a:lnTo>
                <a:lnTo>
                  <a:pt x="223966" y="1963"/>
                </a:lnTo>
                <a:lnTo>
                  <a:pt x="229321" y="1309"/>
                </a:lnTo>
                <a:lnTo>
                  <a:pt x="233843" y="873"/>
                </a:lnTo>
                <a:lnTo>
                  <a:pt x="241408" y="388"/>
                </a:lnTo>
                <a:lnTo>
                  <a:pt x="24860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18"/>
          <p:cNvSpPr/>
          <p:nvPr/>
        </p:nvSpPr>
        <p:spPr>
          <a:xfrm>
            <a:off x="8018144" y="4003357"/>
            <a:ext cx="257176" cy="42864"/>
          </a:xfrm>
          <a:custGeom>
            <a:avLst/>
            <a:gdLst/>
            <a:ahLst/>
            <a:cxnLst/>
            <a:rect l="0" t="0" r="0" b="0"/>
            <a:pathLst>
              <a:path w="257176" h="42864">
                <a:moveTo>
                  <a:pt x="0" y="42863"/>
                </a:moveTo>
                <a:lnTo>
                  <a:pt x="27877" y="42863"/>
                </a:lnTo>
                <a:lnTo>
                  <a:pt x="30967" y="41910"/>
                </a:lnTo>
                <a:lnTo>
                  <a:pt x="33980" y="40322"/>
                </a:lnTo>
                <a:lnTo>
                  <a:pt x="36941" y="38312"/>
                </a:lnTo>
                <a:lnTo>
                  <a:pt x="41773" y="36971"/>
                </a:lnTo>
                <a:lnTo>
                  <a:pt x="47852" y="36078"/>
                </a:lnTo>
                <a:lnTo>
                  <a:pt x="54761" y="35482"/>
                </a:lnTo>
                <a:lnTo>
                  <a:pt x="61272" y="34132"/>
                </a:lnTo>
                <a:lnTo>
                  <a:pt x="67519" y="32280"/>
                </a:lnTo>
                <a:lnTo>
                  <a:pt x="73588" y="30092"/>
                </a:lnTo>
                <a:lnTo>
                  <a:pt x="80491" y="28634"/>
                </a:lnTo>
                <a:lnTo>
                  <a:pt x="87951" y="27662"/>
                </a:lnTo>
                <a:lnTo>
                  <a:pt x="95782" y="27014"/>
                </a:lnTo>
                <a:lnTo>
                  <a:pt x="104812" y="25630"/>
                </a:lnTo>
                <a:lnTo>
                  <a:pt x="114642" y="23754"/>
                </a:lnTo>
                <a:lnTo>
                  <a:pt x="125006" y="21551"/>
                </a:lnTo>
                <a:lnTo>
                  <a:pt x="134773" y="20083"/>
                </a:lnTo>
                <a:lnTo>
                  <a:pt x="144141" y="19103"/>
                </a:lnTo>
                <a:lnTo>
                  <a:pt x="153244" y="18451"/>
                </a:lnTo>
                <a:lnTo>
                  <a:pt x="162171" y="17063"/>
                </a:lnTo>
                <a:lnTo>
                  <a:pt x="170979" y="15185"/>
                </a:lnTo>
                <a:lnTo>
                  <a:pt x="179709" y="12981"/>
                </a:lnTo>
                <a:lnTo>
                  <a:pt x="188386" y="11511"/>
                </a:lnTo>
                <a:lnTo>
                  <a:pt x="197028" y="10532"/>
                </a:lnTo>
                <a:lnTo>
                  <a:pt x="205647" y="9879"/>
                </a:lnTo>
                <a:lnTo>
                  <a:pt x="213299" y="8491"/>
                </a:lnTo>
                <a:lnTo>
                  <a:pt x="220304" y="6613"/>
                </a:lnTo>
                <a:lnTo>
                  <a:pt x="226880" y="4409"/>
                </a:lnTo>
                <a:lnTo>
                  <a:pt x="233168" y="2939"/>
                </a:lnTo>
                <a:lnTo>
                  <a:pt x="239265" y="1960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19"/>
          <p:cNvSpPr/>
          <p:nvPr/>
        </p:nvSpPr>
        <p:spPr>
          <a:xfrm>
            <a:off x="8446769" y="3823484"/>
            <a:ext cx="231417" cy="342739"/>
          </a:xfrm>
          <a:custGeom>
            <a:avLst/>
            <a:gdLst/>
            <a:ahLst/>
            <a:cxnLst/>
            <a:rect l="0" t="0" r="0" b="0"/>
            <a:pathLst>
              <a:path w="231417" h="342739">
                <a:moveTo>
                  <a:pt x="25718" y="25568"/>
                </a:moveTo>
                <a:lnTo>
                  <a:pt x="25718" y="38338"/>
                </a:lnTo>
                <a:lnTo>
                  <a:pt x="28258" y="45849"/>
                </a:lnTo>
                <a:lnTo>
                  <a:pt x="31610" y="54584"/>
                </a:lnTo>
                <a:lnTo>
                  <a:pt x="33100" y="61642"/>
                </a:lnTo>
                <a:lnTo>
                  <a:pt x="33761" y="70493"/>
                </a:lnTo>
                <a:lnTo>
                  <a:pt x="34055" y="80777"/>
                </a:lnTo>
                <a:lnTo>
                  <a:pt x="34186" y="91698"/>
                </a:lnTo>
                <a:lnTo>
                  <a:pt x="35174" y="97277"/>
                </a:lnTo>
                <a:lnTo>
                  <a:pt x="36784" y="102901"/>
                </a:lnTo>
                <a:lnTo>
                  <a:pt x="38810" y="108556"/>
                </a:lnTo>
                <a:lnTo>
                  <a:pt x="41115" y="114231"/>
                </a:lnTo>
                <a:lnTo>
                  <a:pt x="43602" y="119919"/>
                </a:lnTo>
                <a:lnTo>
                  <a:pt x="47954" y="130367"/>
                </a:lnTo>
                <a:lnTo>
                  <a:pt x="49889" y="138185"/>
                </a:lnTo>
                <a:lnTo>
                  <a:pt x="53288" y="147375"/>
                </a:lnTo>
                <a:lnTo>
                  <a:pt x="57973" y="156857"/>
                </a:lnTo>
                <a:lnTo>
                  <a:pt x="63231" y="164246"/>
                </a:lnTo>
                <a:lnTo>
                  <a:pt x="66920" y="166598"/>
                </a:lnTo>
                <a:lnTo>
                  <a:pt x="71283" y="168165"/>
                </a:lnTo>
                <a:lnTo>
                  <a:pt x="76097" y="169211"/>
                </a:lnTo>
                <a:lnTo>
                  <a:pt x="80260" y="169907"/>
                </a:lnTo>
                <a:lnTo>
                  <a:pt x="87424" y="170681"/>
                </a:lnTo>
                <a:lnTo>
                  <a:pt x="91620" y="170888"/>
                </a:lnTo>
                <a:lnTo>
                  <a:pt x="101363" y="171117"/>
                </a:lnTo>
                <a:lnTo>
                  <a:pt x="113007" y="171246"/>
                </a:lnTo>
                <a:lnTo>
                  <a:pt x="117249" y="170312"/>
                </a:lnTo>
                <a:lnTo>
                  <a:pt x="121981" y="168737"/>
                </a:lnTo>
                <a:lnTo>
                  <a:pt x="127041" y="166734"/>
                </a:lnTo>
                <a:lnTo>
                  <a:pt x="131367" y="164446"/>
                </a:lnTo>
                <a:lnTo>
                  <a:pt x="135203" y="161968"/>
                </a:lnTo>
                <a:lnTo>
                  <a:pt x="138713" y="159364"/>
                </a:lnTo>
                <a:lnTo>
                  <a:pt x="142958" y="155723"/>
                </a:lnTo>
                <a:lnTo>
                  <a:pt x="147693" y="151391"/>
                </a:lnTo>
                <a:lnTo>
                  <a:pt x="160919" y="138731"/>
                </a:lnTo>
                <a:lnTo>
                  <a:pt x="167722" y="131108"/>
                </a:lnTo>
                <a:lnTo>
                  <a:pt x="173921" y="121370"/>
                </a:lnTo>
                <a:lnTo>
                  <a:pt x="179851" y="110692"/>
                </a:lnTo>
                <a:lnTo>
                  <a:pt x="188544" y="93970"/>
                </a:lnTo>
                <a:lnTo>
                  <a:pt x="191419" y="88314"/>
                </a:lnTo>
                <a:lnTo>
                  <a:pt x="193335" y="82639"/>
                </a:lnTo>
                <a:lnTo>
                  <a:pt x="194612" y="76950"/>
                </a:lnTo>
                <a:lnTo>
                  <a:pt x="195464" y="71253"/>
                </a:lnTo>
                <a:lnTo>
                  <a:pt x="196985" y="65550"/>
                </a:lnTo>
                <a:lnTo>
                  <a:pt x="198951" y="59842"/>
                </a:lnTo>
                <a:lnTo>
                  <a:pt x="202723" y="49374"/>
                </a:lnTo>
                <a:lnTo>
                  <a:pt x="204399" y="41546"/>
                </a:lnTo>
                <a:lnTo>
                  <a:pt x="205343" y="31784"/>
                </a:lnTo>
                <a:lnTo>
                  <a:pt x="204523" y="28759"/>
                </a:lnTo>
                <a:lnTo>
                  <a:pt x="199771" y="19952"/>
                </a:lnTo>
                <a:lnTo>
                  <a:pt x="198325" y="14182"/>
                </a:lnTo>
                <a:lnTo>
                  <a:pt x="197397" y="3669"/>
                </a:lnTo>
                <a:lnTo>
                  <a:pt x="197270" y="1548"/>
                </a:lnTo>
                <a:lnTo>
                  <a:pt x="196284" y="982"/>
                </a:lnTo>
                <a:lnTo>
                  <a:pt x="189796" y="0"/>
                </a:lnTo>
                <a:lnTo>
                  <a:pt x="189396" y="903"/>
                </a:lnTo>
                <a:lnTo>
                  <a:pt x="188754" y="9196"/>
                </a:lnTo>
                <a:lnTo>
                  <a:pt x="188701" y="11795"/>
                </a:lnTo>
                <a:lnTo>
                  <a:pt x="189618" y="14481"/>
                </a:lnTo>
                <a:lnTo>
                  <a:pt x="193178" y="20006"/>
                </a:lnTo>
                <a:lnTo>
                  <a:pt x="195394" y="28176"/>
                </a:lnTo>
                <a:lnTo>
                  <a:pt x="196380" y="38157"/>
                </a:lnTo>
                <a:lnTo>
                  <a:pt x="196642" y="43486"/>
                </a:lnTo>
                <a:lnTo>
                  <a:pt x="196818" y="48943"/>
                </a:lnTo>
                <a:lnTo>
                  <a:pt x="197887" y="55439"/>
                </a:lnTo>
                <a:lnTo>
                  <a:pt x="199553" y="62627"/>
                </a:lnTo>
                <a:lnTo>
                  <a:pt x="201616" y="70277"/>
                </a:lnTo>
                <a:lnTo>
                  <a:pt x="202990" y="77281"/>
                </a:lnTo>
                <a:lnTo>
                  <a:pt x="203907" y="83856"/>
                </a:lnTo>
                <a:lnTo>
                  <a:pt x="204518" y="90144"/>
                </a:lnTo>
                <a:lnTo>
                  <a:pt x="205878" y="97194"/>
                </a:lnTo>
                <a:lnTo>
                  <a:pt x="207737" y="104751"/>
                </a:lnTo>
                <a:lnTo>
                  <a:pt x="209929" y="112647"/>
                </a:lnTo>
                <a:lnTo>
                  <a:pt x="214906" y="129040"/>
                </a:lnTo>
                <a:lnTo>
                  <a:pt x="225861" y="162847"/>
                </a:lnTo>
                <a:lnTo>
                  <a:pt x="227727" y="171380"/>
                </a:lnTo>
                <a:lnTo>
                  <a:pt x="228971" y="179926"/>
                </a:lnTo>
                <a:lnTo>
                  <a:pt x="229799" y="188481"/>
                </a:lnTo>
                <a:lnTo>
                  <a:pt x="230352" y="196089"/>
                </a:lnTo>
                <a:lnTo>
                  <a:pt x="230721" y="203066"/>
                </a:lnTo>
                <a:lnTo>
                  <a:pt x="230966" y="209623"/>
                </a:lnTo>
                <a:lnTo>
                  <a:pt x="231312" y="232503"/>
                </a:lnTo>
                <a:lnTo>
                  <a:pt x="231416" y="257380"/>
                </a:lnTo>
                <a:lnTo>
                  <a:pt x="230477" y="264882"/>
                </a:lnTo>
                <a:lnTo>
                  <a:pt x="228899" y="271788"/>
                </a:lnTo>
                <a:lnTo>
                  <a:pt x="226895" y="278297"/>
                </a:lnTo>
                <a:lnTo>
                  <a:pt x="223654" y="284541"/>
                </a:lnTo>
                <a:lnTo>
                  <a:pt x="219587" y="290610"/>
                </a:lnTo>
                <a:lnTo>
                  <a:pt x="214972" y="296560"/>
                </a:lnTo>
                <a:lnTo>
                  <a:pt x="210942" y="301479"/>
                </a:lnTo>
                <a:lnTo>
                  <a:pt x="203925" y="309485"/>
                </a:lnTo>
                <a:lnTo>
                  <a:pt x="197632" y="316219"/>
                </a:lnTo>
                <a:lnTo>
                  <a:pt x="190706" y="322386"/>
                </a:lnTo>
                <a:lnTo>
                  <a:pt x="186193" y="325364"/>
                </a:lnTo>
                <a:lnTo>
                  <a:pt x="181279" y="328302"/>
                </a:lnTo>
                <a:lnTo>
                  <a:pt x="175145" y="331213"/>
                </a:lnTo>
                <a:lnTo>
                  <a:pt x="168199" y="334107"/>
                </a:lnTo>
                <a:lnTo>
                  <a:pt x="160710" y="336988"/>
                </a:lnTo>
                <a:lnTo>
                  <a:pt x="153813" y="338909"/>
                </a:lnTo>
                <a:lnTo>
                  <a:pt x="147310" y="340189"/>
                </a:lnTo>
                <a:lnTo>
                  <a:pt x="141069" y="341043"/>
                </a:lnTo>
                <a:lnTo>
                  <a:pt x="135004" y="341612"/>
                </a:lnTo>
                <a:lnTo>
                  <a:pt x="129056" y="341991"/>
                </a:lnTo>
                <a:lnTo>
                  <a:pt x="117366" y="342414"/>
                </a:lnTo>
                <a:lnTo>
                  <a:pt x="99122" y="342651"/>
                </a:lnTo>
                <a:lnTo>
                  <a:pt x="68616" y="342738"/>
                </a:lnTo>
                <a:lnTo>
                  <a:pt x="62890" y="341790"/>
                </a:lnTo>
                <a:lnTo>
                  <a:pt x="56215" y="340205"/>
                </a:lnTo>
                <a:lnTo>
                  <a:pt x="48907" y="338196"/>
                </a:lnTo>
                <a:lnTo>
                  <a:pt x="42129" y="336857"/>
                </a:lnTo>
                <a:lnTo>
                  <a:pt x="35707" y="335964"/>
                </a:lnTo>
                <a:lnTo>
                  <a:pt x="29520" y="335368"/>
                </a:lnTo>
                <a:lnTo>
                  <a:pt x="24442" y="334971"/>
                </a:lnTo>
                <a:lnTo>
                  <a:pt x="20105" y="334707"/>
                </a:lnTo>
                <a:lnTo>
                  <a:pt x="12746" y="334413"/>
                </a:lnTo>
                <a:lnTo>
                  <a:pt x="0" y="3341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4580603" y="4054899"/>
            <a:ext cx="2211675" cy="1242861"/>
            <a:chOff x="4580603" y="4054899"/>
            <a:chExt cx="2211675" cy="1242861"/>
          </a:xfrm>
        </p:grpSpPr>
        <p:sp>
          <p:nvSpPr>
            <p:cNvPr id="25" name="SMARTPenAnnotation520"/>
            <p:cNvSpPr/>
            <p:nvPr/>
          </p:nvSpPr>
          <p:spPr>
            <a:xfrm>
              <a:off x="4580603" y="5186502"/>
              <a:ext cx="195403" cy="111258"/>
            </a:xfrm>
            <a:custGeom>
              <a:avLst/>
              <a:gdLst/>
              <a:ahLst/>
              <a:cxnLst/>
              <a:rect l="0" t="0" r="0" b="0"/>
              <a:pathLst>
                <a:path w="195403" h="111258">
                  <a:moveTo>
                    <a:pt x="8542" y="94158"/>
                  </a:moveTo>
                  <a:lnTo>
                    <a:pt x="3991" y="94158"/>
                  </a:lnTo>
                  <a:lnTo>
                    <a:pt x="2650" y="93205"/>
                  </a:lnTo>
                  <a:lnTo>
                    <a:pt x="1756" y="91618"/>
                  </a:lnTo>
                  <a:lnTo>
                    <a:pt x="73" y="85938"/>
                  </a:lnTo>
                  <a:lnTo>
                    <a:pt x="15" y="83202"/>
                  </a:lnTo>
                  <a:lnTo>
                    <a:pt x="0" y="81139"/>
                  </a:lnTo>
                  <a:lnTo>
                    <a:pt x="942" y="79764"/>
                  </a:lnTo>
                  <a:lnTo>
                    <a:pt x="2523" y="78847"/>
                  </a:lnTo>
                  <a:lnTo>
                    <a:pt x="4529" y="78235"/>
                  </a:lnTo>
                  <a:lnTo>
                    <a:pt x="6819" y="75923"/>
                  </a:lnTo>
                  <a:lnTo>
                    <a:pt x="9298" y="72476"/>
                  </a:lnTo>
                  <a:lnTo>
                    <a:pt x="11904" y="68273"/>
                  </a:lnTo>
                  <a:lnTo>
                    <a:pt x="14593" y="64519"/>
                  </a:lnTo>
                  <a:lnTo>
                    <a:pt x="17338" y="61064"/>
                  </a:lnTo>
                  <a:lnTo>
                    <a:pt x="20121" y="57807"/>
                  </a:lnTo>
                  <a:lnTo>
                    <a:pt x="22929" y="54684"/>
                  </a:lnTo>
                  <a:lnTo>
                    <a:pt x="28588" y="48674"/>
                  </a:lnTo>
                  <a:lnTo>
                    <a:pt x="31431" y="44785"/>
                  </a:lnTo>
                  <a:lnTo>
                    <a:pt x="34279" y="40287"/>
                  </a:lnTo>
                  <a:lnTo>
                    <a:pt x="37129" y="35384"/>
                  </a:lnTo>
                  <a:lnTo>
                    <a:pt x="40935" y="32115"/>
                  </a:lnTo>
                  <a:lnTo>
                    <a:pt x="45377" y="29936"/>
                  </a:lnTo>
                  <a:lnTo>
                    <a:pt x="50244" y="28483"/>
                  </a:lnTo>
                  <a:lnTo>
                    <a:pt x="55393" y="26562"/>
                  </a:lnTo>
                  <a:lnTo>
                    <a:pt x="60731" y="24329"/>
                  </a:lnTo>
                  <a:lnTo>
                    <a:pt x="66195" y="21888"/>
                  </a:lnTo>
                  <a:lnTo>
                    <a:pt x="70789" y="20261"/>
                  </a:lnTo>
                  <a:lnTo>
                    <a:pt x="74805" y="19175"/>
                  </a:lnTo>
                  <a:lnTo>
                    <a:pt x="78435" y="18452"/>
                  </a:lnTo>
                  <a:lnTo>
                    <a:pt x="82759" y="17969"/>
                  </a:lnTo>
                  <a:lnTo>
                    <a:pt x="87548" y="17648"/>
                  </a:lnTo>
                  <a:lnTo>
                    <a:pt x="96995" y="17291"/>
                  </a:lnTo>
                  <a:lnTo>
                    <a:pt x="104369" y="17132"/>
                  </a:lnTo>
                  <a:lnTo>
                    <a:pt x="118426" y="17043"/>
                  </a:lnTo>
                  <a:lnTo>
                    <a:pt x="122756" y="17983"/>
                  </a:lnTo>
                  <a:lnTo>
                    <a:pt x="126594" y="19562"/>
                  </a:lnTo>
                  <a:lnTo>
                    <a:pt x="130106" y="21567"/>
                  </a:lnTo>
                  <a:lnTo>
                    <a:pt x="134352" y="22904"/>
                  </a:lnTo>
                  <a:lnTo>
                    <a:pt x="139088" y="23795"/>
                  </a:lnTo>
                  <a:lnTo>
                    <a:pt x="144150" y="24390"/>
                  </a:lnTo>
                  <a:lnTo>
                    <a:pt x="148477" y="25738"/>
                  </a:lnTo>
                  <a:lnTo>
                    <a:pt x="152315" y="27589"/>
                  </a:lnTo>
                  <a:lnTo>
                    <a:pt x="155825" y="29776"/>
                  </a:lnTo>
                  <a:lnTo>
                    <a:pt x="159118" y="32187"/>
                  </a:lnTo>
                  <a:lnTo>
                    <a:pt x="162266" y="34747"/>
                  </a:lnTo>
                  <a:lnTo>
                    <a:pt x="165317" y="37405"/>
                  </a:lnTo>
                  <a:lnTo>
                    <a:pt x="167351" y="40130"/>
                  </a:lnTo>
                  <a:lnTo>
                    <a:pt x="168707" y="42900"/>
                  </a:lnTo>
                  <a:lnTo>
                    <a:pt x="169611" y="45698"/>
                  </a:lnTo>
                  <a:lnTo>
                    <a:pt x="171166" y="48516"/>
                  </a:lnTo>
                  <a:lnTo>
                    <a:pt x="173156" y="51348"/>
                  </a:lnTo>
                  <a:lnTo>
                    <a:pt x="175434" y="54187"/>
                  </a:lnTo>
                  <a:lnTo>
                    <a:pt x="176953" y="57033"/>
                  </a:lnTo>
                  <a:lnTo>
                    <a:pt x="177966" y="59883"/>
                  </a:lnTo>
                  <a:lnTo>
                    <a:pt x="178641" y="62736"/>
                  </a:lnTo>
                  <a:lnTo>
                    <a:pt x="179092" y="66542"/>
                  </a:lnTo>
                  <a:lnTo>
                    <a:pt x="179391" y="70985"/>
                  </a:lnTo>
                  <a:lnTo>
                    <a:pt x="179725" y="80049"/>
                  </a:lnTo>
                  <a:lnTo>
                    <a:pt x="179873" y="87252"/>
                  </a:lnTo>
                  <a:lnTo>
                    <a:pt x="178960" y="90506"/>
                  </a:lnTo>
                  <a:lnTo>
                    <a:pt x="177399" y="93629"/>
                  </a:lnTo>
                  <a:lnTo>
                    <a:pt x="175406" y="96662"/>
                  </a:lnTo>
                  <a:lnTo>
                    <a:pt x="173124" y="99637"/>
                  </a:lnTo>
                  <a:lnTo>
                    <a:pt x="170651" y="102573"/>
                  </a:lnTo>
                  <a:lnTo>
                    <a:pt x="168049" y="105483"/>
                  </a:lnTo>
                  <a:lnTo>
                    <a:pt x="165363" y="107423"/>
                  </a:lnTo>
                  <a:lnTo>
                    <a:pt x="159837" y="109578"/>
                  </a:lnTo>
                  <a:lnTo>
                    <a:pt x="156078" y="110153"/>
                  </a:lnTo>
                  <a:lnTo>
                    <a:pt x="151667" y="110537"/>
                  </a:lnTo>
                  <a:lnTo>
                    <a:pt x="142638" y="110962"/>
                  </a:lnTo>
                  <a:lnTo>
                    <a:pt x="135450" y="111151"/>
                  </a:lnTo>
                  <a:lnTo>
                    <a:pt x="121497" y="111257"/>
                  </a:lnTo>
                  <a:lnTo>
                    <a:pt x="117183" y="110320"/>
                  </a:lnTo>
                  <a:lnTo>
                    <a:pt x="113354" y="108743"/>
                  </a:lnTo>
                  <a:lnTo>
                    <a:pt x="109849" y="106738"/>
                  </a:lnTo>
                  <a:lnTo>
                    <a:pt x="100875" y="101972"/>
                  </a:lnTo>
                  <a:lnTo>
                    <a:pt x="95814" y="99367"/>
                  </a:lnTo>
                  <a:lnTo>
                    <a:pt x="91488" y="97631"/>
                  </a:lnTo>
                  <a:lnTo>
                    <a:pt x="87652" y="96473"/>
                  </a:lnTo>
                  <a:lnTo>
                    <a:pt x="84142" y="95701"/>
                  </a:lnTo>
                  <a:lnTo>
                    <a:pt x="80850" y="94234"/>
                  </a:lnTo>
                  <a:lnTo>
                    <a:pt x="77702" y="92304"/>
                  </a:lnTo>
                  <a:lnTo>
                    <a:pt x="74651" y="90065"/>
                  </a:lnTo>
                  <a:lnTo>
                    <a:pt x="71664" y="87619"/>
                  </a:lnTo>
                  <a:lnTo>
                    <a:pt x="68721" y="85036"/>
                  </a:lnTo>
                  <a:lnTo>
                    <a:pt x="65806" y="82362"/>
                  </a:lnTo>
                  <a:lnTo>
                    <a:pt x="60028" y="76850"/>
                  </a:lnTo>
                  <a:lnTo>
                    <a:pt x="57153" y="74047"/>
                  </a:lnTo>
                  <a:lnTo>
                    <a:pt x="55236" y="70273"/>
                  </a:lnTo>
                  <a:lnTo>
                    <a:pt x="53959" y="65852"/>
                  </a:lnTo>
                  <a:lnTo>
                    <a:pt x="53107" y="61000"/>
                  </a:lnTo>
                  <a:lnTo>
                    <a:pt x="53492" y="56812"/>
                  </a:lnTo>
                  <a:lnTo>
                    <a:pt x="54701" y="53068"/>
                  </a:lnTo>
                  <a:lnTo>
                    <a:pt x="56459" y="49620"/>
                  </a:lnTo>
                  <a:lnTo>
                    <a:pt x="57632" y="46368"/>
                  </a:lnTo>
                  <a:lnTo>
                    <a:pt x="58414" y="43248"/>
                  </a:lnTo>
                  <a:lnTo>
                    <a:pt x="58934" y="40215"/>
                  </a:lnTo>
                  <a:lnTo>
                    <a:pt x="60235" y="37241"/>
                  </a:lnTo>
                  <a:lnTo>
                    <a:pt x="62053" y="34306"/>
                  </a:lnTo>
                  <a:lnTo>
                    <a:pt x="64219" y="31396"/>
                  </a:lnTo>
                  <a:lnTo>
                    <a:pt x="66615" y="28504"/>
                  </a:lnTo>
                  <a:lnTo>
                    <a:pt x="69164" y="25624"/>
                  </a:lnTo>
                  <a:lnTo>
                    <a:pt x="71816" y="22750"/>
                  </a:lnTo>
                  <a:lnTo>
                    <a:pt x="75490" y="20835"/>
                  </a:lnTo>
                  <a:lnTo>
                    <a:pt x="79844" y="19559"/>
                  </a:lnTo>
                  <a:lnTo>
                    <a:pt x="84651" y="18708"/>
                  </a:lnTo>
                  <a:lnTo>
                    <a:pt x="89761" y="17188"/>
                  </a:lnTo>
                  <a:lnTo>
                    <a:pt x="95073" y="15222"/>
                  </a:lnTo>
                  <a:lnTo>
                    <a:pt x="100519" y="12959"/>
                  </a:lnTo>
                  <a:lnTo>
                    <a:pt x="106055" y="10498"/>
                  </a:lnTo>
                  <a:lnTo>
                    <a:pt x="117286" y="5223"/>
                  </a:lnTo>
                  <a:lnTo>
                    <a:pt x="121995" y="3435"/>
                  </a:lnTo>
                  <a:lnTo>
                    <a:pt x="126088" y="2243"/>
                  </a:lnTo>
                  <a:lnTo>
                    <a:pt x="129768" y="1449"/>
                  </a:lnTo>
                  <a:lnTo>
                    <a:pt x="134127" y="920"/>
                  </a:lnTo>
                  <a:lnTo>
                    <a:pt x="138937" y="567"/>
                  </a:lnTo>
                  <a:lnTo>
                    <a:pt x="144050" y="331"/>
                  </a:lnTo>
                  <a:lnTo>
                    <a:pt x="154810" y="69"/>
                  </a:lnTo>
                  <a:lnTo>
                    <a:pt x="160346" y="0"/>
                  </a:lnTo>
                  <a:lnTo>
                    <a:pt x="164990" y="906"/>
                  </a:lnTo>
                  <a:lnTo>
                    <a:pt x="169038" y="2462"/>
                  </a:lnTo>
                  <a:lnTo>
                    <a:pt x="172689" y="4452"/>
                  </a:lnTo>
                  <a:lnTo>
                    <a:pt x="176076" y="6732"/>
                  </a:lnTo>
                  <a:lnTo>
                    <a:pt x="179286" y="9204"/>
                  </a:lnTo>
                  <a:lnTo>
                    <a:pt x="182378" y="11804"/>
                  </a:lnTo>
                  <a:lnTo>
                    <a:pt x="185393" y="14491"/>
                  </a:lnTo>
                  <a:lnTo>
                    <a:pt x="191282" y="20015"/>
                  </a:lnTo>
                  <a:lnTo>
                    <a:pt x="193234" y="23774"/>
                  </a:lnTo>
                  <a:lnTo>
                    <a:pt x="194534" y="28185"/>
                  </a:lnTo>
                  <a:lnTo>
                    <a:pt x="195402" y="33031"/>
                  </a:lnTo>
                  <a:lnTo>
                    <a:pt x="195028" y="37214"/>
                  </a:lnTo>
                  <a:lnTo>
                    <a:pt x="193826" y="40955"/>
                  </a:lnTo>
                  <a:lnTo>
                    <a:pt x="176940" y="74554"/>
                  </a:lnTo>
                  <a:lnTo>
                    <a:pt x="173195" y="79183"/>
                  </a:lnTo>
                  <a:lnTo>
                    <a:pt x="168793" y="83222"/>
                  </a:lnTo>
                  <a:lnTo>
                    <a:pt x="163954" y="86867"/>
                  </a:lnTo>
                  <a:lnTo>
                    <a:pt x="159775" y="90249"/>
                  </a:lnTo>
                  <a:lnTo>
                    <a:pt x="156036" y="93457"/>
                  </a:lnTo>
                  <a:lnTo>
                    <a:pt x="152591" y="96549"/>
                  </a:lnTo>
                  <a:lnTo>
                    <a:pt x="149342" y="98609"/>
                  </a:lnTo>
                  <a:lnTo>
                    <a:pt x="146223" y="99983"/>
                  </a:lnTo>
                  <a:lnTo>
                    <a:pt x="143192" y="100899"/>
                  </a:lnTo>
                  <a:lnTo>
                    <a:pt x="139266" y="102461"/>
                  </a:lnTo>
                  <a:lnTo>
                    <a:pt x="134744" y="104456"/>
                  </a:lnTo>
                  <a:lnTo>
                    <a:pt x="129824" y="106738"/>
                  </a:lnTo>
                  <a:lnTo>
                    <a:pt x="125591" y="107307"/>
                  </a:lnTo>
                  <a:lnTo>
                    <a:pt x="121817" y="106734"/>
                  </a:lnTo>
                  <a:lnTo>
                    <a:pt x="118349" y="105400"/>
                  </a:lnTo>
                  <a:lnTo>
                    <a:pt x="114131" y="104509"/>
                  </a:lnTo>
                  <a:lnTo>
                    <a:pt x="109415" y="103917"/>
                  </a:lnTo>
                  <a:lnTo>
                    <a:pt x="104365" y="103521"/>
                  </a:lnTo>
                  <a:lnTo>
                    <a:pt x="100046" y="102305"/>
                  </a:lnTo>
                  <a:lnTo>
                    <a:pt x="96215" y="100542"/>
                  </a:lnTo>
                  <a:lnTo>
                    <a:pt x="92708" y="98414"/>
                  </a:lnTo>
                  <a:lnTo>
                    <a:pt x="89417" y="96995"/>
                  </a:lnTo>
                  <a:lnTo>
                    <a:pt x="86271" y="96049"/>
                  </a:lnTo>
                  <a:lnTo>
                    <a:pt x="83221" y="95419"/>
                  </a:lnTo>
                  <a:lnTo>
                    <a:pt x="81188" y="94046"/>
                  </a:lnTo>
                  <a:lnTo>
                    <a:pt x="79833" y="92178"/>
                  </a:lnTo>
                  <a:lnTo>
                    <a:pt x="78929" y="89981"/>
                  </a:lnTo>
                  <a:lnTo>
                    <a:pt x="77374" y="87563"/>
                  </a:lnTo>
                  <a:lnTo>
                    <a:pt x="75385" y="84999"/>
                  </a:lnTo>
                  <a:lnTo>
                    <a:pt x="73106" y="82336"/>
                  </a:lnTo>
                  <a:lnTo>
                    <a:pt x="71587" y="78657"/>
                  </a:lnTo>
                  <a:lnTo>
                    <a:pt x="70574" y="74299"/>
                  </a:lnTo>
                  <a:lnTo>
                    <a:pt x="69899" y="69489"/>
                  </a:lnTo>
                  <a:lnTo>
                    <a:pt x="70402" y="65329"/>
                  </a:lnTo>
                  <a:lnTo>
                    <a:pt x="71689" y="61604"/>
                  </a:lnTo>
                  <a:lnTo>
                    <a:pt x="73500" y="58168"/>
                  </a:lnTo>
                  <a:lnTo>
                    <a:pt x="74707" y="53972"/>
                  </a:lnTo>
                  <a:lnTo>
                    <a:pt x="75512" y="49270"/>
                  </a:lnTo>
                  <a:lnTo>
                    <a:pt x="76048" y="44230"/>
                  </a:lnTo>
                  <a:lnTo>
                    <a:pt x="78311" y="39918"/>
                  </a:lnTo>
                  <a:lnTo>
                    <a:pt x="81725" y="36090"/>
                  </a:lnTo>
                  <a:lnTo>
                    <a:pt x="85905" y="32586"/>
                  </a:lnTo>
                  <a:lnTo>
                    <a:pt x="90597" y="29297"/>
                  </a:lnTo>
                  <a:lnTo>
                    <a:pt x="95630" y="26153"/>
                  </a:lnTo>
                  <a:lnTo>
                    <a:pt x="100891" y="23103"/>
                  </a:lnTo>
                  <a:lnTo>
                    <a:pt x="105350" y="20118"/>
                  </a:lnTo>
                  <a:lnTo>
                    <a:pt x="109276" y="17176"/>
                  </a:lnTo>
                  <a:lnTo>
                    <a:pt x="112845" y="14261"/>
                  </a:lnTo>
                  <a:lnTo>
                    <a:pt x="116178" y="12318"/>
                  </a:lnTo>
                  <a:lnTo>
                    <a:pt x="119351" y="11023"/>
                  </a:lnTo>
                  <a:lnTo>
                    <a:pt x="122420" y="10160"/>
                  </a:lnTo>
                  <a:lnTo>
                    <a:pt x="125418" y="8632"/>
                  </a:lnTo>
                  <a:lnTo>
                    <a:pt x="128369" y="6660"/>
                  </a:lnTo>
                  <a:lnTo>
                    <a:pt x="131289" y="4393"/>
                  </a:lnTo>
                  <a:lnTo>
                    <a:pt x="137074" y="1875"/>
                  </a:lnTo>
                  <a:lnTo>
                    <a:pt x="143997" y="258"/>
                  </a:lnTo>
                  <a:lnTo>
                    <a:pt x="145518" y="1078"/>
                  </a:lnTo>
                  <a:lnTo>
                    <a:pt x="149748" y="4529"/>
                  </a:lnTo>
                  <a:lnTo>
                    <a:pt x="150304" y="5830"/>
                  </a:lnTo>
                  <a:lnTo>
                    <a:pt x="149722" y="6698"/>
                  </a:lnTo>
                  <a:lnTo>
                    <a:pt x="148382" y="7276"/>
                  </a:lnTo>
                  <a:lnTo>
                    <a:pt x="144353" y="10459"/>
                  </a:lnTo>
                  <a:lnTo>
                    <a:pt x="141945" y="12641"/>
                  </a:lnTo>
                  <a:lnTo>
                    <a:pt x="139387" y="14096"/>
                  </a:lnTo>
                  <a:lnTo>
                    <a:pt x="134005" y="15712"/>
                  </a:lnTo>
                  <a:lnTo>
                    <a:pt x="128438" y="16431"/>
                  </a:lnTo>
                  <a:lnTo>
                    <a:pt x="122789" y="16750"/>
                  </a:lnTo>
                  <a:lnTo>
                    <a:pt x="117103" y="16892"/>
                  </a:lnTo>
                  <a:lnTo>
                    <a:pt x="85694" y="1700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521"/>
            <p:cNvSpPr/>
            <p:nvPr/>
          </p:nvSpPr>
          <p:spPr>
            <a:xfrm>
              <a:off x="5094925" y="4697729"/>
              <a:ext cx="180021" cy="488634"/>
            </a:xfrm>
            <a:custGeom>
              <a:avLst/>
              <a:gdLst/>
              <a:ahLst/>
              <a:cxnLst/>
              <a:rect l="0" t="0" r="0" b="0"/>
              <a:pathLst>
                <a:path w="180021" h="488634">
                  <a:moveTo>
                    <a:pt x="154302" y="0"/>
                  </a:moveTo>
                  <a:lnTo>
                    <a:pt x="121320" y="0"/>
                  </a:lnTo>
                  <a:lnTo>
                    <a:pt x="115849" y="4552"/>
                  </a:lnTo>
                  <a:lnTo>
                    <a:pt x="113427" y="5892"/>
                  </a:lnTo>
                  <a:lnTo>
                    <a:pt x="108195" y="7382"/>
                  </a:lnTo>
                  <a:lnTo>
                    <a:pt x="104514" y="8731"/>
                  </a:lnTo>
                  <a:lnTo>
                    <a:pt x="100155" y="10584"/>
                  </a:lnTo>
                  <a:lnTo>
                    <a:pt x="95344" y="12771"/>
                  </a:lnTo>
                  <a:lnTo>
                    <a:pt x="91184" y="15182"/>
                  </a:lnTo>
                  <a:lnTo>
                    <a:pt x="87459" y="17742"/>
                  </a:lnTo>
                  <a:lnTo>
                    <a:pt x="84022" y="20401"/>
                  </a:lnTo>
                  <a:lnTo>
                    <a:pt x="80779" y="23125"/>
                  </a:lnTo>
                  <a:lnTo>
                    <a:pt x="77664" y="25895"/>
                  </a:lnTo>
                  <a:lnTo>
                    <a:pt x="71663" y="31512"/>
                  </a:lnTo>
                  <a:lnTo>
                    <a:pt x="60050" y="42879"/>
                  </a:lnTo>
                  <a:lnTo>
                    <a:pt x="57177" y="45731"/>
                  </a:lnTo>
                  <a:lnTo>
                    <a:pt x="54310" y="49538"/>
                  </a:lnTo>
                  <a:lnTo>
                    <a:pt x="51446" y="53980"/>
                  </a:lnTo>
                  <a:lnTo>
                    <a:pt x="48583" y="58847"/>
                  </a:lnTo>
                  <a:lnTo>
                    <a:pt x="45723" y="63997"/>
                  </a:lnTo>
                  <a:lnTo>
                    <a:pt x="40005" y="74798"/>
                  </a:lnTo>
                  <a:lnTo>
                    <a:pt x="37147" y="79393"/>
                  </a:lnTo>
                  <a:lnTo>
                    <a:pt x="34289" y="83409"/>
                  </a:lnTo>
                  <a:lnTo>
                    <a:pt x="31431" y="87039"/>
                  </a:lnTo>
                  <a:lnTo>
                    <a:pt x="28573" y="91363"/>
                  </a:lnTo>
                  <a:lnTo>
                    <a:pt x="25715" y="96152"/>
                  </a:lnTo>
                  <a:lnTo>
                    <a:pt x="22857" y="101249"/>
                  </a:lnTo>
                  <a:lnTo>
                    <a:pt x="17142" y="111992"/>
                  </a:lnTo>
                  <a:lnTo>
                    <a:pt x="14285" y="117525"/>
                  </a:lnTo>
                  <a:lnTo>
                    <a:pt x="11110" y="131291"/>
                  </a:lnTo>
                  <a:lnTo>
                    <a:pt x="8746" y="145029"/>
                  </a:lnTo>
                  <a:lnTo>
                    <a:pt x="4520" y="154310"/>
                  </a:lnTo>
                  <a:lnTo>
                    <a:pt x="2008" y="166690"/>
                  </a:lnTo>
                  <a:lnTo>
                    <a:pt x="891" y="180765"/>
                  </a:lnTo>
                  <a:lnTo>
                    <a:pt x="394" y="193370"/>
                  </a:lnTo>
                  <a:lnTo>
                    <a:pt x="115" y="211177"/>
                  </a:lnTo>
                  <a:lnTo>
                    <a:pt x="0" y="275654"/>
                  </a:lnTo>
                  <a:lnTo>
                    <a:pt x="2538" y="289518"/>
                  </a:lnTo>
                  <a:lnTo>
                    <a:pt x="5889" y="302030"/>
                  </a:lnTo>
                  <a:lnTo>
                    <a:pt x="7378" y="313941"/>
                  </a:lnTo>
                  <a:lnTo>
                    <a:pt x="10580" y="328125"/>
                  </a:lnTo>
                  <a:lnTo>
                    <a:pt x="15178" y="343001"/>
                  </a:lnTo>
                  <a:lnTo>
                    <a:pt x="20397" y="355963"/>
                  </a:lnTo>
                  <a:lnTo>
                    <a:pt x="25891" y="365534"/>
                  </a:lnTo>
                  <a:lnTo>
                    <a:pt x="31508" y="373915"/>
                  </a:lnTo>
                  <a:lnTo>
                    <a:pt x="34339" y="378817"/>
                  </a:lnTo>
                  <a:lnTo>
                    <a:pt x="40025" y="389343"/>
                  </a:lnTo>
                  <a:lnTo>
                    <a:pt x="54292" y="417291"/>
                  </a:lnTo>
                  <a:lnTo>
                    <a:pt x="57149" y="422022"/>
                  </a:lnTo>
                  <a:lnTo>
                    <a:pt x="60006" y="426128"/>
                  </a:lnTo>
                  <a:lnTo>
                    <a:pt x="62863" y="429818"/>
                  </a:lnTo>
                  <a:lnTo>
                    <a:pt x="66673" y="433231"/>
                  </a:lnTo>
                  <a:lnTo>
                    <a:pt x="71117" y="436458"/>
                  </a:lnTo>
                  <a:lnTo>
                    <a:pt x="75985" y="439562"/>
                  </a:lnTo>
                  <a:lnTo>
                    <a:pt x="80184" y="442584"/>
                  </a:lnTo>
                  <a:lnTo>
                    <a:pt x="83935" y="445552"/>
                  </a:lnTo>
                  <a:lnTo>
                    <a:pt x="87388" y="448482"/>
                  </a:lnTo>
                  <a:lnTo>
                    <a:pt x="91595" y="451388"/>
                  </a:lnTo>
                  <a:lnTo>
                    <a:pt x="96305" y="454278"/>
                  </a:lnTo>
                  <a:lnTo>
                    <a:pt x="101350" y="457157"/>
                  </a:lnTo>
                  <a:lnTo>
                    <a:pt x="105666" y="460029"/>
                  </a:lnTo>
                  <a:lnTo>
                    <a:pt x="109495" y="462897"/>
                  </a:lnTo>
                  <a:lnTo>
                    <a:pt x="113001" y="465760"/>
                  </a:lnTo>
                  <a:lnTo>
                    <a:pt x="116290" y="467670"/>
                  </a:lnTo>
                  <a:lnTo>
                    <a:pt x="119436" y="468943"/>
                  </a:lnTo>
                  <a:lnTo>
                    <a:pt x="122486" y="469791"/>
                  </a:lnTo>
                  <a:lnTo>
                    <a:pt x="126424" y="471309"/>
                  </a:lnTo>
                  <a:lnTo>
                    <a:pt x="130954" y="473274"/>
                  </a:lnTo>
                  <a:lnTo>
                    <a:pt x="135879" y="475536"/>
                  </a:lnTo>
                  <a:lnTo>
                    <a:pt x="140115" y="477044"/>
                  </a:lnTo>
                  <a:lnTo>
                    <a:pt x="143892" y="478050"/>
                  </a:lnTo>
                  <a:lnTo>
                    <a:pt x="147361" y="478720"/>
                  </a:lnTo>
                  <a:lnTo>
                    <a:pt x="150628" y="480120"/>
                  </a:lnTo>
                  <a:lnTo>
                    <a:pt x="153757" y="482005"/>
                  </a:lnTo>
                  <a:lnTo>
                    <a:pt x="156796" y="484214"/>
                  </a:lnTo>
                  <a:lnTo>
                    <a:pt x="159775" y="485687"/>
                  </a:lnTo>
                  <a:lnTo>
                    <a:pt x="162713" y="486670"/>
                  </a:lnTo>
                  <a:lnTo>
                    <a:pt x="165625" y="487324"/>
                  </a:lnTo>
                  <a:lnTo>
                    <a:pt x="168518" y="487760"/>
                  </a:lnTo>
                  <a:lnTo>
                    <a:pt x="171400" y="488051"/>
                  </a:lnTo>
                  <a:lnTo>
                    <a:pt x="180020" y="48863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522"/>
            <p:cNvSpPr/>
            <p:nvPr/>
          </p:nvSpPr>
          <p:spPr>
            <a:xfrm>
              <a:off x="5249227" y="4972050"/>
              <a:ext cx="171451" cy="17146"/>
            </a:xfrm>
            <a:custGeom>
              <a:avLst/>
              <a:gdLst/>
              <a:ahLst/>
              <a:cxnLst/>
              <a:rect l="0" t="0" r="0" b="0"/>
              <a:pathLst>
                <a:path w="171451" h="17146">
                  <a:moveTo>
                    <a:pt x="0" y="17145"/>
                  </a:moveTo>
                  <a:lnTo>
                    <a:pt x="67042" y="17145"/>
                  </a:lnTo>
                  <a:lnTo>
                    <a:pt x="72317" y="16192"/>
                  </a:lnTo>
                  <a:lnTo>
                    <a:pt x="77739" y="14605"/>
                  </a:lnTo>
                  <a:lnTo>
                    <a:pt x="83259" y="12594"/>
                  </a:lnTo>
                  <a:lnTo>
                    <a:pt x="88844" y="11253"/>
                  </a:lnTo>
                  <a:lnTo>
                    <a:pt x="94471" y="10359"/>
                  </a:lnTo>
                  <a:lnTo>
                    <a:pt x="100128" y="9764"/>
                  </a:lnTo>
                  <a:lnTo>
                    <a:pt x="105805" y="9366"/>
                  </a:lnTo>
                  <a:lnTo>
                    <a:pt x="111494" y="9102"/>
                  </a:lnTo>
                  <a:lnTo>
                    <a:pt x="117192" y="8925"/>
                  </a:lnTo>
                  <a:lnTo>
                    <a:pt x="122895" y="7855"/>
                  </a:lnTo>
                  <a:lnTo>
                    <a:pt x="128603" y="6189"/>
                  </a:lnTo>
                  <a:lnTo>
                    <a:pt x="134312" y="4126"/>
                  </a:lnTo>
                  <a:lnTo>
                    <a:pt x="140024" y="2751"/>
                  </a:lnTo>
                  <a:lnTo>
                    <a:pt x="145737" y="1833"/>
                  </a:lnTo>
                  <a:lnTo>
                    <a:pt x="151451" y="1222"/>
                  </a:lnTo>
                  <a:lnTo>
                    <a:pt x="156212" y="815"/>
                  </a:lnTo>
                  <a:lnTo>
                    <a:pt x="160339" y="543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523"/>
            <p:cNvSpPr/>
            <p:nvPr/>
          </p:nvSpPr>
          <p:spPr>
            <a:xfrm>
              <a:off x="5446395" y="4783852"/>
              <a:ext cx="231458" cy="325359"/>
            </a:xfrm>
            <a:custGeom>
              <a:avLst/>
              <a:gdLst/>
              <a:ahLst/>
              <a:cxnLst/>
              <a:rect l="0" t="0" r="0" b="0"/>
              <a:pathLst>
                <a:path w="231458" h="325359">
                  <a:moveTo>
                    <a:pt x="0" y="68183"/>
                  </a:moveTo>
                  <a:lnTo>
                    <a:pt x="0" y="59963"/>
                  </a:lnTo>
                  <a:lnTo>
                    <a:pt x="6843" y="52836"/>
                  </a:lnTo>
                  <a:lnTo>
                    <a:pt x="28619" y="30994"/>
                  </a:lnTo>
                  <a:lnTo>
                    <a:pt x="32414" y="28150"/>
                  </a:lnTo>
                  <a:lnTo>
                    <a:pt x="36849" y="25302"/>
                  </a:lnTo>
                  <a:lnTo>
                    <a:pt x="41711" y="22451"/>
                  </a:lnTo>
                  <a:lnTo>
                    <a:pt x="46857" y="19597"/>
                  </a:lnTo>
                  <a:lnTo>
                    <a:pt x="57655" y="13886"/>
                  </a:lnTo>
                  <a:lnTo>
                    <a:pt x="63202" y="11983"/>
                  </a:lnTo>
                  <a:lnTo>
                    <a:pt x="68804" y="10714"/>
                  </a:lnTo>
                  <a:lnTo>
                    <a:pt x="74444" y="9867"/>
                  </a:lnTo>
                  <a:lnTo>
                    <a:pt x="81062" y="8351"/>
                  </a:lnTo>
                  <a:lnTo>
                    <a:pt x="88331" y="6387"/>
                  </a:lnTo>
                  <a:lnTo>
                    <a:pt x="96035" y="4126"/>
                  </a:lnTo>
                  <a:lnTo>
                    <a:pt x="103075" y="2618"/>
                  </a:lnTo>
                  <a:lnTo>
                    <a:pt x="109675" y="1613"/>
                  </a:lnTo>
                  <a:lnTo>
                    <a:pt x="115979" y="943"/>
                  </a:lnTo>
                  <a:lnTo>
                    <a:pt x="122086" y="496"/>
                  </a:lnTo>
                  <a:lnTo>
                    <a:pt x="128063" y="198"/>
                  </a:lnTo>
                  <a:lnTo>
                    <a:pt x="133953" y="0"/>
                  </a:lnTo>
                  <a:lnTo>
                    <a:pt x="139784" y="820"/>
                  </a:lnTo>
                  <a:lnTo>
                    <a:pt x="145577" y="2319"/>
                  </a:lnTo>
                  <a:lnTo>
                    <a:pt x="151343" y="4271"/>
                  </a:lnTo>
                  <a:lnTo>
                    <a:pt x="157093" y="6525"/>
                  </a:lnTo>
                  <a:lnTo>
                    <a:pt x="162831" y="8980"/>
                  </a:lnTo>
                  <a:lnTo>
                    <a:pt x="174286" y="14248"/>
                  </a:lnTo>
                  <a:lnTo>
                    <a:pt x="185728" y="19764"/>
                  </a:lnTo>
                  <a:lnTo>
                    <a:pt x="190494" y="23521"/>
                  </a:lnTo>
                  <a:lnTo>
                    <a:pt x="194623" y="27931"/>
                  </a:lnTo>
                  <a:lnTo>
                    <a:pt x="201752" y="36958"/>
                  </a:lnTo>
                  <a:lnTo>
                    <a:pt x="208095" y="44145"/>
                  </a:lnTo>
                  <a:lnTo>
                    <a:pt x="211119" y="49300"/>
                  </a:lnTo>
                  <a:lnTo>
                    <a:pt x="214088" y="55594"/>
                  </a:lnTo>
                  <a:lnTo>
                    <a:pt x="217021" y="62648"/>
                  </a:lnTo>
                  <a:lnTo>
                    <a:pt x="218975" y="69255"/>
                  </a:lnTo>
                  <a:lnTo>
                    <a:pt x="220278" y="75565"/>
                  </a:lnTo>
                  <a:lnTo>
                    <a:pt x="221147" y="81677"/>
                  </a:lnTo>
                  <a:lnTo>
                    <a:pt x="220774" y="88609"/>
                  </a:lnTo>
                  <a:lnTo>
                    <a:pt x="219573" y="96088"/>
                  </a:lnTo>
                  <a:lnTo>
                    <a:pt x="217819" y="103931"/>
                  </a:lnTo>
                  <a:lnTo>
                    <a:pt x="216650" y="112017"/>
                  </a:lnTo>
                  <a:lnTo>
                    <a:pt x="215871" y="120266"/>
                  </a:lnTo>
                  <a:lnTo>
                    <a:pt x="215351" y="128622"/>
                  </a:lnTo>
                  <a:lnTo>
                    <a:pt x="214052" y="137051"/>
                  </a:lnTo>
                  <a:lnTo>
                    <a:pt x="212234" y="145527"/>
                  </a:lnTo>
                  <a:lnTo>
                    <a:pt x="210069" y="154036"/>
                  </a:lnTo>
                  <a:lnTo>
                    <a:pt x="207673" y="162565"/>
                  </a:lnTo>
                  <a:lnTo>
                    <a:pt x="202471" y="179663"/>
                  </a:lnTo>
                  <a:lnTo>
                    <a:pt x="198798" y="187270"/>
                  </a:lnTo>
                  <a:lnTo>
                    <a:pt x="194445" y="194247"/>
                  </a:lnTo>
                  <a:lnTo>
                    <a:pt x="189637" y="200803"/>
                  </a:lnTo>
                  <a:lnTo>
                    <a:pt x="179215" y="215708"/>
                  </a:lnTo>
                  <a:lnTo>
                    <a:pt x="173770" y="223683"/>
                  </a:lnTo>
                  <a:lnTo>
                    <a:pt x="168234" y="230904"/>
                  </a:lnTo>
                  <a:lnTo>
                    <a:pt x="162638" y="237624"/>
                  </a:lnTo>
                  <a:lnTo>
                    <a:pt x="157003" y="244008"/>
                  </a:lnTo>
                  <a:lnTo>
                    <a:pt x="145661" y="256182"/>
                  </a:lnTo>
                  <a:lnTo>
                    <a:pt x="122858" y="279520"/>
                  </a:lnTo>
                  <a:lnTo>
                    <a:pt x="117148" y="284321"/>
                  </a:lnTo>
                  <a:lnTo>
                    <a:pt x="111436" y="288475"/>
                  </a:lnTo>
                  <a:lnTo>
                    <a:pt x="105723" y="292197"/>
                  </a:lnTo>
                  <a:lnTo>
                    <a:pt x="100009" y="295630"/>
                  </a:lnTo>
                  <a:lnTo>
                    <a:pt x="94295" y="298872"/>
                  </a:lnTo>
                  <a:lnTo>
                    <a:pt x="88581" y="301986"/>
                  </a:lnTo>
                  <a:lnTo>
                    <a:pt x="83819" y="304061"/>
                  </a:lnTo>
                  <a:lnTo>
                    <a:pt x="79692" y="305445"/>
                  </a:lnTo>
                  <a:lnTo>
                    <a:pt x="75987" y="306368"/>
                  </a:lnTo>
                  <a:lnTo>
                    <a:pt x="71613" y="306982"/>
                  </a:lnTo>
                  <a:lnTo>
                    <a:pt x="66792" y="307393"/>
                  </a:lnTo>
                  <a:lnTo>
                    <a:pt x="57308" y="307848"/>
                  </a:lnTo>
                  <a:lnTo>
                    <a:pt x="49918" y="308051"/>
                  </a:lnTo>
                  <a:lnTo>
                    <a:pt x="40402" y="308165"/>
                  </a:lnTo>
                  <a:lnTo>
                    <a:pt x="37412" y="307228"/>
                  </a:lnTo>
                  <a:lnTo>
                    <a:pt x="31550" y="303647"/>
                  </a:lnTo>
                  <a:lnTo>
                    <a:pt x="25769" y="298881"/>
                  </a:lnTo>
                  <a:lnTo>
                    <a:pt x="20025" y="293588"/>
                  </a:lnTo>
                  <a:lnTo>
                    <a:pt x="14298" y="288061"/>
                  </a:lnTo>
                  <a:lnTo>
                    <a:pt x="12389" y="285253"/>
                  </a:lnTo>
                  <a:lnTo>
                    <a:pt x="10269" y="279593"/>
                  </a:lnTo>
                  <a:lnTo>
                    <a:pt x="9075" y="271052"/>
                  </a:lnTo>
                  <a:lnTo>
                    <a:pt x="9860" y="268199"/>
                  </a:lnTo>
                  <a:lnTo>
                    <a:pt x="13272" y="262489"/>
                  </a:lnTo>
                  <a:lnTo>
                    <a:pt x="17963" y="256776"/>
                  </a:lnTo>
                  <a:lnTo>
                    <a:pt x="23223" y="250110"/>
                  </a:lnTo>
                  <a:lnTo>
                    <a:pt x="28737" y="240797"/>
                  </a:lnTo>
                  <a:lnTo>
                    <a:pt x="34362" y="232847"/>
                  </a:lnTo>
                  <a:lnTo>
                    <a:pt x="37195" y="229394"/>
                  </a:lnTo>
                  <a:lnTo>
                    <a:pt x="40989" y="227092"/>
                  </a:lnTo>
                  <a:lnTo>
                    <a:pt x="45424" y="225557"/>
                  </a:lnTo>
                  <a:lnTo>
                    <a:pt x="50284" y="224534"/>
                  </a:lnTo>
                  <a:lnTo>
                    <a:pt x="55430" y="222899"/>
                  </a:lnTo>
                  <a:lnTo>
                    <a:pt x="60766" y="220857"/>
                  </a:lnTo>
                  <a:lnTo>
                    <a:pt x="66228" y="218543"/>
                  </a:lnTo>
                  <a:lnTo>
                    <a:pt x="71774" y="217000"/>
                  </a:lnTo>
                  <a:lnTo>
                    <a:pt x="77377" y="215972"/>
                  </a:lnTo>
                  <a:lnTo>
                    <a:pt x="83017" y="215287"/>
                  </a:lnTo>
                  <a:lnTo>
                    <a:pt x="88682" y="214829"/>
                  </a:lnTo>
                  <a:lnTo>
                    <a:pt x="94364" y="214525"/>
                  </a:lnTo>
                  <a:lnTo>
                    <a:pt x="100057" y="214321"/>
                  </a:lnTo>
                  <a:lnTo>
                    <a:pt x="106709" y="215138"/>
                  </a:lnTo>
                  <a:lnTo>
                    <a:pt x="114002" y="216636"/>
                  </a:lnTo>
                  <a:lnTo>
                    <a:pt x="121721" y="218586"/>
                  </a:lnTo>
                  <a:lnTo>
                    <a:pt x="127820" y="219887"/>
                  </a:lnTo>
                  <a:lnTo>
                    <a:pt x="132838" y="220754"/>
                  </a:lnTo>
                  <a:lnTo>
                    <a:pt x="137136" y="221332"/>
                  </a:lnTo>
                  <a:lnTo>
                    <a:pt x="141906" y="223622"/>
                  </a:lnTo>
                  <a:lnTo>
                    <a:pt x="146991" y="227054"/>
                  </a:lnTo>
                  <a:lnTo>
                    <a:pt x="152287" y="231247"/>
                  </a:lnTo>
                  <a:lnTo>
                    <a:pt x="157722" y="234995"/>
                  </a:lnTo>
                  <a:lnTo>
                    <a:pt x="163250" y="238445"/>
                  </a:lnTo>
                  <a:lnTo>
                    <a:pt x="168841" y="241699"/>
                  </a:lnTo>
                  <a:lnTo>
                    <a:pt x="173520" y="244820"/>
                  </a:lnTo>
                  <a:lnTo>
                    <a:pt x="177593" y="247854"/>
                  </a:lnTo>
                  <a:lnTo>
                    <a:pt x="181260" y="250828"/>
                  </a:lnTo>
                  <a:lnTo>
                    <a:pt x="187875" y="259214"/>
                  </a:lnTo>
                  <a:lnTo>
                    <a:pt x="193989" y="268338"/>
                  </a:lnTo>
                  <a:lnTo>
                    <a:pt x="199882" y="275568"/>
                  </a:lnTo>
                  <a:lnTo>
                    <a:pt x="205676" y="284496"/>
                  </a:lnTo>
                  <a:lnTo>
                    <a:pt x="211427" y="293862"/>
                  </a:lnTo>
                  <a:lnTo>
                    <a:pt x="217157" y="301200"/>
                  </a:lnTo>
                  <a:lnTo>
                    <a:pt x="222879" y="310176"/>
                  </a:lnTo>
                  <a:lnTo>
                    <a:pt x="231457" y="32535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524"/>
            <p:cNvSpPr/>
            <p:nvPr/>
          </p:nvSpPr>
          <p:spPr>
            <a:xfrm>
              <a:off x="5772150" y="5057775"/>
              <a:ext cx="16761" cy="120016"/>
            </a:xfrm>
            <a:custGeom>
              <a:avLst/>
              <a:gdLst/>
              <a:ahLst/>
              <a:cxnLst/>
              <a:rect l="0" t="0" r="0" b="0"/>
              <a:pathLst>
                <a:path w="16761" h="120016">
                  <a:moveTo>
                    <a:pt x="0" y="0"/>
                  </a:moveTo>
                  <a:lnTo>
                    <a:pt x="0" y="8219"/>
                  </a:lnTo>
                  <a:lnTo>
                    <a:pt x="952" y="9289"/>
                  </a:lnTo>
                  <a:lnTo>
                    <a:pt x="4550" y="13018"/>
                  </a:lnTo>
                  <a:lnTo>
                    <a:pt x="5891" y="15346"/>
                  </a:lnTo>
                  <a:lnTo>
                    <a:pt x="6785" y="17851"/>
                  </a:lnTo>
                  <a:lnTo>
                    <a:pt x="7380" y="20473"/>
                  </a:lnTo>
                  <a:lnTo>
                    <a:pt x="8730" y="24126"/>
                  </a:lnTo>
                  <a:lnTo>
                    <a:pt x="10583" y="28466"/>
                  </a:lnTo>
                  <a:lnTo>
                    <a:pt x="12770" y="33265"/>
                  </a:lnTo>
                  <a:lnTo>
                    <a:pt x="14228" y="38369"/>
                  </a:lnTo>
                  <a:lnTo>
                    <a:pt x="15200" y="43677"/>
                  </a:lnTo>
                  <a:lnTo>
                    <a:pt x="15849" y="49120"/>
                  </a:lnTo>
                  <a:lnTo>
                    <a:pt x="16281" y="54654"/>
                  </a:lnTo>
                  <a:lnTo>
                    <a:pt x="16568" y="60248"/>
                  </a:lnTo>
                  <a:lnTo>
                    <a:pt x="16760" y="65883"/>
                  </a:lnTo>
                  <a:lnTo>
                    <a:pt x="15937" y="71544"/>
                  </a:lnTo>
                  <a:lnTo>
                    <a:pt x="14434" y="77224"/>
                  </a:lnTo>
                  <a:lnTo>
                    <a:pt x="12480" y="82915"/>
                  </a:lnTo>
                  <a:lnTo>
                    <a:pt x="11177" y="88614"/>
                  </a:lnTo>
                  <a:lnTo>
                    <a:pt x="10309" y="94319"/>
                  </a:lnTo>
                  <a:lnTo>
                    <a:pt x="9730" y="100026"/>
                  </a:lnTo>
                  <a:lnTo>
                    <a:pt x="8392" y="104784"/>
                  </a:lnTo>
                  <a:lnTo>
                    <a:pt x="6547" y="108909"/>
                  </a:lnTo>
                  <a:lnTo>
                    <a:pt x="0" y="12001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525"/>
            <p:cNvSpPr/>
            <p:nvPr/>
          </p:nvSpPr>
          <p:spPr>
            <a:xfrm>
              <a:off x="5892165" y="4954904"/>
              <a:ext cx="137161" cy="8574"/>
            </a:xfrm>
            <a:custGeom>
              <a:avLst/>
              <a:gdLst/>
              <a:ahLst/>
              <a:cxnLst/>
              <a:rect l="0" t="0" r="0" b="0"/>
              <a:pathLst>
                <a:path w="137161" h="8574">
                  <a:moveTo>
                    <a:pt x="0" y="8573"/>
                  </a:moveTo>
                  <a:lnTo>
                    <a:pt x="95849" y="8573"/>
                  </a:lnTo>
                  <a:lnTo>
                    <a:pt x="100094" y="7621"/>
                  </a:lnTo>
                  <a:lnTo>
                    <a:pt x="104829" y="6033"/>
                  </a:lnTo>
                  <a:lnTo>
                    <a:pt x="109891" y="4023"/>
                  </a:lnTo>
                  <a:lnTo>
                    <a:pt x="114218" y="2682"/>
                  </a:lnTo>
                  <a:lnTo>
                    <a:pt x="118056" y="1788"/>
                  </a:lnTo>
                  <a:lnTo>
                    <a:pt x="121566" y="1192"/>
                  </a:lnTo>
                  <a:lnTo>
                    <a:pt x="124858" y="795"/>
                  </a:lnTo>
                  <a:lnTo>
                    <a:pt x="128007" y="530"/>
                  </a:lnTo>
                  <a:lnTo>
                    <a:pt x="137160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526"/>
            <p:cNvSpPr/>
            <p:nvPr/>
          </p:nvSpPr>
          <p:spPr>
            <a:xfrm>
              <a:off x="6037897" y="4774926"/>
              <a:ext cx="214153" cy="308563"/>
            </a:xfrm>
            <a:custGeom>
              <a:avLst/>
              <a:gdLst/>
              <a:ahLst/>
              <a:cxnLst/>
              <a:rect l="0" t="0" r="0" b="0"/>
              <a:pathLst>
                <a:path w="214153" h="308563">
                  <a:moveTo>
                    <a:pt x="0" y="68536"/>
                  </a:moveTo>
                  <a:lnTo>
                    <a:pt x="4551" y="68536"/>
                  </a:lnTo>
                  <a:lnTo>
                    <a:pt x="5891" y="67584"/>
                  </a:lnTo>
                  <a:lnTo>
                    <a:pt x="6785" y="65996"/>
                  </a:lnTo>
                  <a:lnTo>
                    <a:pt x="7381" y="63986"/>
                  </a:lnTo>
                  <a:lnTo>
                    <a:pt x="10583" y="59211"/>
                  </a:lnTo>
                  <a:lnTo>
                    <a:pt x="15181" y="53914"/>
                  </a:lnTo>
                  <a:lnTo>
                    <a:pt x="20400" y="48385"/>
                  </a:lnTo>
                  <a:lnTo>
                    <a:pt x="28693" y="39917"/>
                  </a:lnTo>
                  <a:lnTo>
                    <a:pt x="32463" y="37074"/>
                  </a:lnTo>
                  <a:lnTo>
                    <a:pt x="36882" y="34227"/>
                  </a:lnTo>
                  <a:lnTo>
                    <a:pt x="41733" y="31376"/>
                  </a:lnTo>
                  <a:lnTo>
                    <a:pt x="46873" y="28523"/>
                  </a:lnTo>
                  <a:lnTo>
                    <a:pt x="57662" y="22812"/>
                  </a:lnTo>
                  <a:lnTo>
                    <a:pt x="91485" y="5671"/>
                  </a:lnTo>
                  <a:lnTo>
                    <a:pt x="97185" y="3766"/>
                  </a:lnTo>
                  <a:lnTo>
                    <a:pt x="102890" y="2496"/>
                  </a:lnTo>
                  <a:lnTo>
                    <a:pt x="108598" y="1649"/>
                  </a:lnTo>
                  <a:lnTo>
                    <a:pt x="114309" y="1085"/>
                  </a:lnTo>
                  <a:lnTo>
                    <a:pt x="120021" y="708"/>
                  </a:lnTo>
                  <a:lnTo>
                    <a:pt x="125734" y="458"/>
                  </a:lnTo>
                  <a:lnTo>
                    <a:pt x="137162" y="179"/>
                  </a:lnTo>
                  <a:lnTo>
                    <a:pt x="160020" y="0"/>
                  </a:lnTo>
                  <a:lnTo>
                    <a:pt x="164782" y="938"/>
                  </a:lnTo>
                  <a:lnTo>
                    <a:pt x="168910" y="2516"/>
                  </a:lnTo>
                  <a:lnTo>
                    <a:pt x="172614" y="4520"/>
                  </a:lnTo>
                  <a:lnTo>
                    <a:pt x="179270" y="9287"/>
                  </a:lnTo>
                  <a:lnTo>
                    <a:pt x="182379" y="11892"/>
                  </a:lnTo>
                  <a:lnTo>
                    <a:pt x="184451" y="14581"/>
                  </a:lnTo>
                  <a:lnTo>
                    <a:pt x="186753" y="20109"/>
                  </a:lnTo>
                  <a:lnTo>
                    <a:pt x="186415" y="23869"/>
                  </a:lnTo>
                  <a:lnTo>
                    <a:pt x="183498" y="33127"/>
                  </a:lnTo>
                  <a:lnTo>
                    <a:pt x="181387" y="38262"/>
                  </a:lnTo>
                  <a:lnTo>
                    <a:pt x="179027" y="43591"/>
                  </a:lnTo>
                  <a:lnTo>
                    <a:pt x="176502" y="49048"/>
                  </a:lnTo>
                  <a:lnTo>
                    <a:pt x="172913" y="54592"/>
                  </a:lnTo>
                  <a:lnTo>
                    <a:pt x="168615" y="60193"/>
                  </a:lnTo>
                  <a:lnTo>
                    <a:pt x="163846" y="65831"/>
                  </a:lnTo>
                  <a:lnTo>
                    <a:pt x="158760" y="71496"/>
                  </a:lnTo>
                  <a:lnTo>
                    <a:pt x="148030" y="82869"/>
                  </a:lnTo>
                  <a:lnTo>
                    <a:pt x="131279" y="99982"/>
                  </a:lnTo>
                  <a:lnTo>
                    <a:pt x="126572" y="105692"/>
                  </a:lnTo>
                  <a:lnTo>
                    <a:pt x="122482" y="111404"/>
                  </a:lnTo>
                  <a:lnTo>
                    <a:pt x="118802" y="117118"/>
                  </a:lnTo>
                  <a:lnTo>
                    <a:pt x="114444" y="121879"/>
                  </a:lnTo>
                  <a:lnTo>
                    <a:pt x="109633" y="126005"/>
                  </a:lnTo>
                  <a:lnTo>
                    <a:pt x="104521" y="129709"/>
                  </a:lnTo>
                  <a:lnTo>
                    <a:pt x="100161" y="133131"/>
                  </a:lnTo>
                  <a:lnTo>
                    <a:pt x="96301" y="136364"/>
                  </a:lnTo>
                  <a:lnTo>
                    <a:pt x="92776" y="139472"/>
                  </a:lnTo>
                  <a:lnTo>
                    <a:pt x="86319" y="145466"/>
                  </a:lnTo>
                  <a:lnTo>
                    <a:pt x="77184" y="154231"/>
                  </a:lnTo>
                  <a:lnTo>
                    <a:pt x="77157" y="154257"/>
                  </a:lnTo>
                  <a:lnTo>
                    <a:pt x="81705" y="149709"/>
                  </a:lnTo>
                  <a:lnTo>
                    <a:pt x="84950" y="148369"/>
                  </a:lnTo>
                  <a:lnTo>
                    <a:pt x="89018" y="147475"/>
                  </a:lnTo>
                  <a:lnTo>
                    <a:pt x="93636" y="146880"/>
                  </a:lnTo>
                  <a:lnTo>
                    <a:pt x="98619" y="146483"/>
                  </a:lnTo>
                  <a:lnTo>
                    <a:pt x="103846" y="146218"/>
                  </a:lnTo>
                  <a:lnTo>
                    <a:pt x="117764" y="145846"/>
                  </a:lnTo>
                  <a:lnTo>
                    <a:pt x="154648" y="145698"/>
                  </a:lnTo>
                  <a:lnTo>
                    <a:pt x="159296" y="146647"/>
                  </a:lnTo>
                  <a:lnTo>
                    <a:pt x="164300" y="148233"/>
                  </a:lnTo>
                  <a:lnTo>
                    <a:pt x="169541" y="150242"/>
                  </a:lnTo>
                  <a:lnTo>
                    <a:pt x="174940" y="152534"/>
                  </a:lnTo>
                  <a:lnTo>
                    <a:pt x="186019" y="157621"/>
                  </a:lnTo>
                  <a:lnTo>
                    <a:pt x="190687" y="160311"/>
                  </a:lnTo>
                  <a:lnTo>
                    <a:pt x="194752" y="163057"/>
                  </a:lnTo>
                  <a:lnTo>
                    <a:pt x="198415" y="165840"/>
                  </a:lnTo>
                  <a:lnTo>
                    <a:pt x="205025" y="174012"/>
                  </a:lnTo>
                  <a:lnTo>
                    <a:pt x="210184" y="183042"/>
                  </a:lnTo>
                  <a:lnTo>
                    <a:pt x="212478" y="190230"/>
                  </a:lnTo>
                  <a:lnTo>
                    <a:pt x="213497" y="199140"/>
                  </a:lnTo>
                  <a:lnTo>
                    <a:pt x="213769" y="204183"/>
                  </a:lnTo>
                  <a:lnTo>
                    <a:pt x="214071" y="214866"/>
                  </a:lnTo>
                  <a:lnTo>
                    <a:pt x="214152" y="220382"/>
                  </a:lnTo>
                  <a:lnTo>
                    <a:pt x="213253" y="225964"/>
                  </a:lnTo>
                  <a:lnTo>
                    <a:pt x="211701" y="231591"/>
                  </a:lnTo>
                  <a:lnTo>
                    <a:pt x="209714" y="237247"/>
                  </a:lnTo>
                  <a:lnTo>
                    <a:pt x="207437" y="242922"/>
                  </a:lnTo>
                  <a:lnTo>
                    <a:pt x="204966" y="248611"/>
                  </a:lnTo>
                  <a:lnTo>
                    <a:pt x="202367" y="254309"/>
                  </a:lnTo>
                  <a:lnTo>
                    <a:pt x="198729" y="259060"/>
                  </a:lnTo>
                  <a:lnTo>
                    <a:pt x="194398" y="263179"/>
                  </a:lnTo>
                  <a:lnTo>
                    <a:pt x="189606" y="266878"/>
                  </a:lnTo>
                  <a:lnTo>
                    <a:pt x="184507" y="271249"/>
                  </a:lnTo>
                  <a:lnTo>
                    <a:pt x="179202" y="276068"/>
                  </a:lnTo>
                  <a:lnTo>
                    <a:pt x="173761" y="281186"/>
                  </a:lnTo>
                  <a:lnTo>
                    <a:pt x="168228" y="284598"/>
                  </a:lnTo>
                  <a:lnTo>
                    <a:pt x="162635" y="286872"/>
                  </a:lnTo>
                  <a:lnTo>
                    <a:pt x="157001" y="288388"/>
                  </a:lnTo>
                  <a:lnTo>
                    <a:pt x="152292" y="290352"/>
                  </a:lnTo>
                  <a:lnTo>
                    <a:pt x="148200" y="292613"/>
                  </a:lnTo>
                  <a:lnTo>
                    <a:pt x="144520" y="295073"/>
                  </a:lnTo>
                  <a:lnTo>
                    <a:pt x="140162" y="297666"/>
                  </a:lnTo>
                  <a:lnTo>
                    <a:pt x="135351" y="300347"/>
                  </a:lnTo>
                  <a:lnTo>
                    <a:pt x="130239" y="303086"/>
                  </a:lnTo>
                  <a:lnTo>
                    <a:pt x="125879" y="304913"/>
                  </a:lnTo>
                  <a:lnTo>
                    <a:pt x="122019" y="306131"/>
                  </a:lnTo>
                  <a:lnTo>
                    <a:pt x="118493" y="306942"/>
                  </a:lnTo>
                  <a:lnTo>
                    <a:pt x="114238" y="307484"/>
                  </a:lnTo>
                  <a:lnTo>
                    <a:pt x="109497" y="307845"/>
                  </a:lnTo>
                  <a:lnTo>
                    <a:pt x="100100" y="308245"/>
                  </a:lnTo>
                  <a:lnTo>
                    <a:pt x="89455" y="308471"/>
                  </a:lnTo>
                  <a:lnTo>
                    <a:pt x="65757" y="308562"/>
                  </a:lnTo>
                  <a:lnTo>
                    <a:pt x="62888" y="307611"/>
                  </a:lnTo>
                  <a:lnTo>
                    <a:pt x="57160" y="304014"/>
                  </a:lnTo>
                  <a:lnTo>
                    <a:pt x="53131" y="301185"/>
                  </a:lnTo>
                  <a:lnTo>
                    <a:pt x="49649" y="300523"/>
                  </a:lnTo>
                  <a:lnTo>
                    <a:pt x="42862" y="299994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527"/>
            <p:cNvSpPr/>
            <p:nvPr/>
          </p:nvSpPr>
          <p:spPr>
            <a:xfrm>
              <a:off x="6140767" y="4663544"/>
              <a:ext cx="239903" cy="539964"/>
            </a:xfrm>
            <a:custGeom>
              <a:avLst/>
              <a:gdLst/>
              <a:ahLst/>
              <a:cxnLst/>
              <a:rect l="0" t="0" r="0" b="0"/>
              <a:pathLst>
                <a:path w="239903" h="539964">
                  <a:moveTo>
                    <a:pt x="0" y="8468"/>
                  </a:moveTo>
                  <a:lnTo>
                    <a:pt x="7381" y="1087"/>
                  </a:lnTo>
                  <a:lnTo>
                    <a:pt x="10583" y="425"/>
                  </a:lnTo>
                  <a:lnTo>
                    <a:pt x="17741" y="53"/>
                  </a:lnTo>
                  <a:lnTo>
                    <a:pt x="20400" y="0"/>
                  </a:lnTo>
                  <a:lnTo>
                    <a:pt x="24077" y="918"/>
                  </a:lnTo>
                  <a:lnTo>
                    <a:pt x="28434" y="2482"/>
                  </a:lnTo>
                  <a:lnTo>
                    <a:pt x="33244" y="4478"/>
                  </a:lnTo>
                  <a:lnTo>
                    <a:pt x="38355" y="5808"/>
                  </a:lnTo>
                  <a:lnTo>
                    <a:pt x="43668" y="6695"/>
                  </a:lnTo>
                  <a:lnTo>
                    <a:pt x="49114" y="7286"/>
                  </a:lnTo>
                  <a:lnTo>
                    <a:pt x="53698" y="8632"/>
                  </a:lnTo>
                  <a:lnTo>
                    <a:pt x="57706" y="10483"/>
                  </a:lnTo>
                  <a:lnTo>
                    <a:pt x="61331" y="12669"/>
                  </a:lnTo>
                  <a:lnTo>
                    <a:pt x="65652" y="15078"/>
                  </a:lnTo>
                  <a:lnTo>
                    <a:pt x="75534" y="20296"/>
                  </a:lnTo>
                  <a:lnTo>
                    <a:pt x="91807" y="28588"/>
                  </a:lnTo>
                  <a:lnTo>
                    <a:pt x="98352" y="31407"/>
                  </a:lnTo>
                  <a:lnTo>
                    <a:pt x="105573" y="34238"/>
                  </a:lnTo>
                  <a:lnTo>
                    <a:pt x="113245" y="37078"/>
                  </a:lnTo>
                  <a:lnTo>
                    <a:pt x="120264" y="40876"/>
                  </a:lnTo>
                  <a:lnTo>
                    <a:pt x="126848" y="45313"/>
                  </a:lnTo>
                  <a:lnTo>
                    <a:pt x="133143" y="50177"/>
                  </a:lnTo>
                  <a:lnTo>
                    <a:pt x="139245" y="55324"/>
                  </a:lnTo>
                  <a:lnTo>
                    <a:pt x="145217" y="60660"/>
                  </a:lnTo>
                  <a:lnTo>
                    <a:pt x="156934" y="71670"/>
                  </a:lnTo>
                  <a:lnTo>
                    <a:pt x="168491" y="82912"/>
                  </a:lnTo>
                  <a:lnTo>
                    <a:pt x="173287" y="88578"/>
                  </a:lnTo>
                  <a:lnTo>
                    <a:pt x="177437" y="94260"/>
                  </a:lnTo>
                  <a:lnTo>
                    <a:pt x="195493" y="121617"/>
                  </a:lnTo>
                  <a:lnTo>
                    <a:pt x="199861" y="129621"/>
                  </a:lnTo>
                  <a:lnTo>
                    <a:pt x="207255" y="146134"/>
                  </a:lnTo>
                  <a:lnTo>
                    <a:pt x="211512" y="154537"/>
                  </a:lnTo>
                  <a:lnTo>
                    <a:pt x="216256" y="162998"/>
                  </a:lnTo>
                  <a:lnTo>
                    <a:pt x="221323" y="171495"/>
                  </a:lnTo>
                  <a:lnTo>
                    <a:pt x="226954" y="186017"/>
                  </a:lnTo>
                  <a:lnTo>
                    <a:pt x="232663" y="209983"/>
                  </a:lnTo>
                  <a:lnTo>
                    <a:pt x="235119" y="219964"/>
                  </a:lnTo>
                  <a:lnTo>
                    <a:pt x="236756" y="229475"/>
                  </a:lnTo>
                  <a:lnTo>
                    <a:pt x="237847" y="238673"/>
                  </a:lnTo>
                  <a:lnTo>
                    <a:pt x="238575" y="247663"/>
                  </a:lnTo>
                  <a:lnTo>
                    <a:pt x="239060" y="256514"/>
                  </a:lnTo>
                  <a:lnTo>
                    <a:pt x="239599" y="273968"/>
                  </a:lnTo>
                  <a:lnTo>
                    <a:pt x="239902" y="304411"/>
                  </a:lnTo>
                  <a:lnTo>
                    <a:pt x="238992" y="314348"/>
                  </a:lnTo>
                  <a:lnTo>
                    <a:pt x="237433" y="323831"/>
                  </a:lnTo>
                  <a:lnTo>
                    <a:pt x="235441" y="333010"/>
                  </a:lnTo>
                  <a:lnTo>
                    <a:pt x="234114" y="341987"/>
                  </a:lnTo>
                  <a:lnTo>
                    <a:pt x="233228" y="350829"/>
                  </a:lnTo>
                  <a:lnTo>
                    <a:pt x="232638" y="359581"/>
                  </a:lnTo>
                  <a:lnTo>
                    <a:pt x="231292" y="368274"/>
                  </a:lnTo>
                  <a:lnTo>
                    <a:pt x="229442" y="376926"/>
                  </a:lnTo>
                  <a:lnTo>
                    <a:pt x="224847" y="393207"/>
                  </a:lnTo>
                  <a:lnTo>
                    <a:pt x="219630" y="406793"/>
                  </a:lnTo>
                  <a:lnTo>
                    <a:pt x="215952" y="414035"/>
                  </a:lnTo>
                  <a:lnTo>
                    <a:pt x="211596" y="421722"/>
                  </a:lnTo>
                  <a:lnTo>
                    <a:pt x="206787" y="429703"/>
                  </a:lnTo>
                  <a:lnTo>
                    <a:pt x="202627" y="436929"/>
                  </a:lnTo>
                  <a:lnTo>
                    <a:pt x="195467" y="450038"/>
                  </a:lnTo>
                  <a:lnTo>
                    <a:pt x="191271" y="456200"/>
                  </a:lnTo>
                  <a:lnTo>
                    <a:pt x="186569" y="462214"/>
                  </a:lnTo>
                  <a:lnTo>
                    <a:pt x="181530" y="468128"/>
                  </a:lnTo>
                  <a:lnTo>
                    <a:pt x="177217" y="473976"/>
                  </a:lnTo>
                  <a:lnTo>
                    <a:pt x="169886" y="485553"/>
                  </a:lnTo>
                  <a:lnTo>
                    <a:pt x="165645" y="490354"/>
                  </a:lnTo>
                  <a:lnTo>
                    <a:pt x="160912" y="494508"/>
                  </a:lnTo>
                  <a:lnTo>
                    <a:pt x="155853" y="498230"/>
                  </a:lnTo>
                  <a:lnTo>
                    <a:pt x="152479" y="501663"/>
                  </a:lnTo>
                  <a:lnTo>
                    <a:pt x="150230" y="504905"/>
                  </a:lnTo>
                  <a:lnTo>
                    <a:pt x="148731" y="508019"/>
                  </a:lnTo>
                  <a:lnTo>
                    <a:pt x="145827" y="511047"/>
                  </a:lnTo>
                  <a:lnTo>
                    <a:pt x="141985" y="514018"/>
                  </a:lnTo>
                  <a:lnTo>
                    <a:pt x="137519" y="516952"/>
                  </a:lnTo>
                  <a:lnTo>
                    <a:pt x="134542" y="519860"/>
                  </a:lnTo>
                  <a:lnTo>
                    <a:pt x="132557" y="522751"/>
                  </a:lnTo>
                  <a:lnTo>
                    <a:pt x="131234" y="525630"/>
                  </a:lnTo>
                  <a:lnTo>
                    <a:pt x="129399" y="527551"/>
                  </a:lnTo>
                  <a:lnTo>
                    <a:pt x="127224" y="528830"/>
                  </a:lnTo>
                  <a:lnTo>
                    <a:pt x="121439" y="530885"/>
                  </a:lnTo>
                  <a:lnTo>
                    <a:pt x="120965" y="532006"/>
                  </a:lnTo>
                  <a:lnTo>
                    <a:pt x="120015" y="53996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528"/>
            <p:cNvSpPr/>
            <p:nvPr/>
          </p:nvSpPr>
          <p:spPr>
            <a:xfrm>
              <a:off x="6586537" y="4054899"/>
              <a:ext cx="205741" cy="25612"/>
            </a:xfrm>
            <a:custGeom>
              <a:avLst/>
              <a:gdLst/>
              <a:ahLst/>
              <a:cxnLst/>
              <a:rect l="0" t="0" r="0" b="0"/>
              <a:pathLst>
                <a:path w="205741" h="25612">
                  <a:moveTo>
                    <a:pt x="0" y="25611"/>
                  </a:moveTo>
                  <a:lnTo>
                    <a:pt x="4938" y="25611"/>
                  </a:lnTo>
                  <a:lnTo>
                    <a:pt x="2830" y="25611"/>
                  </a:lnTo>
                  <a:lnTo>
                    <a:pt x="20479" y="25611"/>
                  </a:lnTo>
                  <a:lnTo>
                    <a:pt x="23178" y="24658"/>
                  </a:lnTo>
                  <a:lnTo>
                    <a:pt x="25930" y="23071"/>
                  </a:lnTo>
                  <a:lnTo>
                    <a:pt x="28717" y="21060"/>
                  </a:lnTo>
                  <a:lnTo>
                    <a:pt x="31527" y="19719"/>
                  </a:lnTo>
                  <a:lnTo>
                    <a:pt x="34353" y="18825"/>
                  </a:lnTo>
                  <a:lnTo>
                    <a:pt x="37189" y="18230"/>
                  </a:lnTo>
                  <a:lnTo>
                    <a:pt x="40986" y="17833"/>
                  </a:lnTo>
                  <a:lnTo>
                    <a:pt x="45421" y="17568"/>
                  </a:lnTo>
                  <a:lnTo>
                    <a:pt x="55430" y="17274"/>
                  </a:lnTo>
                  <a:lnTo>
                    <a:pt x="66228" y="17143"/>
                  </a:lnTo>
                  <a:lnTo>
                    <a:pt x="71774" y="16155"/>
                  </a:lnTo>
                  <a:lnTo>
                    <a:pt x="77377" y="14545"/>
                  </a:lnTo>
                  <a:lnTo>
                    <a:pt x="83017" y="12519"/>
                  </a:lnTo>
                  <a:lnTo>
                    <a:pt x="88682" y="11167"/>
                  </a:lnTo>
                  <a:lnTo>
                    <a:pt x="94364" y="10267"/>
                  </a:lnTo>
                  <a:lnTo>
                    <a:pt x="100057" y="9666"/>
                  </a:lnTo>
                  <a:lnTo>
                    <a:pt x="105757" y="9266"/>
                  </a:lnTo>
                  <a:lnTo>
                    <a:pt x="111462" y="8999"/>
                  </a:lnTo>
                  <a:lnTo>
                    <a:pt x="117171" y="8821"/>
                  </a:lnTo>
                  <a:lnTo>
                    <a:pt x="122881" y="7750"/>
                  </a:lnTo>
                  <a:lnTo>
                    <a:pt x="128593" y="6084"/>
                  </a:lnTo>
                  <a:lnTo>
                    <a:pt x="134307" y="4020"/>
                  </a:lnTo>
                  <a:lnTo>
                    <a:pt x="140020" y="2644"/>
                  </a:lnTo>
                  <a:lnTo>
                    <a:pt x="145735" y="1727"/>
                  </a:lnTo>
                  <a:lnTo>
                    <a:pt x="151449" y="1116"/>
                  </a:lnTo>
                  <a:lnTo>
                    <a:pt x="157163" y="708"/>
                  </a:lnTo>
                  <a:lnTo>
                    <a:pt x="162878" y="437"/>
                  </a:lnTo>
                  <a:lnTo>
                    <a:pt x="174308" y="135"/>
                  </a:lnTo>
                  <a:lnTo>
                    <a:pt x="185738" y="0"/>
                  </a:lnTo>
                  <a:lnTo>
                    <a:pt x="190500" y="917"/>
                  </a:lnTo>
                  <a:lnTo>
                    <a:pt x="194628" y="2481"/>
                  </a:lnTo>
                  <a:lnTo>
                    <a:pt x="205740" y="846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Addition/Elimination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If necessary, multiply one or both of the equations by a constant so that one of the variables can be eliminated by addition.</a:t>
            </a:r>
          </a:p>
          <a:p>
            <a:pPr marL="514350" indent="-514350">
              <a:buAutoNum type="arabicPeriod"/>
            </a:pPr>
            <a:r>
              <a:rPr lang="en-US" dirty="0" smtClean="0"/>
              <a:t>Add the equations formed in step 1.</a:t>
            </a:r>
          </a:p>
          <a:p>
            <a:pPr marL="514350" indent="-514350">
              <a:buAutoNum type="arabicPeriod"/>
            </a:pPr>
            <a:r>
              <a:rPr lang="en-US" dirty="0" smtClean="0"/>
              <a:t>Solve the equation formed in step 2.</a:t>
            </a:r>
          </a:p>
          <a:p>
            <a:pPr marL="514350" indent="-514350">
              <a:buAutoNum type="arabicPeriod"/>
            </a:pPr>
            <a:r>
              <a:rPr lang="en-US" dirty="0" smtClean="0"/>
              <a:t>Substitute the value found in step 3 into either of the original equations and solve.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5677852" y="1100913"/>
            <a:ext cx="1849812" cy="613189"/>
            <a:chOff x="5677852" y="1100913"/>
            <a:chExt cx="1849812" cy="613189"/>
          </a:xfrm>
        </p:grpSpPr>
        <p:sp>
          <p:nvSpPr>
            <p:cNvPr id="4" name="SMARTPenAnnotation485"/>
            <p:cNvSpPr/>
            <p:nvPr/>
          </p:nvSpPr>
          <p:spPr>
            <a:xfrm>
              <a:off x="5857875" y="1105852"/>
              <a:ext cx="205741" cy="222886"/>
            </a:xfrm>
            <a:custGeom>
              <a:avLst/>
              <a:gdLst/>
              <a:ahLst/>
              <a:cxnLst/>
              <a:rect l="0" t="0" r="0" b="0"/>
              <a:pathLst>
                <a:path w="205741" h="222886">
                  <a:moveTo>
                    <a:pt x="0" y="0"/>
                  </a:moveTo>
                  <a:lnTo>
                    <a:pt x="0" y="7381"/>
                  </a:lnTo>
                  <a:lnTo>
                    <a:pt x="5891" y="14229"/>
                  </a:lnTo>
                  <a:lnTo>
                    <a:pt x="10583" y="19109"/>
                  </a:lnTo>
                  <a:lnTo>
                    <a:pt x="20399" y="28963"/>
                  </a:lnTo>
                  <a:lnTo>
                    <a:pt x="22172" y="31691"/>
                  </a:lnTo>
                  <a:lnTo>
                    <a:pt x="24141" y="37262"/>
                  </a:lnTo>
                  <a:lnTo>
                    <a:pt x="26572" y="40082"/>
                  </a:lnTo>
                  <a:lnTo>
                    <a:pt x="30097" y="42914"/>
                  </a:lnTo>
                  <a:lnTo>
                    <a:pt x="34352" y="45754"/>
                  </a:lnTo>
                  <a:lnTo>
                    <a:pt x="37189" y="49553"/>
                  </a:lnTo>
                  <a:lnTo>
                    <a:pt x="39080" y="53990"/>
                  </a:lnTo>
                  <a:lnTo>
                    <a:pt x="40340" y="58853"/>
                  </a:lnTo>
                  <a:lnTo>
                    <a:pt x="43086" y="63048"/>
                  </a:lnTo>
                  <a:lnTo>
                    <a:pt x="46821" y="66797"/>
                  </a:lnTo>
                  <a:lnTo>
                    <a:pt x="51217" y="70249"/>
                  </a:lnTo>
                  <a:lnTo>
                    <a:pt x="55099" y="74455"/>
                  </a:lnTo>
                  <a:lnTo>
                    <a:pt x="58640" y="79164"/>
                  </a:lnTo>
                  <a:lnTo>
                    <a:pt x="61953" y="84209"/>
                  </a:lnTo>
                  <a:lnTo>
                    <a:pt x="66067" y="88524"/>
                  </a:lnTo>
                  <a:lnTo>
                    <a:pt x="70715" y="92354"/>
                  </a:lnTo>
                  <a:lnTo>
                    <a:pt x="75718" y="95859"/>
                  </a:lnTo>
                  <a:lnTo>
                    <a:pt x="80006" y="100101"/>
                  </a:lnTo>
                  <a:lnTo>
                    <a:pt x="83817" y="104834"/>
                  </a:lnTo>
                  <a:lnTo>
                    <a:pt x="87310" y="109894"/>
                  </a:lnTo>
                  <a:lnTo>
                    <a:pt x="91544" y="115173"/>
                  </a:lnTo>
                  <a:lnTo>
                    <a:pt x="96272" y="120597"/>
                  </a:lnTo>
                  <a:lnTo>
                    <a:pt x="101329" y="126118"/>
                  </a:lnTo>
                  <a:lnTo>
                    <a:pt x="112027" y="137332"/>
                  </a:lnTo>
                  <a:lnTo>
                    <a:pt x="148451" y="174162"/>
                  </a:lnTo>
                  <a:lnTo>
                    <a:pt x="151355" y="178020"/>
                  </a:lnTo>
                  <a:lnTo>
                    <a:pt x="154243" y="182498"/>
                  </a:lnTo>
                  <a:lnTo>
                    <a:pt x="157121" y="187388"/>
                  </a:lnTo>
                  <a:lnTo>
                    <a:pt x="159992" y="190648"/>
                  </a:lnTo>
                  <a:lnTo>
                    <a:pt x="162859" y="192821"/>
                  </a:lnTo>
                  <a:lnTo>
                    <a:pt x="168584" y="196188"/>
                  </a:lnTo>
                  <a:lnTo>
                    <a:pt x="174304" y="200860"/>
                  </a:lnTo>
                  <a:lnTo>
                    <a:pt x="176210" y="203439"/>
                  </a:lnTo>
                  <a:lnTo>
                    <a:pt x="178328" y="208845"/>
                  </a:lnTo>
                  <a:lnTo>
                    <a:pt x="180797" y="210668"/>
                  </a:lnTo>
                  <a:lnTo>
                    <a:pt x="184349" y="211883"/>
                  </a:lnTo>
                  <a:lnTo>
                    <a:pt x="194635" y="213832"/>
                  </a:lnTo>
                  <a:lnTo>
                    <a:pt x="198582" y="216639"/>
                  </a:lnTo>
                  <a:lnTo>
                    <a:pt x="205740" y="2228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486"/>
            <p:cNvSpPr/>
            <p:nvPr/>
          </p:nvSpPr>
          <p:spPr>
            <a:xfrm>
              <a:off x="5909309" y="1122997"/>
              <a:ext cx="162879" cy="137161"/>
            </a:xfrm>
            <a:custGeom>
              <a:avLst/>
              <a:gdLst/>
              <a:ahLst/>
              <a:cxnLst/>
              <a:rect l="0" t="0" r="0" b="0"/>
              <a:pathLst>
                <a:path w="162879" h="137161">
                  <a:moveTo>
                    <a:pt x="162878" y="0"/>
                  </a:moveTo>
                  <a:lnTo>
                    <a:pt x="150947" y="11932"/>
                  </a:lnTo>
                  <a:lnTo>
                    <a:pt x="147304" y="14622"/>
                  </a:lnTo>
                  <a:lnTo>
                    <a:pt x="142970" y="17368"/>
                  </a:lnTo>
                  <a:lnTo>
                    <a:pt x="138176" y="20151"/>
                  </a:lnTo>
                  <a:lnTo>
                    <a:pt x="127769" y="25784"/>
                  </a:lnTo>
                  <a:lnTo>
                    <a:pt x="122327" y="28619"/>
                  </a:lnTo>
                  <a:lnTo>
                    <a:pt x="116794" y="32414"/>
                  </a:lnTo>
                  <a:lnTo>
                    <a:pt x="111201" y="36850"/>
                  </a:lnTo>
                  <a:lnTo>
                    <a:pt x="105567" y="41711"/>
                  </a:lnTo>
                  <a:lnTo>
                    <a:pt x="99905" y="46858"/>
                  </a:lnTo>
                  <a:lnTo>
                    <a:pt x="88535" y="57656"/>
                  </a:lnTo>
                  <a:lnTo>
                    <a:pt x="82836" y="62250"/>
                  </a:lnTo>
                  <a:lnTo>
                    <a:pt x="77132" y="66265"/>
                  </a:lnTo>
                  <a:lnTo>
                    <a:pt x="71424" y="69894"/>
                  </a:lnTo>
                  <a:lnTo>
                    <a:pt x="65714" y="74219"/>
                  </a:lnTo>
                  <a:lnTo>
                    <a:pt x="60002" y="79007"/>
                  </a:lnTo>
                  <a:lnTo>
                    <a:pt x="49528" y="88454"/>
                  </a:lnTo>
                  <a:lnTo>
                    <a:pt x="41698" y="95828"/>
                  </a:lnTo>
                  <a:lnTo>
                    <a:pt x="25941" y="111268"/>
                  </a:lnTo>
                  <a:lnTo>
                    <a:pt x="0" y="13716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487"/>
            <p:cNvSpPr/>
            <p:nvPr/>
          </p:nvSpPr>
          <p:spPr>
            <a:xfrm>
              <a:off x="6175057" y="1174463"/>
              <a:ext cx="188596" cy="8543"/>
            </a:xfrm>
            <a:custGeom>
              <a:avLst/>
              <a:gdLst/>
              <a:ahLst/>
              <a:cxnLst/>
              <a:rect l="0" t="0" r="0" b="0"/>
              <a:pathLst>
                <a:path w="188596" h="8543">
                  <a:moveTo>
                    <a:pt x="0" y="8542"/>
                  </a:moveTo>
                  <a:lnTo>
                    <a:pt x="15600" y="8542"/>
                  </a:lnTo>
                  <a:lnTo>
                    <a:pt x="18020" y="7589"/>
                  </a:lnTo>
                  <a:lnTo>
                    <a:pt x="21539" y="6002"/>
                  </a:lnTo>
                  <a:lnTo>
                    <a:pt x="25789" y="3991"/>
                  </a:lnTo>
                  <a:lnTo>
                    <a:pt x="30528" y="2650"/>
                  </a:lnTo>
                  <a:lnTo>
                    <a:pt x="35592" y="1756"/>
                  </a:lnTo>
                  <a:lnTo>
                    <a:pt x="40873" y="1161"/>
                  </a:lnTo>
                  <a:lnTo>
                    <a:pt x="46298" y="763"/>
                  </a:lnTo>
                  <a:lnTo>
                    <a:pt x="51821" y="499"/>
                  </a:lnTo>
                  <a:lnTo>
                    <a:pt x="63037" y="204"/>
                  </a:lnTo>
                  <a:lnTo>
                    <a:pt x="96014" y="0"/>
                  </a:lnTo>
                  <a:lnTo>
                    <a:pt x="102109" y="942"/>
                  </a:lnTo>
                  <a:lnTo>
                    <a:pt x="107125" y="2523"/>
                  </a:lnTo>
                  <a:lnTo>
                    <a:pt x="111422" y="4529"/>
                  </a:lnTo>
                  <a:lnTo>
                    <a:pt x="116191" y="5867"/>
                  </a:lnTo>
                  <a:lnTo>
                    <a:pt x="121276" y="6758"/>
                  </a:lnTo>
                  <a:lnTo>
                    <a:pt x="126571" y="7353"/>
                  </a:lnTo>
                  <a:lnTo>
                    <a:pt x="132005" y="7749"/>
                  </a:lnTo>
                  <a:lnTo>
                    <a:pt x="137534" y="8013"/>
                  </a:lnTo>
                  <a:lnTo>
                    <a:pt x="148756" y="8307"/>
                  </a:lnTo>
                  <a:lnTo>
                    <a:pt x="188595" y="854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488"/>
            <p:cNvSpPr/>
            <p:nvPr/>
          </p:nvSpPr>
          <p:spPr>
            <a:xfrm>
              <a:off x="6260782" y="1100913"/>
              <a:ext cx="51436" cy="176390"/>
            </a:xfrm>
            <a:custGeom>
              <a:avLst/>
              <a:gdLst/>
              <a:ahLst/>
              <a:cxnLst/>
              <a:rect l="0" t="0" r="0" b="0"/>
              <a:pathLst>
                <a:path w="51436" h="176390">
                  <a:moveTo>
                    <a:pt x="0" y="4939"/>
                  </a:moveTo>
                  <a:lnTo>
                    <a:pt x="0" y="0"/>
                  </a:lnTo>
                  <a:lnTo>
                    <a:pt x="0" y="9416"/>
                  </a:lnTo>
                  <a:lnTo>
                    <a:pt x="953" y="11734"/>
                  </a:lnTo>
                  <a:lnTo>
                    <a:pt x="2540" y="14232"/>
                  </a:lnTo>
                  <a:lnTo>
                    <a:pt x="4551" y="16849"/>
                  </a:lnTo>
                  <a:lnTo>
                    <a:pt x="5892" y="19546"/>
                  </a:lnTo>
                  <a:lnTo>
                    <a:pt x="6785" y="22297"/>
                  </a:lnTo>
                  <a:lnTo>
                    <a:pt x="7381" y="25084"/>
                  </a:lnTo>
                  <a:lnTo>
                    <a:pt x="8731" y="27894"/>
                  </a:lnTo>
                  <a:lnTo>
                    <a:pt x="10583" y="30720"/>
                  </a:lnTo>
                  <a:lnTo>
                    <a:pt x="12770" y="33556"/>
                  </a:lnTo>
                  <a:lnTo>
                    <a:pt x="15181" y="37352"/>
                  </a:lnTo>
                  <a:lnTo>
                    <a:pt x="17741" y="41788"/>
                  </a:lnTo>
                  <a:lnTo>
                    <a:pt x="20400" y="46650"/>
                  </a:lnTo>
                  <a:lnTo>
                    <a:pt x="22172" y="51796"/>
                  </a:lnTo>
                  <a:lnTo>
                    <a:pt x="23354" y="57132"/>
                  </a:lnTo>
                  <a:lnTo>
                    <a:pt x="24142" y="62594"/>
                  </a:lnTo>
                  <a:lnTo>
                    <a:pt x="24667" y="68141"/>
                  </a:lnTo>
                  <a:lnTo>
                    <a:pt x="25018" y="73744"/>
                  </a:lnTo>
                  <a:lnTo>
                    <a:pt x="25406" y="85049"/>
                  </a:lnTo>
                  <a:lnTo>
                    <a:pt x="25677" y="108986"/>
                  </a:lnTo>
                  <a:lnTo>
                    <a:pt x="26643" y="112404"/>
                  </a:lnTo>
                  <a:lnTo>
                    <a:pt x="28239" y="115635"/>
                  </a:lnTo>
                  <a:lnTo>
                    <a:pt x="30256" y="118741"/>
                  </a:lnTo>
                  <a:lnTo>
                    <a:pt x="31600" y="122717"/>
                  </a:lnTo>
                  <a:lnTo>
                    <a:pt x="32497" y="127273"/>
                  </a:lnTo>
                  <a:lnTo>
                    <a:pt x="33095" y="132215"/>
                  </a:lnTo>
                  <a:lnTo>
                    <a:pt x="33493" y="136462"/>
                  </a:lnTo>
                  <a:lnTo>
                    <a:pt x="33759" y="140246"/>
                  </a:lnTo>
                  <a:lnTo>
                    <a:pt x="33936" y="143721"/>
                  </a:lnTo>
                  <a:lnTo>
                    <a:pt x="35006" y="146990"/>
                  </a:lnTo>
                  <a:lnTo>
                    <a:pt x="36673" y="150123"/>
                  </a:lnTo>
                  <a:lnTo>
                    <a:pt x="38736" y="153163"/>
                  </a:lnTo>
                  <a:lnTo>
                    <a:pt x="41064" y="156143"/>
                  </a:lnTo>
                  <a:lnTo>
                    <a:pt x="43568" y="159081"/>
                  </a:lnTo>
                  <a:lnTo>
                    <a:pt x="46191" y="161993"/>
                  </a:lnTo>
                  <a:lnTo>
                    <a:pt x="47939" y="164887"/>
                  </a:lnTo>
                  <a:lnTo>
                    <a:pt x="49104" y="167768"/>
                  </a:lnTo>
                  <a:lnTo>
                    <a:pt x="51435" y="17638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489"/>
            <p:cNvSpPr/>
            <p:nvPr/>
          </p:nvSpPr>
          <p:spPr>
            <a:xfrm>
              <a:off x="6423659" y="1148724"/>
              <a:ext cx="195841" cy="257163"/>
            </a:xfrm>
            <a:custGeom>
              <a:avLst/>
              <a:gdLst/>
              <a:ahLst/>
              <a:cxnLst/>
              <a:rect l="0" t="0" r="0" b="0"/>
              <a:pathLst>
                <a:path w="195841" h="257163">
                  <a:moveTo>
                    <a:pt x="0" y="8563"/>
                  </a:moveTo>
                  <a:lnTo>
                    <a:pt x="0" y="344"/>
                  </a:lnTo>
                  <a:lnTo>
                    <a:pt x="5892" y="60"/>
                  </a:lnTo>
                  <a:lnTo>
                    <a:pt x="8220" y="0"/>
                  </a:lnTo>
                  <a:lnTo>
                    <a:pt x="13019" y="4544"/>
                  </a:lnTo>
                  <a:lnTo>
                    <a:pt x="14395" y="6836"/>
                  </a:lnTo>
                  <a:lnTo>
                    <a:pt x="15923" y="11923"/>
                  </a:lnTo>
                  <a:lnTo>
                    <a:pt x="16602" y="17359"/>
                  </a:lnTo>
                  <a:lnTo>
                    <a:pt x="16904" y="23902"/>
                  </a:lnTo>
                  <a:lnTo>
                    <a:pt x="17098" y="43625"/>
                  </a:lnTo>
                  <a:lnTo>
                    <a:pt x="17136" y="61315"/>
                  </a:lnTo>
                  <a:lnTo>
                    <a:pt x="18092" y="65638"/>
                  </a:lnTo>
                  <a:lnTo>
                    <a:pt x="19682" y="70426"/>
                  </a:lnTo>
                  <a:lnTo>
                    <a:pt x="21694" y="75522"/>
                  </a:lnTo>
                  <a:lnTo>
                    <a:pt x="23988" y="79873"/>
                  </a:lnTo>
                  <a:lnTo>
                    <a:pt x="29076" y="87246"/>
                  </a:lnTo>
                  <a:lnTo>
                    <a:pt x="34513" y="93698"/>
                  </a:lnTo>
                  <a:lnTo>
                    <a:pt x="37297" y="96752"/>
                  </a:lnTo>
                  <a:lnTo>
                    <a:pt x="41057" y="99741"/>
                  </a:lnTo>
                  <a:lnTo>
                    <a:pt x="45469" y="102686"/>
                  </a:lnTo>
                  <a:lnTo>
                    <a:pt x="50315" y="105602"/>
                  </a:lnTo>
                  <a:lnTo>
                    <a:pt x="54499" y="108498"/>
                  </a:lnTo>
                  <a:lnTo>
                    <a:pt x="58240" y="111381"/>
                  </a:lnTo>
                  <a:lnTo>
                    <a:pt x="61687" y="114256"/>
                  </a:lnTo>
                  <a:lnTo>
                    <a:pt x="65890" y="116173"/>
                  </a:lnTo>
                  <a:lnTo>
                    <a:pt x="70597" y="117450"/>
                  </a:lnTo>
                  <a:lnTo>
                    <a:pt x="75640" y="118302"/>
                  </a:lnTo>
                  <a:lnTo>
                    <a:pt x="79954" y="118870"/>
                  </a:lnTo>
                  <a:lnTo>
                    <a:pt x="83783" y="119248"/>
                  </a:lnTo>
                  <a:lnTo>
                    <a:pt x="87288" y="119501"/>
                  </a:lnTo>
                  <a:lnTo>
                    <a:pt x="91530" y="118717"/>
                  </a:lnTo>
                  <a:lnTo>
                    <a:pt x="96263" y="117241"/>
                  </a:lnTo>
                  <a:lnTo>
                    <a:pt x="101323" y="115305"/>
                  </a:lnTo>
                  <a:lnTo>
                    <a:pt x="105649" y="113062"/>
                  </a:lnTo>
                  <a:lnTo>
                    <a:pt x="109485" y="110614"/>
                  </a:lnTo>
                  <a:lnTo>
                    <a:pt x="112996" y="108030"/>
                  </a:lnTo>
                  <a:lnTo>
                    <a:pt x="117240" y="106306"/>
                  </a:lnTo>
                  <a:lnTo>
                    <a:pt x="121976" y="105158"/>
                  </a:lnTo>
                  <a:lnTo>
                    <a:pt x="127038" y="104392"/>
                  </a:lnTo>
                  <a:lnTo>
                    <a:pt x="132316" y="101977"/>
                  </a:lnTo>
                  <a:lnTo>
                    <a:pt x="137742" y="98461"/>
                  </a:lnTo>
                  <a:lnTo>
                    <a:pt x="143263" y="94213"/>
                  </a:lnTo>
                  <a:lnTo>
                    <a:pt x="147896" y="90428"/>
                  </a:lnTo>
                  <a:lnTo>
                    <a:pt x="151938" y="86952"/>
                  </a:lnTo>
                  <a:lnTo>
                    <a:pt x="155585" y="83682"/>
                  </a:lnTo>
                  <a:lnTo>
                    <a:pt x="158016" y="80550"/>
                  </a:lnTo>
                  <a:lnTo>
                    <a:pt x="160717" y="74530"/>
                  </a:lnTo>
                  <a:lnTo>
                    <a:pt x="164458" y="68679"/>
                  </a:lnTo>
                  <a:lnTo>
                    <a:pt x="166789" y="65785"/>
                  </a:lnTo>
                  <a:lnTo>
                    <a:pt x="168343" y="62904"/>
                  </a:lnTo>
                  <a:lnTo>
                    <a:pt x="170069" y="57162"/>
                  </a:lnTo>
                  <a:lnTo>
                    <a:pt x="170529" y="53345"/>
                  </a:lnTo>
                  <a:lnTo>
                    <a:pt x="170836" y="48895"/>
                  </a:lnTo>
                  <a:lnTo>
                    <a:pt x="171178" y="39823"/>
                  </a:lnTo>
                  <a:lnTo>
                    <a:pt x="171370" y="29361"/>
                  </a:lnTo>
                  <a:lnTo>
                    <a:pt x="171415" y="23204"/>
                  </a:lnTo>
                  <a:lnTo>
                    <a:pt x="170474" y="20229"/>
                  </a:lnTo>
                  <a:lnTo>
                    <a:pt x="165552" y="12443"/>
                  </a:lnTo>
                  <a:lnTo>
                    <a:pt x="164067" y="10287"/>
                  </a:lnTo>
                  <a:lnTo>
                    <a:pt x="163407" y="6789"/>
                  </a:lnTo>
                  <a:lnTo>
                    <a:pt x="162909" y="388"/>
                  </a:lnTo>
                  <a:lnTo>
                    <a:pt x="162878" y="57573"/>
                  </a:lnTo>
                  <a:lnTo>
                    <a:pt x="163831" y="63144"/>
                  </a:lnTo>
                  <a:lnTo>
                    <a:pt x="165418" y="68763"/>
                  </a:lnTo>
                  <a:lnTo>
                    <a:pt x="167429" y="74414"/>
                  </a:lnTo>
                  <a:lnTo>
                    <a:pt x="168770" y="80086"/>
                  </a:lnTo>
                  <a:lnTo>
                    <a:pt x="169663" y="85772"/>
                  </a:lnTo>
                  <a:lnTo>
                    <a:pt x="170259" y="91469"/>
                  </a:lnTo>
                  <a:lnTo>
                    <a:pt x="170657" y="97171"/>
                  </a:lnTo>
                  <a:lnTo>
                    <a:pt x="170921" y="102877"/>
                  </a:lnTo>
                  <a:lnTo>
                    <a:pt x="171098" y="108587"/>
                  </a:lnTo>
                  <a:lnTo>
                    <a:pt x="172168" y="114298"/>
                  </a:lnTo>
                  <a:lnTo>
                    <a:pt x="173834" y="120010"/>
                  </a:lnTo>
                  <a:lnTo>
                    <a:pt x="175897" y="125724"/>
                  </a:lnTo>
                  <a:lnTo>
                    <a:pt x="178224" y="130485"/>
                  </a:lnTo>
                  <a:lnTo>
                    <a:pt x="183351" y="138316"/>
                  </a:lnTo>
                  <a:lnTo>
                    <a:pt x="185099" y="142690"/>
                  </a:lnTo>
                  <a:lnTo>
                    <a:pt x="186264" y="147511"/>
                  </a:lnTo>
                  <a:lnTo>
                    <a:pt x="187042" y="152630"/>
                  </a:lnTo>
                  <a:lnTo>
                    <a:pt x="188512" y="157948"/>
                  </a:lnTo>
                  <a:lnTo>
                    <a:pt x="190445" y="163398"/>
                  </a:lnTo>
                  <a:lnTo>
                    <a:pt x="192686" y="168936"/>
                  </a:lnTo>
                  <a:lnTo>
                    <a:pt x="194180" y="173581"/>
                  </a:lnTo>
                  <a:lnTo>
                    <a:pt x="195840" y="181282"/>
                  </a:lnTo>
                  <a:lnTo>
                    <a:pt x="195330" y="185621"/>
                  </a:lnTo>
                  <a:lnTo>
                    <a:pt x="194038" y="190419"/>
                  </a:lnTo>
                  <a:lnTo>
                    <a:pt x="192224" y="195523"/>
                  </a:lnTo>
                  <a:lnTo>
                    <a:pt x="191014" y="199878"/>
                  </a:lnTo>
                  <a:lnTo>
                    <a:pt x="189671" y="207257"/>
                  </a:lnTo>
                  <a:lnTo>
                    <a:pt x="188359" y="211511"/>
                  </a:lnTo>
                  <a:lnTo>
                    <a:pt x="186533" y="216251"/>
                  </a:lnTo>
                  <a:lnTo>
                    <a:pt x="184364" y="221317"/>
                  </a:lnTo>
                  <a:lnTo>
                    <a:pt x="181964" y="225647"/>
                  </a:lnTo>
                  <a:lnTo>
                    <a:pt x="176758" y="232997"/>
                  </a:lnTo>
                  <a:lnTo>
                    <a:pt x="171270" y="239439"/>
                  </a:lnTo>
                  <a:lnTo>
                    <a:pt x="168472" y="242490"/>
                  </a:lnTo>
                  <a:lnTo>
                    <a:pt x="164703" y="244525"/>
                  </a:lnTo>
                  <a:lnTo>
                    <a:pt x="160284" y="245881"/>
                  </a:lnTo>
                  <a:lnTo>
                    <a:pt x="155434" y="246785"/>
                  </a:lnTo>
                  <a:lnTo>
                    <a:pt x="150296" y="248340"/>
                  </a:lnTo>
                  <a:lnTo>
                    <a:pt x="144965" y="250329"/>
                  </a:lnTo>
                  <a:lnTo>
                    <a:pt x="139506" y="252608"/>
                  </a:lnTo>
                  <a:lnTo>
                    <a:pt x="133961" y="254127"/>
                  </a:lnTo>
                  <a:lnTo>
                    <a:pt x="128361" y="255140"/>
                  </a:lnTo>
                  <a:lnTo>
                    <a:pt x="122722" y="255815"/>
                  </a:lnTo>
                  <a:lnTo>
                    <a:pt x="117058" y="256265"/>
                  </a:lnTo>
                  <a:lnTo>
                    <a:pt x="111376" y="256565"/>
                  </a:lnTo>
                  <a:lnTo>
                    <a:pt x="99983" y="256899"/>
                  </a:lnTo>
                  <a:lnTo>
                    <a:pt x="66224" y="257155"/>
                  </a:lnTo>
                  <a:lnTo>
                    <a:pt x="57299" y="257162"/>
                  </a:lnTo>
                  <a:lnTo>
                    <a:pt x="54392" y="256211"/>
                  </a:lnTo>
                  <a:lnTo>
                    <a:pt x="48622" y="252614"/>
                  </a:lnTo>
                  <a:lnTo>
                    <a:pt x="46703" y="250321"/>
                  </a:lnTo>
                  <a:lnTo>
                    <a:pt x="45423" y="247840"/>
                  </a:lnTo>
                  <a:lnTo>
                    <a:pt x="44001" y="242543"/>
                  </a:lnTo>
                  <a:lnTo>
                    <a:pt x="43200" y="235159"/>
                  </a:lnTo>
                  <a:lnTo>
                    <a:pt x="42930" y="229641"/>
                  </a:lnTo>
                  <a:lnTo>
                    <a:pt x="42863" y="22287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490"/>
            <p:cNvSpPr/>
            <p:nvPr/>
          </p:nvSpPr>
          <p:spPr>
            <a:xfrm>
              <a:off x="6826567" y="1165860"/>
              <a:ext cx="180024" cy="8573"/>
            </a:xfrm>
            <a:custGeom>
              <a:avLst/>
              <a:gdLst/>
              <a:ahLst/>
              <a:cxnLst/>
              <a:rect l="0" t="0" r="0" b="0"/>
              <a:pathLst>
                <a:path w="180024" h="8573">
                  <a:moveTo>
                    <a:pt x="0" y="0"/>
                  </a:moveTo>
                  <a:lnTo>
                    <a:pt x="28941" y="0"/>
                  </a:lnTo>
                  <a:lnTo>
                    <a:pt x="31677" y="952"/>
                  </a:lnTo>
                  <a:lnTo>
                    <a:pt x="34452" y="2540"/>
                  </a:lnTo>
                  <a:lnTo>
                    <a:pt x="37256" y="4550"/>
                  </a:lnTo>
                  <a:lnTo>
                    <a:pt x="41030" y="5891"/>
                  </a:lnTo>
                  <a:lnTo>
                    <a:pt x="45451" y="6785"/>
                  </a:lnTo>
                  <a:lnTo>
                    <a:pt x="50303" y="7380"/>
                  </a:lnTo>
                  <a:lnTo>
                    <a:pt x="54491" y="7778"/>
                  </a:lnTo>
                  <a:lnTo>
                    <a:pt x="58234" y="8042"/>
                  </a:lnTo>
                  <a:lnTo>
                    <a:pt x="61683" y="8219"/>
                  </a:lnTo>
                  <a:lnTo>
                    <a:pt x="70595" y="8415"/>
                  </a:lnTo>
                  <a:lnTo>
                    <a:pt x="180023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491"/>
            <p:cNvSpPr/>
            <p:nvPr/>
          </p:nvSpPr>
          <p:spPr>
            <a:xfrm>
              <a:off x="6800850" y="1251585"/>
              <a:ext cx="214313" cy="1"/>
            </a:xfrm>
            <a:custGeom>
              <a:avLst/>
              <a:gdLst/>
              <a:ahLst/>
              <a:cxnLst/>
              <a:rect l="0" t="0" r="0" b="0"/>
              <a:pathLst>
                <a:path w="214313" h="1">
                  <a:moveTo>
                    <a:pt x="0" y="0"/>
                  </a:move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492"/>
            <p:cNvSpPr/>
            <p:nvPr/>
          </p:nvSpPr>
          <p:spPr>
            <a:xfrm>
              <a:off x="7178040" y="1114788"/>
              <a:ext cx="229250" cy="162505"/>
            </a:xfrm>
            <a:custGeom>
              <a:avLst/>
              <a:gdLst/>
              <a:ahLst/>
              <a:cxnLst/>
              <a:rect l="0" t="0" r="0" b="0"/>
              <a:pathLst>
                <a:path w="229250" h="162505">
                  <a:moveTo>
                    <a:pt x="0" y="25354"/>
                  </a:moveTo>
                  <a:lnTo>
                    <a:pt x="12770" y="12584"/>
                  </a:lnTo>
                  <a:lnTo>
                    <a:pt x="16133" y="11126"/>
                  </a:lnTo>
                  <a:lnTo>
                    <a:pt x="20281" y="10153"/>
                  </a:lnTo>
                  <a:lnTo>
                    <a:pt x="24950" y="9505"/>
                  </a:lnTo>
                  <a:lnTo>
                    <a:pt x="29016" y="9073"/>
                  </a:lnTo>
                  <a:lnTo>
                    <a:pt x="36073" y="8593"/>
                  </a:lnTo>
                  <a:lnTo>
                    <a:pt x="39289" y="7513"/>
                  </a:lnTo>
                  <a:lnTo>
                    <a:pt x="45402" y="3772"/>
                  </a:lnTo>
                  <a:lnTo>
                    <a:pt x="49318" y="2394"/>
                  </a:lnTo>
                  <a:lnTo>
                    <a:pt x="53834" y="1474"/>
                  </a:lnTo>
                  <a:lnTo>
                    <a:pt x="58749" y="862"/>
                  </a:lnTo>
                  <a:lnTo>
                    <a:pt x="63931" y="453"/>
                  </a:lnTo>
                  <a:lnTo>
                    <a:pt x="69291" y="181"/>
                  </a:lnTo>
                  <a:lnTo>
                    <a:pt x="74768" y="0"/>
                  </a:lnTo>
                  <a:lnTo>
                    <a:pt x="79373" y="831"/>
                  </a:lnTo>
                  <a:lnTo>
                    <a:pt x="83395" y="2338"/>
                  </a:lnTo>
                  <a:lnTo>
                    <a:pt x="90404" y="5600"/>
                  </a:lnTo>
                  <a:lnTo>
                    <a:pt x="96695" y="7049"/>
                  </a:lnTo>
                  <a:lnTo>
                    <a:pt x="102665" y="10234"/>
                  </a:lnTo>
                  <a:lnTo>
                    <a:pt x="105591" y="12416"/>
                  </a:lnTo>
                  <a:lnTo>
                    <a:pt x="107541" y="14824"/>
                  </a:lnTo>
                  <a:lnTo>
                    <a:pt x="108842" y="17381"/>
                  </a:lnTo>
                  <a:lnTo>
                    <a:pt x="110929" y="23779"/>
                  </a:lnTo>
                  <a:lnTo>
                    <a:pt x="110147" y="25257"/>
                  </a:lnTo>
                  <a:lnTo>
                    <a:pt x="106740" y="29438"/>
                  </a:lnTo>
                  <a:lnTo>
                    <a:pt x="102050" y="34472"/>
                  </a:lnTo>
                  <a:lnTo>
                    <a:pt x="91278" y="45464"/>
                  </a:lnTo>
                  <a:lnTo>
                    <a:pt x="87521" y="48286"/>
                  </a:lnTo>
                  <a:lnTo>
                    <a:pt x="83112" y="51119"/>
                  </a:lnTo>
                  <a:lnTo>
                    <a:pt x="78268" y="53961"/>
                  </a:lnTo>
                  <a:lnTo>
                    <a:pt x="74087" y="55855"/>
                  </a:lnTo>
                  <a:lnTo>
                    <a:pt x="70346" y="57118"/>
                  </a:lnTo>
                  <a:lnTo>
                    <a:pt x="66899" y="57960"/>
                  </a:lnTo>
                  <a:lnTo>
                    <a:pt x="60531" y="61436"/>
                  </a:lnTo>
                  <a:lnTo>
                    <a:pt x="51593" y="68099"/>
                  </a:lnTo>
                  <a:lnTo>
                    <a:pt x="56032" y="68182"/>
                  </a:lnTo>
                  <a:lnTo>
                    <a:pt x="67930" y="68206"/>
                  </a:lnTo>
                  <a:lnTo>
                    <a:pt x="72910" y="69162"/>
                  </a:lnTo>
                  <a:lnTo>
                    <a:pt x="78134" y="70752"/>
                  </a:lnTo>
                  <a:lnTo>
                    <a:pt x="83521" y="72764"/>
                  </a:lnTo>
                  <a:lnTo>
                    <a:pt x="89970" y="74106"/>
                  </a:lnTo>
                  <a:lnTo>
                    <a:pt x="97128" y="75000"/>
                  </a:lnTo>
                  <a:lnTo>
                    <a:pt x="104757" y="75597"/>
                  </a:lnTo>
                  <a:lnTo>
                    <a:pt x="112700" y="75994"/>
                  </a:lnTo>
                  <a:lnTo>
                    <a:pt x="129146" y="76436"/>
                  </a:lnTo>
                  <a:lnTo>
                    <a:pt x="137532" y="77506"/>
                  </a:lnTo>
                  <a:lnTo>
                    <a:pt x="145981" y="79172"/>
                  </a:lnTo>
                  <a:lnTo>
                    <a:pt x="154470" y="81235"/>
                  </a:lnTo>
                  <a:lnTo>
                    <a:pt x="162036" y="82611"/>
                  </a:lnTo>
                  <a:lnTo>
                    <a:pt x="168983" y="83528"/>
                  </a:lnTo>
                  <a:lnTo>
                    <a:pt x="175521" y="84139"/>
                  </a:lnTo>
                  <a:lnTo>
                    <a:pt x="181784" y="85499"/>
                  </a:lnTo>
                  <a:lnTo>
                    <a:pt x="187864" y="87358"/>
                  </a:lnTo>
                  <a:lnTo>
                    <a:pt x="193823" y="89550"/>
                  </a:lnTo>
                  <a:lnTo>
                    <a:pt x="199700" y="91964"/>
                  </a:lnTo>
                  <a:lnTo>
                    <a:pt x="205524" y="94526"/>
                  </a:lnTo>
                  <a:lnTo>
                    <a:pt x="211310" y="97186"/>
                  </a:lnTo>
                  <a:lnTo>
                    <a:pt x="216121" y="98959"/>
                  </a:lnTo>
                  <a:lnTo>
                    <a:pt x="220281" y="100142"/>
                  </a:lnTo>
                  <a:lnTo>
                    <a:pt x="224006" y="100930"/>
                  </a:lnTo>
                  <a:lnTo>
                    <a:pt x="226490" y="102408"/>
                  </a:lnTo>
                  <a:lnTo>
                    <a:pt x="228145" y="104346"/>
                  </a:lnTo>
                  <a:lnTo>
                    <a:pt x="229249" y="106590"/>
                  </a:lnTo>
                  <a:lnTo>
                    <a:pt x="229033" y="109039"/>
                  </a:lnTo>
                  <a:lnTo>
                    <a:pt x="227935" y="111624"/>
                  </a:lnTo>
                  <a:lnTo>
                    <a:pt x="226253" y="114300"/>
                  </a:lnTo>
                  <a:lnTo>
                    <a:pt x="225129" y="117036"/>
                  </a:lnTo>
                  <a:lnTo>
                    <a:pt x="224381" y="119813"/>
                  </a:lnTo>
                  <a:lnTo>
                    <a:pt x="223882" y="122617"/>
                  </a:lnTo>
                  <a:lnTo>
                    <a:pt x="221645" y="125438"/>
                  </a:lnTo>
                  <a:lnTo>
                    <a:pt x="218248" y="128272"/>
                  </a:lnTo>
                  <a:lnTo>
                    <a:pt x="214078" y="131114"/>
                  </a:lnTo>
                  <a:lnTo>
                    <a:pt x="210346" y="133960"/>
                  </a:lnTo>
                  <a:lnTo>
                    <a:pt x="206906" y="136811"/>
                  </a:lnTo>
                  <a:lnTo>
                    <a:pt x="203660" y="139664"/>
                  </a:lnTo>
                  <a:lnTo>
                    <a:pt x="199591" y="141565"/>
                  </a:lnTo>
                  <a:lnTo>
                    <a:pt x="194972" y="142833"/>
                  </a:lnTo>
                  <a:lnTo>
                    <a:pt x="189990" y="143678"/>
                  </a:lnTo>
                  <a:lnTo>
                    <a:pt x="184762" y="145195"/>
                  </a:lnTo>
                  <a:lnTo>
                    <a:pt x="179372" y="147158"/>
                  </a:lnTo>
                  <a:lnTo>
                    <a:pt x="173874" y="149419"/>
                  </a:lnTo>
                  <a:lnTo>
                    <a:pt x="168303" y="150926"/>
                  </a:lnTo>
                  <a:lnTo>
                    <a:pt x="162684" y="151932"/>
                  </a:lnTo>
                  <a:lnTo>
                    <a:pt x="157033" y="152602"/>
                  </a:lnTo>
                  <a:lnTo>
                    <a:pt x="150409" y="154001"/>
                  </a:lnTo>
                  <a:lnTo>
                    <a:pt x="143135" y="155886"/>
                  </a:lnTo>
                  <a:lnTo>
                    <a:pt x="135428" y="158095"/>
                  </a:lnTo>
                  <a:lnTo>
                    <a:pt x="128386" y="159568"/>
                  </a:lnTo>
                  <a:lnTo>
                    <a:pt x="121785" y="160550"/>
                  </a:lnTo>
                  <a:lnTo>
                    <a:pt x="115479" y="161205"/>
                  </a:lnTo>
                  <a:lnTo>
                    <a:pt x="109371" y="161641"/>
                  </a:lnTo>
                  <a:lnTo>
                    <a:pt x="103394" y="161932"/>
                  </a:lnTo>
                  <a:lnTo>
                    <a:pt x="91672" y="162255"/>
                  </a:lnTo>
                  <a:lnTo>
                    <a:pt x="57660" y="162504"/>
                  </a:lnTo>
                  <a:lnTo>
                    <a:pt x="55585" y="161555"/>
                  </a:lnTo>
                  <a:lnTo>
                    <a:pt x="54202" y="159970"/>
                  </a:lnTo>
                  <a:lnTo>
                    <a:pt x="51981" y="155132"/>
                  </a:lnTo>
                  <a:lnTo>
                    <a:pt x="50847" y="154735"/>
                  </a:lnTo>
                  <a:lnTo>
                    <a:pt x="43688" y="154011"/>
                  </a:lnTo>
                  <a:lnTo>
                    <a:pt x="42862" y="15394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493"/>
            <p:cNvSpPr/>
            <p:nvPr/>
          </p:nvSpPr>
          <p:spPr>
            <a:xfrm>
              <a:off x="5677852" y="1508760"/>
              <a:ext cx="205741" cy="17146"/>
            </a:xfrm>
            <a:custGeom>
              <a:avLst/>
              <a:gdLst/>
              <a:ahLst/>
              <a:cxnLst/>
              <a:rect l="0" t="0" r="0" b="0"/>
              <a:pathLst>
                <a:path w="205741" h="17146">
                  <a:moveTo>
                    <a:pt x="0" y="0"/>
                  </a:moveTo>
                  <a:lnTo>
                    <a:pt x="70359" y="0"/>
                  </a:lnTo>
                  <a:lnTo>
                    <a:pt x="77386" y="952"/>
                  </a:lnTo>
                  <a:lnTo>
                    <a:pt x="83976" y="2540"/>
                  </a:lnTo>
                  <a:lnTo>
                    <a:pt x="90274" y="4550"/>
                  </a:lnTo>
                  <a:lnTo>
                    <a:pt x="97330" y="5891"/>
                  </a:lnTo>
                  <a:lnTo>
                    <a:pt x="104892" y="6785"/>
                  </a:lnTo>
                  <a:lnTo>
                    <a:pt x="112790" y="7380"/>
                  </a:lnTo>
                  <a:lnTo>
                    <a:pt x="119961" y="7778"/>
                  </a:lnTo>
                  <a:lnTo>
                    <a:pt x="133009" y="8219"/>
                  </a:lnTo>
                  <a:lnTo>
                    <a:pt x="151064" y="8467"/>
                  </a:lnTo>
                  <a:lnTo>
                    <a:pt x="156907" y="9455"/>
                  </a:lnTo>
                  <a:lnTo>
                    <a:pt x="162707" y="11066"/>
                  </a:lnTo>
                  <a:lnTo>
                    <a:pt x="168479" y="13092"/>
                  </a:lnTo>
                  <a:lnTo>
                    <a:pt x="174232" y="14443"/>
                  </a:lnTo>
                  <a:lnTo>
                    <a:pt x="179972" y="15343"/>
                  </a:lnTo>
                  <a:lnTo>
                    <a:pt x="185704" y="15944"/>
                  </a:lnTo>
                  <a:lnTo>
                    <a:pt x="190478" y="16344"/>
                  </a:lnTo>
                  <a:lnTo>
                    <a:pt x="194613" y="16611"/>
                  </a:lnTo>
                  <a:lnTo>
                    <a:pt x="205740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494"/>
            <p:cNvSpPr/>
            <p:nvPr/>
          </p:nvSpPr>
          <p:spPr>
            <a:xfrm>
              <a:off x="5952172" y="1431607"/>
              <a:ext cx="222886" cy="205741"/>
            </a:xfrm>
            <a:custGeom>
              <a:avLst/>
              <a:gdLst/>
              <a:ahLst/>
              <a:cxnLst/>
              <a:rect l="0" t="0" r="0" b="0"/>
              <a:pathLst>
                <a:path w="222886" h="205741">
                  <a:moveTo>
                    <a:pt x="0" y="0"/>
                  </a:moveTo>
                  <a:lnTo>
                    <a:pt x="4551" y="0"/>
                  </a:lnTo>
                  <a:lnTo>
                    <a:pt x="6844" y="953"/>
                  </a:lnTo>
                  <a:lnTo>
                    <a:pt x="11932" y="4551"/>
                  </a:lnTo>
                  <a:lnTo>
                    <a:pt x="15574" y="5891"/>
                  </a:lnTo>
                  <a:lnTo>
                    <a:pt x="19908" y="6785"/>
                  </a:lnTo>
                  <a:lnTo>
                    <a:pt x="24702" y="7381"/>
                  </a:lnTo>
                  <a:lnTo>
                    <a:pt x="28850" y="8731"/>
                  </a:lnTo>
                  <a:lnTo>
                    <a:pt x="32568" y="10583"/>
                  </a:lnTo>
                  <a:lnTo>
                    <a:pt x="36000" y="12770"/>
                  </a:lnTo>
                  <a:lnTo>
                    <a:pt x="39240" y="16133"/>
                  </a:lnTo>
                  <a:lnTo>
                    <a:pt x="42352" y="20281"/>
                  </a:lnTo>
                  <a:lnTo>
                    <a:pt x="45380" y="24950"/>
                  </a:lnTo>
                  <a:lnTo>
                    <a:pt x="49303" y="29016"/>
                  </a:lnTo>
                  <a:lnTo>
                    <a:pt x="53824" y="32679"/>
                  </a:lnTo>
                  <a:lnTo>
                    <a:pt x="58743" y="36074"/>
                  </a:lnTo>
                  <a:lnTo>
                    <a:pt x="62974" y="40242"/>
                  </a:lnTo>
                  <a:lnTo>
                    <a:pt x="66748" y="44925"/>
                  </a:lnTo>
                  <a:lnTo>
                    <a:pt x="70216" y="49953"/>
                  </a:lnTo>
                  <a:lnTo>
                    <a:pt x="74433" y="55209"/>
                  </a:lnTo>
                  <a:lnTo>
                    <a:pt x="79150" y="60619"/>
                  </a:lnTo>
                  <a:lnTo>
                    <a:pt x="84199" y="66130"/>
                  </a:lnTo>
                  <a:lnTo>
                    <a:pt x="94889" y="77334"/>
                  </a:lnTo>
                  <a:lnTo>
                    <a:pt x="100407" y="82988"/>
                  </a:lnTo>
                  <a:lnTo>
                    <a:pt x="105038" y="88663"/>
                  </a:lnTo>
                  <a:lnTo>
                    <a:pt x="109078" y="94351"/>
                  </a:lnTo>
                  <a:lnTo>
                    <a:pt x="112724" y="100048"/>
                  </a:lnTo>
                  <a:lnTo>
                    <a:pt x="116106" y="105751"/>
                  </a:lnTo>
                  <a:lnTo>
                    <a:pt x="119314" y="111458"/>
                  </a:lnTo>
                  <a:lnTo>
                    <a:pt x="122406" y="117168"/>
                  </a:lnTo>
                  <a:lnTo>
                    <a:pt x="126371" y="122880"/>
                  </a:lnTo>
                  <a:lnTo>
                    <a:pt x="130920" y="128592"/>
                  </a:lnTo>
                  <a:lnTo>
                    <a:pt x="135858" y="134306"/>
                  </a:lnTo>
                  <a:lnTo>
                    <a:pt x="143884" y="143194"/>
                  </a:lnTo>
                  <a:lnTo>
                    <a:pt x="147358" y="146898"/>
                  </a:lnTo>
                  <a:lnTo>
                    <a:pt x="151579" y="150319"/>
                  </a:lnTo>
                  <a:lnTo>
                    <a:pt x="156297" y="153553"/>
                  </a:lnTo>
                  <a:lnTo>
                    <a:pt x="161348" y="156661"/>
                  </a:lnTo>
                  <a:lnTo>
                    <a:pt x="165668" y="159686"/>
                  </a:lnTo>
                  <a:lnTo>
                    <a:pt x="169500" y="162655"/>
                  </a:lnTo>
                  <a:lnTo>
                    <a:pt x="176299" y="168493"/>
                  </a:lnTo>
                  <a:lnTo>
                    <a:pt x="182495" y="174264"/>
                  </a:lnTo>
                  <a:lnTo>
                    <a:pt x="194234" y="185729"/>
                  </a:lnTo>
                  <a:lnTo>
                    <a:pt x="199992" y="191449"/>
                  </a:lnTo>
                  <a:lnTo>
                    <a:pt x="203813" y="194307"/>
                  </a:lnTo>
                  <a:lnTo>
                    <a:pt x="208265" y="197166"/>
                  </a:lnTo>
                  <a:lnTo>
                    <a:pt x="222885" y="2057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495"/>
            <p:cNvSpPr/>
            <p:nvPr/>
          </p:nvSpPr>
          <p:spPr>
            <a:xfrm>
              <a:off x="6046470" y="1457325"/>
              <a:ext cx="128588" cy="120016"/>
            </a:xfrm>
            <a:custGeom>
              <a:avLst/>
              <a:gdLst/>
              <a:ahLst/>
              <a:cxnLst/>
              <a:rect l="0" t="0" r="0" b="0"/>
              <a:pathLst>
                <a:path w="128588" h="120016">
                  <a:moveTo>
                    <a:pt x="128587" y="0"/>
                  </a:moveTo>
                  <a:lnTo>
                    <a:pt x="124037" y="0"/>
                  </a:lnTo>
                  <a:lnTo>
                    <a:pt x="121743" y="952"/>
                  </a:lnTo>
                  <a:lnTo>
                    <a:pt x="119262" y="2540"/>
                  </a:lnTo>
                  <a:lnTo>
                    <a:pt x="116655" y="4550"/>
                  </a:lnTo>
                  <a:lnTo>
                    <a:pt x="113965" y="6843"/>
                  </a:lnTo>
                  <a:lnTo>
                    <a:pt x="111219" y="9325"/>
                  </a:lnTo>
                  <a:lnTo>
                    <a:pt x="105628" y="14622"/>
                  </a:lnTo>
                  <a:lnTo>
                    <a:pt x="70932" y="49092"/>
                  </a:lnTo>
                  <a:lnTo>
                    <a:pt x="65385" y="53683"/>
                  </a:lnTo>
                  <a:lnTo>
                    <a:pt x="59782" y="57696"/>
                  </a:lnTo>
                  <a:lnTo>
                    <a:pt x="54142" y="61324"/>
                  </a:lnTo>
                  <a:lnTo>
                    <a:pt x="49430" y="65647"/>
                  </a:lnTo>
                  <a:lnTo>
                    <a:pt x="45336" y="70435"/>
                  </a:lnTo>
                  <a:lnTo>
                    <a:pt x="41653" y="75531"/>
                  </a:lnTo>
                  <a:lnTo>
                    <a:pt x="38246" y="79882"/>
                  </a:lnTo>
                  <a:lnTo>
                    <a:pt x="35023" y="83734"/>
                  </a:lnTo>
                  <a:lnTo>
                    <a:pt x="31921" y="87255"/>
                  </a:lnTo>
                  <a:lnTo>
                    <a:pt x="23394" y="96247"/>
                  </a:lnTo>
                  <a:lnTo>
                    <a:pt x="0" y="12001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496"/>
            <p:cNvSpPr/>
            <p:nvPr/>
          </p:nvSpPr>
          <p:spPr>
            <a:xfrm>
              <a:off x="6346507" y="1440180"/>
              <a:ext cx="60009" cy="162878"/>
            </a:xfrm>
            <a:custGeom>
              <a:avLst/>
              <a:gdLst/>
              <a:ahLst/>
              <a:cxnLst/>
              <a:rect l="0" t="0" r="0" b="0"/>
              <a:pathLst>
                <a:path w="60009" h="162878">
                  <a:moveTo>
                    <a:pt x="0" y="0"/>
                  </a:moveTo>
                  <a:lnTo>
                    <a:pt x="4551" y="0"/>
                  </a:lnTo>
                  <a:lnTo>
                    <a:pt x="5892" y="952"/>
                  </a:lnTo>
                  <a:lnTo>
                    <a:pt x="6785" y="2539"/>
                  </a:lnTo>
                  <a:lnTo>
                    <a:pt x="8219" y="7380"/>
                  </a:lnTo>
                  <a:lnTo>
                    <a:pt x="8415" y="10582"/>
                  </a:lnTo>
                  <a:lnTo>
                    <a:pt x="8468" y="12770"/>
                  </a:lnTo>
                  <a:lnTo>
                    <a:pt x="9455" y="15180"/>
                  </a:lnTo>
                  <a:lnTo>
                    <a:pt x="11066" y="17740"/>
                  </a:lnTo>
                  <a:lnTo>
                    <a:pt x="13093" y="20399"/>
                  </a:lnTo>
                  <a:lnTo>
                    <a:pt x="14444" y="24077"/>
                  </a:lnTo>
                  <a:lnTo>
                    <a:pt x="15344" y="28434"/>
                  </a:lnTo>
                  <a:lnTo>
                    <a:pt x="15945" y="33243"/>
                  </a:lnTo>
                  <a:lnTo>
                    <a:pt x="17297" y="38354"/>
                  </a:lnTo>
                  <a:lnTo>
                    <a:pt x="19152" y="43667"/>
                  </a:lnTo>
                  <a:lnTo>
                    <a:pt x="21340" y="49114"/>
                  </a:lnTo>
                  <a:lnTo>
                    <a:pt x="22799" y="53697"/>
                  </a:lnTo>
                  <a:lnTo>
                    <a:pt x="23772" y="57705"/>
                  </a:lnTo>
                  <a:lnTo>
                    <a:pt x="24420" y="61330"/>
                  </a:lnTo>
                  <a:lnTo>
                    <a:pt x="24853" y="65652"/>
                  </a:lnTo>
                  <a:lnTo>
                    <a:pt x="25142" y="70438"/>
                  </a:lnTo>
                  <a:lnTo>
                    <a:pt x="25333" y="75533"/>
                  </a:lnTo>
                  <a:lnTo>
                    <a:pt x="26414" y="80835"/>
                  </a:lnTo>
                  <a:lnTo>
                    <a:pt x="28087" y="86275"/>
                  </a:lnTo>
                  <a:lnTo>
                    <a:pt x="30154" y="91807"/>
                  </a:lnTo>
                  <a:lnTo>
                    <a:pt x="31533" y="97399"/>
                  </a:lnTo>
                  <a:lnTo>
                    <a:pt x="32452" y="103033"/>
                  </a:lnTo>
                  <a:lnTo>
                    <a:pt x="33065" y="108693"/>
                  </a:lnTo>
                  <a:lnTo>
                    <a:pt x="34425" y="113420"/>
                  </a:lnTo>
                  <a:lnTo>
                    <a:pt x="36285" y="117523"/>
                  </a:lnTo>
                  <a:lnTo>
                    <a:pt x="38478" y="121211"/>
                  </a:lnTo>
                  <a:lnTo>
                    <a:pt x="39939" y="124622"/>
                  </a:lnTo>
                  <a:lnTo>
                    <a:pt x="40914" y="127849"/>
                  </a:lnTo>
                  <a:lnTo>
                    <a:pt x="41563" y="130952"/>
                  </a:lnTo>
                  <a:lnTo>
                    <a:pt x="41997" y="134926"/>
                  </a:lnTo>
                  <a:lnTo>
                    <a:pt x="42285" y="139481"/>
                  </a:lnTo>
                  <a:lnTo>
                    <a:pt x="42478" y="144422"/>
                  </a:lnTo>
                  <a:lnTo>
                    <a:pt x="43558" y="147716"/>
                  </a:lnTo>
                  <a:lnTo>
                    <a:pt x="45232" y="149912"/>
                  </a:lnTo>
                  <a:lnTo>
                    <a:pt x="47300" y="151376"/>
                  </a:lnTo>
                  <a:lnTo>
                    <a:pt x="48678" y="153305"/>
                  </a:lnTo>
                  <a:lnTo>
                    <a:pt x="50210" y="157988"/>
                  </a:lnTo>
                  <a:lnTo>
                    <a:pt x="51571" y="159618"/>
                  </a:lnTo>
                  <a:lnTo>
                    <a:pt x="53431" y="160704"/>
                  </a:lnTo>
                  <a:lnTo>
                    <a:pt x="60008" y="16287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497"/>
            <p:cNvSpPr/>
            <p:nvPr/>
          </p:nvSpPr>
          <p:spPr>
            <a:xfrm>
              <a:off x="6272988" y="1517332"/>
              <a:ext cx="176390" cy="25719"/>
            </a:xfrm>
            <a:custGeom>
              <a:avLst/>
              <a:gdLst/>
              <a:ahLst/>
              <a:cxnLst/>
              <a:rect l="0" t="0" r="0" b="0"/>
              <a:pathLst>
                <a:path w="176390" h="25719">
                  <a:moveTo>
                    <a:pt x="4939" y="25718"/>
                  </a:moveTo>
                  <a:lnTo>
                    <a:pt x="0" y="25718"/>
                  </a:lnTo>
                  <a:lnTo>
                    <a:pt x="9242" y="25718"/>
                  </a:lnTo>
                  <a:lnTo>
                    <a:pt x="12570" y="24765"/>
                  </a:lnTo>
                  <a:lnTo>
                    <a:pt x="16694" y="23178"/>
                  </a:lnTo>
                  <a:lnTo>
                    <a:pt x="21348" y="21167"/>
                  </a:lnTo>
                  <a:lnTo>
                    <a:pt x="26356" y="19826"/>
                  </a:lnTo>
                  <a:lnTo>
                    <a:pt x="31600" y="18932"/>
                  </a:lnTo>
                  <a:lnTo>
                    <a:pt x="37000" y="18337"/>
                  </a:lnTo>
                  <a:lnTo>
                    <a:pt x="42505" y="16987"/>
                  </a:lnTo>
                  <a:lnTo>
                    <a:pt x="48081" y="15135"/>
                  </a:lnTo>
                  <a:lnTo>
                    <a:pt x="53703" y="12947"/>
                  </a:lnTo>
                  <a:lnTo>
                    <a:pt x="61261" y="11489"/>
                  </a:lnTo>
                  <a:lnTo>
                    <a:pt x="70110" y="10517"/>
                  </a:lnTo>
                  <a:lnTo>
                    <a:pt x="79819" y="9869"/>
                  </a:lnTo>
                  <a:lnTo>
                    <a:pt x="95686" y="9149"/>
                  </a:lnTo>
                  <a:lnTo>
                    <a:pt x="102585" y="8957"/>
                  </a:lnTo>
                  <a:lnTo>
                    <a:pt x="110041" y="7876"/>
                  </a:lnTo>
                  <a:lnTo>
                    <a:pt x="117869" y="6203"/>
                  </a:lnTo>
                  <a:lnTo>
                    <a:pt x="125946" y="4135"/>
                  </a:lnTo>
                  <a:lnTo>
                    <a:pt x="135141" y="2757"/>
                  </a:lnTo>
                  <a:lnTo>
                    <a:pt x="145080" y="1838"/>
                  </a:lnTo>
                  <a:lnTo>
                    <a:pt x="176389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498"/>
            <p:cNvSpPr/>
            <p:nvPr/>
          </p:nvSpPr>
          <p:spPr>
            <a:xfrm>
              <a:off x="6543675" y="1448752"/>
              <a:ext cx="188459" cy="265350"/>
            </a:xfrm>
            <a:custGeom>
              <a:avLst/>
              <a:gdLst/>
              <a:ahLst/>
              <a:cxnLst/>
              <a:rect l="0" t="0" r="0" b="0"/>
              <a:pathLst>
                <a:path w="188459" h="265350">
                  <a:moveTo>
                    <a:pt x="17144" y="0"/>
                  </a:moveTo>
                  <a:lnTo>
                    <a:pt x="17144" y="4551"/>
                  </a:lnTo>
                  <a:lnTo>
                    <a:pt x="18098" y="5891"/>
                  </a:lnTo>
                  <a:lnTo>
                    <a:pt x="19685" y="6785"/>
                  </a:lnTo>
                  <a:lnTo>
                    <a:pt x="21696" y="7381"/>
                  </a:lnTo>
                  <a:lnTo>
                    <a:pt x="23036" y="8731"/>
                  </a:lnTo>
                  <a:lnTo>
                    <a:pt x="23930" y="10583"/>
                  </a:lnTo>
                  <a:lnTo>
                    <a:pt x="24526" y="12770"/>
                  </a:lnTo>
                  <a:lnTo>
                    <a:pt x="25188" y="20281"/>
                  </a:lnTo>
                  <a:lnTo>
                    <a:pt x="25482" y="29016"/>
                  </a:lnTo>
                  <a:lnTo>
                    <a:pt x="25671" y="42385"/>
                  </a:lnTo>
                  <a:lnTo>
                    <a:pt x="25707" y="58749"/>
                  </a:lnTo>
                  <a:lnTo>
                    <a:pt x="26664" y="62978"/>
                  </a:lnTo>
                  <a:lnTo>
                    <a:pt x="30265" y="70218"/>
                  </a:lnTo>
                  <a:lnTo>
                    <a:pt x="35041" y="76611"/>
                  </a:lnTo>
                  <a:lnTo>
                    <a:pt x="37648" y="79649"/>
                  </a:lnTo>
                  <a:lnTo>
                    <a:pt x="39386" y="82627"/>
                  </a:lnTo>
                  <a:lnTo>
                    <a:pt x="41317" y="88475"/>
                  </a:lnTo>
                  <a:lnTo>
                    <a:pt x="44716" y="94250"/>
                  </a:lnTo>
                  <a:lnTo>
                    <a:pt x="46956" y="97123"/>
                  </a:lnTo>
                  <a:lnTo>
                    <a:pt x="49400" y="99039"/>
                  </a:lnTo>
                  <a:lnTo>
                    <a:pt x="51984" y="100316"/>
                  </a:lnTo>
                  <a:lnTo>
                    <a:pt x="57394" y="101735"/>
                  </a:lnTo>
                  <a:lnTo>
                    <a:pt x="62973" y="102366"/>
                  </a:lnTo>
                  <a:lnTo>
                    <a:pt x="66747" y="102534"/>
                  </a:lnTo>
                  <a:lnTo>
                    <a:pt x="80208" y="102770"/>
                  </a:lnTo>
                  <a:lnTo>
                    <a:pt x="87400" y="102826"/>
                  </a:lnTo>
                  <a:lnTo>
                    <a:pt x="90651" y="101888"/>
                  </a:lnTo>
                  <a:lnTo>
                    <a:pt x="93772" y="100310"/>
                  </a:lnTo>
                  <a:lnTo>
                    <a:pt x="96804" y="98306"/>
                  </a:lnTo>
                  <a:lnTo>
                    <a:pt x="99779" y="96970"/>
                  </a:lnTo>
                  <a:lnTo>
                    <a:pt x="105624" y="95485"/>
                  </a:lnTo>
                  <a:lnTo>
                    <a:pt x="111396" y="92286"/>
                  </a:lnTo>
                  <a:lnTo>
                    <a:pt x="117137" y="87688"/>
                  </a:lnTo>
                  <a:lnTo>
                    <a:pt x="122863" y="82470"/>
                  </a:lnTo>
                  <a:lnTo>
                    <a:pt x="131442" y="74177"/>
                  </a:lnTo>
                  <a:lnTo>
                    <a:pt x="133348" y="71359"/>
                  </a:lnTo>
                  <a:lnTo>
                    <a:pt x="135466" y="65688"/>
                  </a:lnTo>
                  <a:lnTo>
                    <a:pt x="136407" y="59992"/>
                  </a:lnTo>
                  <a:lnTo>
                    <a:pt x="136825" y="54286"/>
                  </a:lnTo>
                  <a:lnTo>
                    <a:pt x="137011" y="48575"/>
                  </a:lnTo>
                  <a:lnTo>
                    <a:pt x="137140" y="34290"/>
                  </a:lnTo>
                  <a:lnTo>
                    <a:pt x="137159" y="8617"/>
                  </a:lnTo>
                  <a:lnTo>
                    <a:pt x="137159" y="28973"/>
                  </a:lnTo>
                  <a:lnTo>
                    <a:pt x="139700" y="37007"/>
                  </a:lnTo>
                  <a:lnTo>
                    <a:pt x="141710" y="41816"/>
                  </a:lnTo>
                  <a:lnTo>
                    <a:pt x="144003" y="46927"/>
                  </a:lnTo>
                  <a:lnTo>
                    <a:pt x="149091" y="57687"/>
                  </a:lnTo>
                  <a:lnTo>
                    <a:pt x="165779" y="91487"/>
                  </a:lnTo>
                  <a:lnTo>
                    <a:pt x="167668" y="97186"/>
                  </a:lnTo>
                  <a:lnTo>
                    <a:pt x="168929" y="102891"/>
                  </a:lnTo>
                  <a:lnTo>
                    <a:pt x="169770" y="108599"/>
                  </a:lnTo>
                  <a:lnTo>
                    <a:pt x="170329" y="114309"/>
                  </a:lnTo>
                  <a:lnTo>
                    <a:pt x="170703" y="120021"/>
                  </a:lnTo>
                  <a:lnTo>
                    <a:pt x="170951" y="125734"/>
                  </a:lnTo>
                  <a:lnTo>
                    <a:pt x="172070" y="131448"/>
                  </a:lnTo>
                  <a:lnTo>
                    <a:pt x="173769" y="137162"/>
                  </a:lnTo>
                  <a:lnTo>
                    <a:pt x="175853" y="142876"/>
                  </a:lnTo>
                  <a:lnTo>
                    <a:pt x="178196" y="148591"/>
                  </a:lnTo>
                  <a:lnTo>
                    <a:pt x="180709" y="154306"/>
                  </a:lnTo>
                  <a:lnTo>
                    <a:pt x="183338" y="160020"/>
                  </a:lnTo>
                  <a:lnTo>
                    <a:pt x="185090" y="165735"/>
                  </a:lnTo>
                  <a:lnTo>
                    <a:pt x="186259" y="171450"/>
                  </a:lnTo>
                  <a:lnTo>
                    <a:pt x="187037" y="177165"/>
                  </a:lnTo>
                  <a:lnTo>
                    <a:pt x="187556" y="181928"/>
                  </a:lnTo>
                  <a:lnTo>
                    <a:pt x="188133" y="189759"/>
                  </a:lnTo>
                  <a:lnTo>
                    <a:pt x="188390" y="198955"/>
                  </a:lnTo>
                  <a:lnTo>
                    <a:pt x="188458" y="204074"/>
                  </a:lnTo>
                  <a:lnTo>
                    <a:pt x="186598" y="209392"/>
                  </a:lnTo>
                  <a:lnTo>
                    <a:pt x="183454" y="214842"/>
                  </a:lnTo>
                  <a:lnTo>
                    <a:pt x="179453" y="220381"/>
                  </a:lnTo>
                  <a:lnTo>
                    <a:pt x="175832" y="225025"/>
                  </a:lnTo>
                  <a:lnTo>
                    <a:pt x="172466" y="229075"/>
                  </a:lnTo>
                  <a:lnTo>
                    <a:pt x="169270" y="232726"/>
                  </a:lnTo>
                  <a:lnTo>
                    <a:pt x="165234" y="236113"/>
                  </a:lnTo>
                  <a:lnTo>
                    <a:pt x="160638" y="239324"/>
                  </a:lnTo>
                  <a:lnTo>
                    <a:pt x="155670" y="242417"/>
                  </a:lnTo>
                  <a:lnTo>
                    <a:pt x="150452" y="245431"/>
                  </a:lnTo>
                  <a:lnTo>
                    <a:pt x="139575" y="251320"/>
                  </a:lnTo>
                  <a:lnTo>
                    <a:pt x="133055" y="253272"/>
                  </a:lnTo>
                  <a:lnTo>
                    <a:pt x="125851" y="254573"/>
                  </a:lnTo>
                  <a:lnTo>
                    <a:pt x="118190" y="255440"/>
                  </a:lnTo>
                  <a:lnTo>
                    <a:pt x="111178" y="256971"/>
                  </a:lnTo>
                  <a:lnTo>
                    <a:pt x="104599" y="258944"/>
                  </a:lnTo>
                  <a:lnTo>
                    <a:pt x="98307" y="261212"/>
                  </a:lnTo>
                  <a:lnTo>
                    <a:pt x="92209" y="262724"/>
                  </a:lnTo>
                  <a:lnTo>
                    <a:pt x="86237" y="263732"/>
                  </a:lnTo>
                  <a:lnTo>
                    <a:pt x="80351" y="264404"/>
                  </a:lnTo>
                  <a:lnTo>
                    <a:pt x="74522" y="264852"/>
                  </a:lnTo>
                  <a:lnTo>
                    <a:pt x="68731" y="265150"/>
                  </a:lnTo>
                  <a:lnTo>
                    <a:pt x="62966" y="265349"/>
                  </a:lnTo>
                  <a:lnTo>
                    <a:pt x="58170" y="264530"/>
                  </a:lnTo>
                  <a:lnTo>
                    <a:pt x="54019" y="263031"/>
                  </a:lnTo>
                  <a:lnTo>
                    <a:pt x="50300" y="261079"/>
                  </a:lnTo>
                  <a:lnTo>
                    <a:pt x="45916" y="259778"/>
                  </a:lnTo>
                  <a:lnTo>
                    <a:pt x="41088" y="258910"/>
                  </a:lnTo>
                  <a:lnTo>
                    <a:pt x="35964" y="258332"/>
                  </a:lnTo>
                  <a:lnTo>
                    <a:pt x="31596" y="257946"/>
                  </a:lnTo>
                  <a:lnTo>
                    <a:pt x="27731" y="257689"/>
                  </a:lnTo>
                  <a:lnTo>
                    <a:pt x="24202" y="257518"/>
                  </a:lnTo>
                  <a:lnTo>
                    <a:pt x="20897" y="256451"/>
                  </a:lnTo>
                  <a:lnTo>
                    <a:pt x="17742" y="254787"/>
                  </a:lnTo>
                  <a:lnTo>
                    <a:pt x="14685" y="252726"/>
                  </a:lnTo>
                  <a:lnTo>
                    <a:pt x="11695" y="251351"/>
                  </a:lnTo>
                  <a:lnTo>
                    <a:pt x="5832" y="249824"/>
                  </a:lnTo>
                  <a:lnTo>
                    <a:pt x="1728" y="248965"/>
                  </a:lnTo>
                  <a:lnTo>
                    <a:pt x="1151" y="247891"/>
                  </a:lnTo>
                  <a:lnTo>
                    <a:pt x="0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499"/>
            <p:cNvSpPr/>
            <p:nvPr/>
          </p:nvSpPr>
          <p:spPr>
            <a:xfrm>
              <a:off x="6895147" y="1465897"/>
              <a:ext cx="120016" cy="17146"/>
            </a:xfrm>
            <a:custGeom>
              <a:avLst/>
              <a:gdLst/>
              <a:ahLst/>
              <a:cxnLst/>
              <a:rect l="0" t="0" r="0" b="0"/>
              <a:pathLst>
                <a:path w="120016" h="17146">
                  <a:moveTo>
                    <a:pt x="0" y="17145"/>
                  </a:moveTo>
                  <a:lnTo>
                    <a:pt x="4551" y="17145"/>
                  </a:lnTo>
                  <a:lnTo>
                    <a:pt x="6844" y="16192"/>
                  </a:lnTo>
                  <a:lnTo>
                    <a:pt x="9326" y="14605"/>
                  </a:lnTo>
                  <a:lnTo>
                    <a:pt x="11932" y="12594"/>
                  </a:lnTo>
                  <a:lnTo>
                    <a:pt x="15574" y="11254"/>
                  </a:lnTo>
                  <a:lnTo>
                    <a:pt x="19908" y="10360"/>
                  </a:lnTo>
                  <a:lnTo>
                    <a:pt x="24702" y="9764"/>
                  </a:lnTo>
                  <a:lnTo>
                    <a:pt x="30755" y="9367"/>
                  </a:lnTo>
                  <a:lnTo>
                    <a:pt x="37649" y="9102"/>
                  </a:lnTo>
                  <a:lnTo>
                    <a:pt x="45102" y="8926"/>
                  </a:lnTo>
                  <a:lnTo>
                    <a:pt x="51976" y="7855"/>
                  </a:lnTo>
                  <a:lnTo>
                    <a:pt x="58463" y="6189"/>
                  </a:lnTo>
                  <a:lnTo>
                    <a:pt x="64693" y="4126"/>
                  </a:lnTo>
                  <a:lnTo>
                    <a:pt x="70751" y="2751"/>
                  </a:lnTo>
                  <a:lnTo>
                    <a:pt x="76694" y="1834"/>
                  </a:lnTo>
                  <a:lnTo>
                    <a:pt x="82563" y="1223"/>
                  </a:lnTo>
                  <a:lnTo>
                    <a:pt x="88379" y="815"/>
                  </a:lnTo>
                  <a:lnTo>
                    <a:pt x="94162" y="543"/>
                  </a:lnTo>
                  <a:lnTo>
                    <a:pt x="108862" y="161"/>
                  </a:lnTo>
                  <a:lnTo>
                    <a:pt x="12001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500"/>
            <p:cNvSpPr/>
            <p:nvPr/>
          </p:nvSpPr>
          <p:spPr>
            <a:xfrm>
              <a:off x="6886575" y="1534477"/>
              <a:ext cx="188595" cy="17146"/>
            </a:xfrm>
            <a:custGeom>
              <a:avLst/>
              <a:gdLst/>
              <a:ahLst/>
              <a:cxnLst/>
              <a:rect l="0" t="0" r="0" b="0"/>
              <a:pathLst>
                <a:path w="188595" h="17146">
                  <a:moveTo>
                    <a:pt x="0" y="17145"/>
                  </a:moveTo>
                  <a:lnTo>
                    <a:pt x="0" y="12594"/>
                  </a:lnTo>
                  <a:lnTo>
                    <a:pt x="952" y="11254"/>
                  </a:lnTo>
                  <a:lnTo>
                    <a:pt x="2540" y="10360"/>
                  </a:lnTo>
                  <a:lnTo>
                    <a:pt x="7380" y="8926"/>
                  </a:lnTo>
                  <a:lnTo>
                    <a:pt x="13123" y="8729"/>
                  </a:lnTo>
                  <a:lnTo>
                    <a:pt x="53394" y="8582"/>
                  </a:lnTo>
                  <a:lnTo>
                    <a:pt x="60361" y="7626"/>
                  </a:lnTo>
                  <a:lnTo>
                    <a:pt x="66910" y="6037"/>
                  </a:lnTo>
                  <a:lnTo>
                    <a:pt x="73183" y="4024"/>
                  </a:lnTo>
                  <a:lnTo>
                    <a:pt x="81173" y="2683"/>
                  </a:lnTo>
                  <a:lnTo>
                    <a:pt x="90310" y="1789"/>
                  </a:lnTo>
                  <a:lnTo>
                    <a:pt x="108718" y="795"/>
                  </a:lnTo>
                  <a:lnTo>
                    <a:pt x="123249" y="353"/>
                  </a:lnTo>
                  <a:lnTo>
                    <a:pt x="18859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501"/>
            <p:cNvSpPr/>
            <p:nvPr/>
          </p:nvSpPr>
          <p:spPr>
            <a:xfrm>
              <a:off x="7238415" y="1380173"/>
              <a:ext cx="289249" cy="257131"/>
            </a:xfrm>
            <a:custGeom>
              <a:avLst/>
              <a:gdLst/>
              <a:ahLst/>
              <a:cxnLst/>
              <a:rect l="0" t="0" r="0" b="0"/>
              <a:pathLst>
                <a:path w="289249" h="257131">
                  <a:moveTo>
                    <a:pt x="213944" y="8571"/>
                  </a:moveTo>
                  <a:lnTo>
                    <a:pt x="213944" y="4021"/>
                  </a:lnTo>
                  <a:lnTo>
                    <a:pt x="212992" y="2680"/>
                  </a:lnTo>
                  <a:lnTo>
                    <a:pt x="211405" y="1787"/>
                  </a:lnTo>
                  <a:lnTo>
                    <a:pt x="206564" y="352"/>
                  </a:lnTo>
                  <a:lnTo>
                    <a:pt x="198764" y="69"/>
                  </a:lnTo>
                  <a:lnTo>
                    <a:pt x="143512" y="0"/>
                  </a:lnTo>
                  <a:lnTo>
                    <a:pt x="136510" y="952"/>
                  </a:lnTo>
                  <a:lnTo>
                    <a:pt x="129936" y="2539"/>
                  </a:lnTo>
                  <a:lnTo>
                    <a:pt x="123649" y="4550"/>
                  </a:lnTo>
                  <a:lnTo>
                    <a:pt x="117553" y="5891"/>
                  </a:lnTo>
                  <a:lnTo>
                    <a:pt x="111584" y="6784"/>
                  </a:lnTo>
                  <a:lnTo>
                    <a:pt x="105699" y="7380"/>
                  </a:lnTo>
                  <a:lnTo>
                    <a:pt x="98919" y="7777"/>
                  </a:lnTo>
                  <a:lnTo>
                    <a:pt x="83764" y="8218"/>
                  </a:lnTo>
                  <a:lnTo>
                    <a:pt x="75723" y="9289"/>
                  </a:lnTo>
                  <a:lnTo>
                    <a:pt x="67504" y="10955"/>
                  </a:lnTo>
                  <a:lnTo>
                    <a:pt x="59168" y="13018"/>
                  </a:lnTo>
                  <a:lnTo>
                    <a:pt x="51705" y="14393"/>
                  </a:lnTo>
                  <a:lnTo>
                    <a:pt x="44825" y="15310"/>
                  </a:lnTo>
                  <a:lnTo>
                    <a:pt x="38333" y="15922"/>
                  </a:lnTo>
                  <a:lnTo>
                    <a:pt x="33052" y="16329"/>
                  </a:lnTo>
                  <a:lnTo>
                    <a:pt x="24646" y="16782"/>
                  </a:lnTo>
                  <a:lnTo>
                    <a:pt x="21071" y="17855"/>
                  </a:lnTo>
                  <a:lnTo>
                    <a:pt x="12440" y="22964"/>
                  </a:lnTo>
                  <a:lnTo>
                    <a:pt x="8763" y="25354"/>
                  </a:lnTo>
                  <a:lnTo>
                    <a:pt x="0" y="25707"/>
                  </a:lnTo>
                  <a:lnTo>
                    <a:pt x="11596" y="25716"/>
                  </a:lnTo>
                  <a:lnTo>
                    <a:pt x="13323" y="26669"/>
                  </a:lnTo>
                  <a:lnTo>
                    <a:pt x="14474" y="28256"/>
                  </a:lnTo>
                  <a:lnTo>
                    <a:pt x="15243" y="30267"/>
                  </a:lnTo>
                  <a:lnTo>
                    <a:pt x="16706" y="31608"/>
                  </a:lnTo>
                  <a:lnTo>
                    <a:pt x="18635" y="32502"/>
                  </a:lnTo>
                  <a:lnTo>
                    <a:pt x="20873" y="33097"/>
                  </a:lnTo>
                  <a:lnTo>
                    <a:pt x="25900" y="36299"/>
                  </a:lnTo>
                  <a:lnTo>
                    <a:pt x="28574" y="38487"/>
                  </a:lnTo>
                  <a:lnTo>
                    <a:pt x="30357" y="40898"/>
                  </a:lnTo>
                  <a:lnTo>
                    <a:pt x="32338" y="46116"/>
                  </a:lnTo>
                  <a:lnTo>
                    <a:pt x="33217" y="51611"/>
                  </a:lnTo>
                  <a:lnTo>
                    <a:pt x="33783" y="58348"/>
                  </a:lnTo>
                  <a:lnTo>
                    <a:pt x="33881" y="64066"/>
                  </a:lnTo>
                  <a:lnTo>
                    <a:pt x="33922" y="119979"/>
                  </a:lnTo>
                  <a:lnTo>
                    <a:pt x="45854" y="120011"/>
                  </a:lnTo>
                  <a:lnTo>
                    <a:pt x="53830" y="117473"/>
                  </a:lnTo>
                  <a:lnTo>
                    <a:pt x="58624" y="115462"/>
                  </a:lnTo>
                  <a:lnTo>
                    <a:pt x="63725" y="114122"/>
                  </a:lnTo>
                  <a:lnTo>
                    <a:pt x="69031" y="113229"/>
                  </a:lnTo>
                  <a:lnTo>
                    <a:pt x="74473" y="112633"/>
                  </a:lnTo>
                  <a:lnTo>
                    <a:pt x="80959" y="112236"/>
                  </a:lnTo>
                  <a:lnTo>
                    <a:pt x="95784" y="111795"/>
                  </a:lnTo>
                  <a:lnTo>
                    <a:pt x="162582" y="111455"/>
                  </a:lnTo>
                  <a:lnTo>
                    <a:pt x="201364" y="111444"/>
                  </a:lnTo>
                  <a:lnTo>
                    <a:pt x="210321" y="112396"/>
                  </a:lnTo>
                  <a:lnTo>
                    <a:pt x="218196" y="113983"/>
                  </a:lnTo>
                  <a:lnTo>
                    <a:pt x="225352" y="115993"/>
                  </a:lnTo>
                  <a:lnTo>
                    <a:pt x="232027" y="118286"/>
                  </a:lnTo>
                  <a:lnTo>
                    <a:pt x="238382" y="120767"/>
                  </a:lnTo>
                  <a:lnTo>
                    <a:pt x="244524" y="123373"/>
                  </a:lnTo>
                  <a:lnTo>
                    <a:pt x="256428" y="128810"/>
                  </a:lnTo>
                  <a:lnTo>
                    <a:pt x="262269" y="131593"/>
                  </a:lnTo>
                  <a:lnTo>
                    <a:pt x="267116" y="135353"/>
                  </a:lnTo>
                  <a:lnTo>
                    <a:pt x="271300" y="139765"/>
                  </a:lnTo>
                  <a:lnTo>
                    <a:pt x="275041" y="144611"/>
                  </a:lnTo>
                  <a:lnTo>
                    <a:pt x="281739" y="152536"/>
                  </a:lnTo>
                  <a:lnTo>
                    <a:pt x="284858" y="155983"/>
                  </a:lnTo>
                  <a:lnTo>
                    <a:pt x="286938" y="160186"/>
                  </a:lnTo>
                  <a:lnTo>
                    <a:pt x="288324" y="164893"/>
                  </a:lnTo>
                  <a:lnTo>
                    <a:pt x="289248" y="169936"/>
                  </a:lnTo>
                  <a:lnTo>
                    <a:pt x="288912" y="175203"/>
                  </a:lnTo>
                  <a:lnTo>
                    <a:pt x="287735" y="180619"/>
                  </a:lnTo>
                  <a:lnTo>
                    <a:pt x="285999" y="186135"/>
                  </a:lnTo>
                  <a:lnTo>
                    <a:pt x="283888" y="190765"/>
                  </a:lnTo>
                  <a:lnTo>
                    <a:pt x="279002" y="198449"/>
                  </a:lnTo>
                  <a:lnTo>
                    <a:pt x="274462" y="202784"/>
                  </a:lnTo>
                  <a:lnTo>
                    <a:pt x="268577" y="207579"/>
                  </a:lnTo>
                  <a:lnTo>
                    <a:pt x="261796" y="212681"/>
                  </a:lnTo>
                  <a:lnTo>
                    <a:pt x="255370" y="217034"/>
                  </a:lnTo>
                  <a:lnTo>
                    <a:pt x="249182" y="220889"/>
                  </a:lnTo>
                  <a:lnTo>
                    <a:pt x="243151" y="224412"/>
                  </a:lnTo>
                  <a:lnTo>
                    <a:pt x="236273" y="227712"/>
                  </a:lnTo>
                  <a:lnTo>
                    <a:pt x="228830" y="230865"/>
                  </a:lnTo>
                  <a:lnTo>
                    <a:pt x="221011" y="233920"/>
                  </a:lnTo>
                  <a:lnTo>
                    <a:pt x="204703" y="239854"/>
                  </a:lnTo>
                  <a:lnTo>
                    <a:pt x="170950" y="251424"/>
                  </a:lnTo>
                  <a:lnTo>
                    <a:pt x="161468" y="253341"/>
                  </a:lnTo>
                  <a:lnTo>
                    <a:pt x="151339" y="254619"/>
                  </a:lnTo>
                  <a:lnTo>
                    <a:pt x="140774" y="255470"/>
                  </a:lnTo>
                  <a:lnTo>
                    <a:pt x="131827" y="256038"/>
                  </a:lnTo>
                  <a:lnTo>
                    <a:pt x="116806" y="256669"/>
                  </a:lnTo>
                  <a:lnTo>
                    <a:pt x="93087" y="257024"/>
                  </a:lnTo>
                  <a:lnTo>
                    <a:pt x="72513" y="257130"/>
                  </a:lnTo>
                  <a:lnTo>
                    <a:pt x="66317" y="256192"/>
                  </a:lnTo>
                  <a:lnTo>
                    <a:pt x="60282" y="254615"/>
                  </a:lnTo>
                  <a:lnTo>
                    <a:pt x="54353" y="252610"/>
                  </a:lnTo>
                  <a:lnTo>
                    <a:pt x="49447" y="251274"/>
                  </a:lnTo>
                  <a:lnTo>
                    <a:pt x="41457" y="249789"/>
                  </a:lnTo>
                  <a:lnTo>
                    <a:pt x="34731" y="246589"/>
                  </a:lnTo>
                  <a:lnTo>
                    <a:pt x="31604" y="244403"/>
                  </a:lnTo>
                  <a:lnTo>
                    <a:pt x="25590" y="241973"/>
                  </a:lnTo>
                  <a:lnTo>
                    <a:pt x="22652" y="241325"/>
                  </a:lnTo>
                  <a:lnTo>
                    <a:pt x="16848" y="238065"/>
                  </a:lnTo>
                  <a:lnTo>
                    <a:pt x="8204" y="23145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502"/>
            <p:cNvSpPr/>
            <p:nvPr/>
          </p:nvSpPr>
          <p:spPr>
            <a:xfrm>
              <a:off x="6003607" y="1508760"/>
              <a:ext cx="145734" cy="128588"/>
            </a:xfrm>
            <a:custGeom>
              <a:avLst/>
              <a:gdLst/>
              <a:ahLst/>
              <a:cxnLst/>
              <a:rect l="0" t="0" r="0" b="0"/>
              <a:pathLst>
                <a:path w="145734" h="128588">
                  <a:moveTo>
                    <a:pt x="0" y="128587"/>
                  </a:moveTo>
                  <a:lnTo>
                    <a:pt x="0" y="124036"/>
                  </a:lnTo>
                  <a:lnTo>
                    <a:pt x="953" y="122696"/>
                  </a:lnTo>
                  <a:lnTo>
                    <a:pt x="2540" y="121802"/>
                  </a:lnTo>
                  <a:lnTo>
                    <a:pt x="4551" y="121206"/>
                  </a:lnTo>
                  <a:lnTo>
                    <a:pt x="5892" y="119857"/>
                  </a:lnTo>
                  <a:lnTo>
                    <a:pt x="6785" y="118004"/>
                  </a:lnTo>
                  <a:lnTo>
                    <a:pt x="7381" y="115817"/>
                  </a:lnTo>
                  <a:lnTo>
                    <a:pt x="8731" y="113406"/>
                  </a:lnTo>
                  <a:lnTo>
                    <a:pt x="10583" y="110846"/>
                  </a:lnTo>
                  <a:lnTo>
                    <a:pt x="12770" y="108187"/>
                  </a:lnTo>
                  <a:lnTo>
                    <a:pt x="15181" y="105462"/>
                  </a:lnTo>
                  <a:lnTo>
                    <a:pt x="20400" y="99894"/>
                  </a:lnTo>
                  <a:lnTo>
                    <a:pt x="28693" y="91405"/>
                  </a:lnTo>
                  <a:lnTo>
                    <a:pt x="32464" y="88559"/>
                  </a:lnTo>
                  <a:lnTo>
                    <a:pt x="36883" y="85709"/>
                  </a:lnTo>
                  <a:lnTo>
                    <a:pt x="41733" y="82857"/>
                  </a:lnTo>
                  <a:lnTo>
                    <a:pt x="45920" y="80003"/>
                  </a:lnTo>
                  <a:lnTo>
                    <a:pt x="49663" y="77147"/>
                  </a:lnTo>
                  <a:lnTo>
                    <a:pt x="53112" y="74292"/>
                  </a:lnTo>
                  <a:lnTo>
                    <a:pt x="56363" y="71435"/>
                  </a:lnTo>
                  <a:lnTo>
                    <a:pt x="59483" y="68578"/>
                  </a:lnTo>
                  <a:lnTo>
                    <a:pt x="65489" y="62864"/>
                  </a:lnTo>
                  <a:lnTo>
                    <a:pt x="71334" y="57149"/>
                  </a:lnTo>
                  <a:lnTo>
                    <a:pt x="75178" y="54292"/>
                  </a:lnTo>
                  <a:lnTo>
                    <a:pt x="79647" y="51434"/>
                  </a:lnTo>
                  <a:lnTo>
                    <a:pt x="84530" y="48577"/>
                  </a:lnTo>
                  <a:lnTo>
                    <a:pt x="88738" y="44767"/>
                  </a:lnTo>
                  <a:lnTo>
                    <a:pt x="92496" y="40322"/>
                  </a:lnTo>
                  <a:lnTo>
                    <a:pt x="95955" y="35454"/>
                  </a:lnTo>
                  <a:lnTo>
                    <a:pt x="99212" y="31256"/>
                  </a:lnTo>
                  <a:lnTo>
                    <a:pt x="102336" y="27504"/>
                  </a:lnTo>
                  <a:lnTo>
                    <a:pt x="105372" y="24051"/>
                  </a:lnTo>
                  <a:lnTo>
                    <a:pt x="111284" y="17674"/>
                  </a:lnTo>
                  <a:lnTo>
                    <a:pt x="119968" y="8729"/>
                  </a:lnTo>
                  <a:lnTo>
                    <a:pt x="122841" y="5819"/>
                  </a:lnTo>
                  <a:lnTo>
                    <a:pt x="125709" y="3879"/>
                  </a:lnTo>
                  <a:lnTo>
                    <a:pt x="128574" y="2586"/>
                  </a:lnTo>
                  <a:lnTo>
                    <a:pt x="131436" y="1724"/>
                  </a:lnTo>
                  <a:lnTo>
                    <a:pt x="134297" y="1149"/>
                  </a:lnTo>
                  <a:lnTo>
                    <a:pt x="137156" y="766"/>
                  </a:lnTo>
                  <a:lnTo>
                    <a:pt x="14573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- 2x + y = - 7</a:t>
            </a: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>- 4x - y = 13 </a:t>
            </a:r>
            <a:endParaRPr lang="en-US" dirty="0"/>
          </a:p>
        </p:txBody>
      </p:sp>
      <p:sp>
        <p:nvSpPr>
          <p:cNvPr id="4" name="SMARTPenAnnotation429"/>
          <p:cNvSpPr/>
          <p:nvPr/>
        </p:nvSpPr>
        <p:spPr>
          <a:xfrm>
            <a:off x="3073004" y="1062990"/>
            <a:ext cx="58816" cy="171451"/>
          </a:xfrm>
          <a:custGeom>
            <a:avLst/>
            <a:gdLst/>
            <a:ahLst/>
            <a:cxnLst/>
            <a:rect l="0" t="0" r="0" b="0"/>
            <a:pathLst>
              <a:path w="58816" h="171451">
                <a:moveTo>
                  <a:pt x="7381" y="0"/>
                </a:moveTo>
                <a:lnTo>
                  <a:pt x="0" y="0"/>
                </a:lnTo>
                <a:lnTo>
                  <a:pt x="6293" y="0"/>
                </a:lnTo>
                <a:lnTo>
                  <a:pt x="6656" y="952"/>
                </a:lnTo>
                <a:lnTo>
                  <a:pt x="7058" y="4550"/>
                </a:lnTo>
                <a:lnTo>
                  <a:pt x="7237" y="9325"/>
                </a:lnTo>
                <a:lnTo>
                  <a:pt x="7285" y="11931"/>
                </a:lnTo>
                <a:lnTo>
                  <a:pt x="8269" y="14622"/>
                </a:lnTo>
                <a:lnTo>
                  <a:pt x="9878" y="17368"/>
                </a:lnTo>
                <a:lnTo>
                  <a:pt x="14753" y="24068"/>
                </a:lnTo>
                <a:lnTo>
                  <a:pt x="15153" y="26523"/>
                </a:lnTo>
                <a:lnTo>
                  <a:pt x="15420" y="30064"/>
                </a:lnTo>
                <a:lnTo>
                  <a:pt x="15597" y="34330"/>
                </a:lnTo>
                <a:lnTo>
                  <a:pt x="16669" y="38126"/>
                </a:lnTo>
                <a:lnTo>
                  <a:pt x="18335" y="41610"/>
                </a:lnTo>
                <a:lnTo>
                  <a:pt x="20399" y="44885"/>
                </a:lnTo>
                <a:lnTo>
                  <a:pt x="21774" y="48973"/>
                </a:lnTo>
                <a:lnTo>
                  <a:pt x="22691" y="53604"/>
                </a:lnTo>
                <a:lnTo>
                  <a:pt x="23303" y="58596"/>
                </a:lnTo>
                <a:lnTo>
                  <a:pt x="23710" y="62876"/>
                </a:lnTo>
                <a:lnTo>
                  <a:pt x="23982" y="66682"/>
                </a:lnTo>
                <a:lnTo>
                  <a:pt x="24163" y="70172"/>
                </a:lnTo>
                <a:lnTo>
                  <a:pt x="25236" y="73451"/>
                </a:lnTo>
                <a:lnTo>
                  <a:pt x="26904" y="76590"/>
                </a:lnTo>
                <a:lnTo>
                  <a:pt x="28969" y="79635"/>
                </a:lnTo>
                <a:lnTo>
                  <a:pt x="30345" y="83570"/>
                </a:lnTo>
                <a:lnTo>
                  <a:pt x="31263" y="88098"/>
                </a:lnTo>
                <a:lnTo>
                  <a:pt x="31874" y="93022"/>
                </a:lnTo>
                <a:lnTo>
                  <a:pt x="33235" y="98209"/>
                </a:lnTo>
                <a:lnTo>
                  <a:pt x="35094" y="103573"/>
                </a:lnTo>
                <a:lnTo>
                  <a:pt x="37286" y="109053"/>
                </a:lnTo>
                <a:lnTo>
                  <a:pt x="38748" y="113660"/>
                </a:lnTo>
                <a:lnTo>
                  <a:pt x="39722" y="117683"/>
                </a:lnTo>
                <a:lnTo>
                  <a:pt x="40371" y="121318"/>
                </a:lnTo>
                <a:lnTo>
                  <a:pt x="40804" y="125646"/>
                </a:lnTo>
                <a:lnTo>
                  <a:pt x="41093" y="130436"/>
                </a:lnTo>
                <a:lnTo>
                  <a:pt x="41286" y="135535"/>
                </a:lnTo>
                <a:lnTo>
                  <a:pt x="42366" y="139886"/>
                </a:lnTo>
                <a:lnTo>
                  <a:pt x="44040" y="143740"/>
                </a:lnTo>
                <a:lnTo>
                  <a:pt x="49018" y="152218"/>
                </a:lnTo>
                <a:lnTo>
                  <a:pt x="49698" y="155917"/>
                </a:lnTo>
                <a:lnTo>
                  <a:pt x="50211" y="162470"/>
                </a:lnTo>
                <a:lnTo>
                  <a:pt x="51174" y="163558"/>
                </a:lnTo>
                <a:lnTo>
                  <a:pt x="58815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30"/>
          <p:cNvSpPr/>
          <p:nvPr/>
        </p:nvSpPr>
        <p:spPr>
          <a:xfrm>
            <a:off x="2977514" y="1140142"/>
            <a:ext cx="162879" cy="8574"/>
          </a:xfrm>
          <a:custGeom>
            <a:avLst/>
            <a:gdLst/>
            <a:ahLst/>
            <a:cxnLst/>
            <a:rect l="0" t="0" r="0" b="0"/>
            <a:pathLst>
              <a:path w="162879" h="8574">
                <a:moveTo>
                  <a:pt x="0" y="8573"/>
                </a:moveTo>
                <a:lnTo>
                  <a:pt x="8542" y="31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31"/>
          <p:cNvSpPr/>
          <p:nvPr/>
        </p:nvSpPr>
        <p:spPr>
          <a:xfrm>
            <a:off x="2968942" y="1363027"/>
            <a:ext cx="3068956" cy="94299"/>
          </a:xfrm>
          <a:custGeom>
            <a:avLst/>
            <a:gdLst/>
            <a:ahLst/>
            <a:cxnLst/>
            <a:rect l="0" t="0" r="0" b="0"/>
            <a:pathLst>
              <a:path w="3068956" h="94299">
                <a:moveTo>
                  <a:pt x="0" y="25717"/>
                </a:moveTo>
                <a:lnTo>
                  <a:pt x="0" y="21167"/>
                </a:lnTo>
                <a:lnTo>
                  <a:pt x="952" y="19826"/>
                </a:lnTo>
                <a:lnTo>
                  <a:pt x="2540" y="18933"/>
                </a:lnTo>
                <a:lnTo>
                  <a:pt x="6844" y="17939"/>
                </a:lnTo>
                <a:lnTo>
                  <a:pt x="29803" y="16262"/>
                </a:lnTo>
                <a:lnTo>
                  <a:pt x="35109" y="14652"/>
                </a:lnTo>
                <a:lnTo>
                  <a:pt x="40551" y="12625"/>
                </a:lnTo>
                <a:lnTo>
                  <a:pt x="52761" y="9773"/>
                </a:lnTo>
                <a:lnTo>
                  <a:pt x="128785" y="7626"/>
                </a:lnTo>
                <a:lnTo>
                  <a:pt x="135387" y="6037"/>
                </a:lnTo>
                <a:lnTo>
                  <a:pt x="141693" y="4024"/>
                </a:lnTo>
                <a:lnTo>
                  <a:pt x="164221" y="1192"/>
                </a:lnTo>
                <a:lnTo>
                  <a:pt x="252946" y="14"/>
                </a:lnTo>
                <a:lnTo>
                  <a:pt x="394329" y="0"/>
                </a:lnTo>
                <a:lnTo>
                  <a:pt x="414017" y="2540"/>
                </a:lnTo>
                <a:lnTo>
                  <a:pt x="424602" y="4551"/>
                </a:lnTo>
                <a:lnTo>
                  <a:pt x="453150" y="7381"/>
                </a:lnTo>
                <a:lnTo>
                  <a:pt x="543396" y="8541"/>
                </a:lnTo>
                <a:lnTo>
                  <a:pt x="693064" y="8572"/>
                </a:lnTo>
                <a:lnTo>
                  <a:pt x="713476" y="11113"/>
                </a:lnTo>
                <a:lnTo>
                  <a:pt x="724253" y="13123"/>
                </a:lnTo>
                <a:lnTo>
                  <a:pt x="753073" y="15953"/>
                </a:lnTo>
                <a:lnTo>
                  <a:pt x="840277" y="17099"/>
                </a:lnTo>
                <a:lnTo>
                  <a:pt x="927506" y="17142"/>
                </a:lnTo>
                <a:lnTo>
                  <a:pt x="951022" y="19684"/>
                </a:lnTo>
                <a:lnTo>
                  <a:pt x="962627" y="21695"/>
                </a:lnTo>
                <a:lnTo>
                  <a:pt x="1001715" y="24526"/>
                </a:lnTo>
                <a:lnTo>
                  <a:pt x="1086561" y="25648"/>
                </a:lnTo>
                <a:lnTo>
                  <a:pt x="1138308" y="28244"/>
                </a:lnTo>
                <a:lnTo>
                  <a:pt x="1150349" y="30259"/>
                </a:lnTo>
                <a:lnTo>
                  <a:pt x="1190051" y="33096"/>
                </a:lnTo>
                <a:lnTo>
                  <a:pt x="1275141" y="35173"/>
                </a:lnTo>
                <a:lnTo>
                  <a:pt x="1288244" y="36783"/>
                </a:lnTo>
                <a:lnTo>
                  <a:pt x="1301742" y="38810"/>
                </a:lnTo>
                <a:lnTo>
                  <a:pt x="1343493" y="41662"/>
                </a:lnTo>
                <a:lnTo>
                  <a:pt x="1429395" y="42792"/>
                </a:lnTo>
                <a:lnTo>
                  <a:pt x="1523570" y="45398"/>
                </a:lnTo>
                <a:lnTo>
                  <a:pt x="1548680" y="47800"/>
                </a:lnTo>
                <a:lnTo>
                  <a:pt x="1575715" y="45692"/>
                </a:lnTo>
                <a:lnTo>
                  <a:pt x="1631876" y="44374"/>
                </a:lnTo>
                <a:lnTo>
                  <a:pt x="1646082" y="45775"/>
                </a:lnTo>
                <a:lnTo>
                  <a:pt x="1660316" y="47662"/>
                </a:lnTo>
                <a:lnTo>
                  <a:pt x="1698551" y="50317"/>
                </a:lnTo>
                <a:lnTo>
                  <a:pt x="1780578" y="51337"/>
                </a:lnTo>
                <a:lnTo>
                  <a:pt x="2045617" y="51435"/>
                </a:lnTo>
                <a:lnTo>
                  <a:pt x="2076928" y="53975"/>
                </a:lnTo>
                <a:lnTo>
                  <a:pt x="2093279" y="55986"/>
                </a:lnTo>
                <a:lnTo>
                  <a:pt x="2139045" y="58816"/>
                </a:lnTo>
                <a:lnTo>
                  <a:pt x="2233266" y="59903"/>
                </a:lnTo>
                <a:lnTo>
                  <a:pt x="2564733" y="60008"/>
                </a:lnTo>
                <a:lnTo>
                  <a:pt x="2598159" y="62548"/>
                </a:lnTo>
                <a:lnTo>
                  <a:pt x="2615074" y="64558"/>
                </a:lnTo>
                <a:lnTo>
                  <a:pt x="2661633" y="67388"/>
                </a:lnTo>
                <a:lnTo>
                  <a:pt x="2753330" y="68475"/>
                </a:lnTo>
                <a:lnTo>
                  <a:pt x="2848526" y="69526"/>
                </a:lnTo>
                <a:lnTo>
                  <a:pt x="2861043" y="71116"/>
                </a:lnTo>
                <a:lnTo>
                  <a:pt x="2873197" y="73128"/>
                </a:lnTo>
                <a:lnTo>
                  <a:pt x="2908506" y="75960"/>
                </a:lnTo>
                <a:lnTo>
                  <a:pt x="2999862" y="77122"/>
                </a:lnTo>
                <a:lnTo>
                  <a:pt x="3039833" y="77150"/>
                </a:lnTo>
                <a:lnTo>
                  <a:pt x="3044778" y="78103"/>
                </a:lnTo>
                <a:lnTo>
                  <a:pt x="3049027" y="79691"/>
                </a:lnTo>
                <a:lnTo>
                  <a:pt x="3058140" y="84533"/>
                </a:lnTo>
                <a:lnTo>
                  <a:pt x="3061925" y="85195"/>
                </a:lnTo>
                <a:lnTo>
                  <a:pt x="3067566" y="85620"/>
                </a:lnTo>
                <a:lnTo>
                  <a:pt x="3068029" y="86608"/>
                </a:lnTo>
                <a:lnTo>
                  <a:pt x="3068338" y="88219"/>
                </a:lnTo>
                <a:lnTo>
                  <a:pt x="3068955" y="9429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32"/>
          <p:cNvSpPr/>
          <p:nvPr/>
        </p:nvSpPr>
        <p:spPr>
          <a:xfrm>
            <a:off x="3500437" y="1654492"/>
            <a:ext cx="265748" cy="50244"/>
          </a:xfrm>
          <a:custGeom>
            <a:avLst/>
            <a:gdLst/>
            <a:ahLst/>
            <a:cxnLst/>
            <a:rect l="0" t="0" r="0" b="0"/>
            <a:pathLst>
              <a:path w="265748" h="50244">
                <a:moveTo>
                  <a:pt x="0" y="42863"/>
                </a:moveTo>
                <a:lnTo>
                  <a:pt x="4551" y="47413"/>
                </a:lnTo>
                <a:lnTo>
                  <a:pt x="6844" y="48754"/>
                </a:lnTo>
                <a:lnTo>
                  <a:pt x="11931" y="50243"/>
                </a:lnTo>
                <a:lnTo>
                  <a:pt x="14622" y="49688"/>
                </a:lnTo>
                <a:lnTo>
                  <a:pt x="17368" y="48365"/>
                </a:lnTo>
                <a:lnTo>
                  <a:pt x="20151" y="46531"/>
                </a:lnTo>
                <a:lnTo>
                  <a:pt x="23911" y="45308"/>
                </a:lnTo>
                <a:lnTo>
                  <a:pt x="28323" y="44493"/>
                </a:lnTo>
                <a:lnTo>
                  <a:pt x="33170" y="43950"/>
                </a:lnTo>
                <a:lnTo>
                  <a:pt x="38306" y="43587"/>
                </a:lnTo>
                <a:lnTo>
                  <a:pt x="43635" y="43346"/>
                </a:lnTo>
                <a:lnTo>
                  <a:pt x="49092" y="43184"/>
                </a:lnTo>
                <a:lnTo>
                  <a:pt x="54635" y="42125"/>
                </a:lnTo>
                <a:lnTo>
                  <a:pt x="60236" y="40466"/>
                </a:lnTo>
                <a:lnTo>
                  <a:pt x="65875" y="38407"/>
                </a:lnTo>
                <a:lnTo>
                  <a:pt x="72492" y="37035"/>
                </a:lnTo>
                <a:lnTo>
                  <a:pt x="79760" y="36120"/>
                </a:lnTo>
                <a:lnTo>
                  <a:pt x="87464" y="35510"/>
                </a:lnTo>
                <a:lnTo>
                  <a:pt x="94504" y="34151"/>
                </a:lnTo>
                <a:lnTo>
                  <a:pt x="101102" y="32292"/>
                </a:lnTo>
                <a:lnTo>
                  <a:pt x="107407" y="30101"/>
                </a:lnTo>
                <a:lnTo>
                  <a:pt x="113514" y="28640"/>
                </a:lnTo>
                <a:lnTo>
                  <a:pt x="119491" y="27666"/>
                </a:lnTo>
                <a:lnTo>
                  <a:pt x="125381" y="27016"/>
                </a:lnTo>
                <a:lnTo>
                  <a:pt x="132165" y="25631"/>
                </a:lnTo>
                <a:lnTo>
                  <a:pt x="139545" y="23755"/>
                </a:lnTo>
                <a:lnTo>
                  <a:pt x="147322" y="21552"/>
                </a:lnTo>
                <a:lnTo>
                  <a:pt x="153460" y="20083"/>
                </a:lnTo>
                <a:lnTo>
                  <a:pt x="158504" y="19103"/>
                </a:lnTo>
                <a:lnTo>
                  <a:pt x="162820" y="18451"/>
                </a:lnTo>
                <a:lnTo>
                  <a:pt x="167601" y="18015"/>
                </a:lnTo>
                <a:lnTo>
                  <a:pt x="172694" y="17725"/>
                </a:lnTo>
                <a:lnTo>
                  <a:pt x="183433" y="17403"/>
                </a:lnTo>
                <a:lnTo>
                  <a:pt x="194556" y="17260"/>
                </a:lnTo>
                <a:lnTo>
                  <a:pt x="199236" y="16269"/>
                </a:lnTo>
                <a:lnTo>
                  <a:pt x="203309" y="14656"/>
                </a:lnTo>
                <a:lnTo>
                  <a:pt x="206977" y="12628"/>
                </a:lnTo>
                <a:lnTo>
                  <a:pt x="211327" y="11276"/>
                </a:lnTo>
                <a:lnTo>
                  <a:pt x="216132" y="10375"/>
                </a:lnTo>
                <a:lnTo>
                  <a:pt x="221241" y="9774"/>
                </a:lnTo>
                <a:lnTo>
                  <a:pt x="229457" y="9107"/>
                </a:lnTo>
                <a:lnTo>
                  <a:pt x="237236" y="8810"/>
                </a:lnTo>
                <a:lnTo>
                  <a:pt x="247043" y="8678"/>
                </a:lnTo>
                <a:lnTo>
                  <a:pt x="250421" y="7690"/>
                </a:lnTo>
                <a:lnTo>
                  <a:pt x="252672" y="6080"/>
                </a:lnTo>
                <a:lnTo>
                  <a:pt x="254173" y="4053"/>
                </a:lnTo>
                <a:lnTo>
                  <a:pt x="256126" y="2702"/>
                </a:lnTo>
                <a:lnTo>
                  <a:pt x="258381" y="1801"/>
                </a:lnTo>
                <a:lnTo>
                  <a:pt x="26574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33"/>
          <p:cNvSpPr/>
          <p:nvPr/>
        </p:nvSpPr>
        <p:spPr>
          <a:xfrm>
            <a:off x="3877659" y="1491615"/>
            <a:ext cx="248453" cy="308569"/>
          </a:xfrm>
          <a:custGeom>
            <a:avLst/>
            <a:gdLst/>
            <a:ahLst/>
            <a:cxnLst/>
            <a:rect l="0" t="0" r="0" b="0"/>
            <a:pathLst>
              <a:path w="248453" h="308569">
                <a:moveTo>
                  <a:pt x="51403" y="0"/>
                </a:moveTo>
                <a:lnTo>
                  <a:pt x="51403" y="4550"/>
                </a:lnTo>
                <a:lnTo>
                  <a:pt x="50451" y="6843"/>
                </a:lnTo>
                <a:lnTo>
                  <a:pt x="45511" y="14622"/>
                </a:lnTo>
                <a:lnTo>
                  <a:pt x="42673" y="23911"/>
                </a:lnTo>
                <a:lnTo>
                  <a:pt x="38632" y="33169"/>
                </a:lnTo>
                <a:lnTo>
                  <a:pt x="36202" y="41094"/>
                </a:lnTo>
                <a:lnTo>
                  <a:pt x="35554" y="44541"/>
                </a:lnTo>
                <a:lnTo>
                  <a:pt x="32294" y="50911"/>
                </a:lnTo>
                <a:lnTo>
                  <a:pt x="27670" y="57869"/>
                </a:lnTo>
                <a:lnTo>
                  <a:pt x="22440" y="67312"/>
                </a:lnTo>
                <a:lnTo>
                  <a:pt x="19481" y="75319"/>
                </a:lnTo>
                <a:lnTo>
                  <a:pt x="17213" y="83005"/>
                </a:lnTo>
                <a:lnTo>
                  <a:pt x="15274" y="87721"/>
                </a:lnTo>
                <a:lnTo>
                  <a:pt x="11533" y="97089"/>
                </a:lnTo>
                <a:lnTo>
                  <a:pt x="9871" y="104428"/>
                </a:lnTo>
                <a:lnTo>
                  <a:pt x="9132" y="113405"/>
                </a:lnTo>
                <a:lnTo>
                  <a:pt x="8934" y="118465"/>
                </a:lnTo>
                <a:lnTo>
                  <a:pt x="7851" y="123744"/>
                </a:lnTo>
                <a:lnTo>
                  <a:pt x="6176" y="129169"/>
                </a:lnTo>
                <a:lnTo>
                  <a:pt x="4106" y="134690"/>
                </a:lnTo>
                <a:lnTo>
                  <a:pt x="2727" y="140276"/>
                </a:lnTo>
                <a:lnTo>
                  <a:pt x="1807" y="145905"/>
                </a:lnTo>
                <a:lnTo>
                  <a:pt x="1194" y="151562"/>
                </a:lnTo>
                <a:lnTo>
                  <a:pt x="513" y="160388"/>
                </a:lnTo>
                <a:lnTo>
                  <a:pt x="210" y="168438"/>
                </a:lnTo>
                <a:lnTo>
                  <a:pt x="0" y="194666"/>
                </a:lnTo>
                <a:lnTo>
                  <a:pt x="942" y="200262"/>
                </a:lnTo>
                <a:lnTo>
                  <a:pt x="2522" y="205898"/>
                </a:lnTo>
                <a:lnTo>
                  <a:pt x="4528" y="211560"/>
                </a:lnTo>
                <a:lnTo>
                  <a:pt x="6757" y="220391"/>
                </a:lnTo>
                <a:lnTo>
                  <a:pt x="8701" y="228444"/>
                </a:lnTo>
                <a:lnTo>
                  <a:pt x="10552" y="233258"/>
                </a:lnTo>
                <a:lnTo>
                  <a:pt x="14197" y="242735"/>
                </a:lnTo>
                <a:lnTo>
                  <a:pt x="15817" y="250122"/>
                </a:lnTo>
                <a:lnTo>
                  <a:pt x="19077" y="256580"/>
                </a:lnTo>
                <a:lnTo>
                  <a:pt x="24653" y="263578"/>
                </a:lnTo>
                <a:lnTo>
                  <a:pt x="28807" y="268111"/>
                </a:lnTo>
                <a:lnTo>
                  <a:pt x="33482" y="273038"/>
                </a:lnTo>
                <a:lnTo>
                  <a:pt x="38675" y="281052"/>
                </a:lnTo>
                <a:lnTo>
                  <a:pt x="40061" y="284523"/>
                </a:lnTo>
                <a:lnTo>
                  <a:pt x="41936" y="286837"/>
                </a:lnTo>
                <a:lnTo>
                  <a:pt x="44139" y="288380"/>
                </a:lnTo>
                <a:lnTo>
                  <a:pt x="50080" y="291046"/>
                </a:lnTo>
                <a:lnTo>
                  <a:pt x="59070" y="295406"/>
                </a:lnTo>
                <a:lnTo>
                  <a:pt x="63182" y="297902"/>
                </a:lnTo>
                <a:lnTo>
                  <a:pt x="70290" y="303216"/>
                </a:lnTo>
                <a:lnTo>
                  <a:pt x="74473" y="305014"/>
                </a:lnTo>
                <a:lnTo>
                  <a:pt x="79165" y="306212"/>
                </a:lnTo>
                <a:lnTo>
                  <a:pt x="84199" y="307012"/>
                </a:lnTo>
                <a:lnTo>
                  <a:pt x="88507" y="307544"/>
                </a:lnTo>
                <a:lnTo>
                  <a:pt x="95834" y="308136"/>
                </a:lnTo>
                <a:lnTo>
                  <a:pt x="100073" y="308294"/>
                </a:lnTo>
                <a:lnTo>
                  <a:pt x="115142" y="308516"/>
                </a:lnTo>
                <a:lnTo>
                  <a:pt x="126086" y="308568"/>
                </a:lnTo>
                <a:lnTo>
                  <a:pt x="130719" y="307629"/>
                </a:lnTo>
                <a:lnTo>
                  <a:pt x="138407" y="304046"/>
                </a:lnTo>
                <a:lnTo>
                  <a:pt x="152641" y="296674"/>
                </a:lnTo>
                <a:lnTo>
                  <a:pt x="157948" y="294937"/>
                </a:lnTo>
                <a:lnTo>
                  <a:pt x="163390" y="293780"/>
                </a:lnTo>
                <a:lnTo>
                  <a:pt x="168924" y="293008"/>
                </a:lnTo>
                <a:lnTo>
                  <a:pt x="174518" y="291541"/>
                </a:lnTo>
                <a:lnTo>
                  <a:pt x="180152" y="289611"/>
                </a:lnTo>
                <a:lnTo>
                  <a:pt x="185813" y="287371"/>
                </a:lnTo>
                <a:lnTo>
                  <a:pt x="190540" y="284925"/>
                </a:lnTo>
                <a:lnTo>
                  <a:pt x="194643" y="282343"/>
                </a:lnTo>
                <a:lnTo>
                  <a:pt x="198332" y="279668"/>
                </a:lnTo>
                <a:lnTo>
                  <a:pt x="202695" y="275980"/>
                </a:lnTo>
                <a:lnTo>
                  <a:pt x="207510" y="271617"/>
                </a:lnTo>
                <a:lnTo>
                  <a:pt x="220847" y="258914"/>
                </a:lnTo>
                <a:lnTo>
                  <a:pt x="227677" y="251280"/>
                </a:lnTo>
                <a:lnTo>
                  <a:pt x="230831" y="246577"/>
                </a:lnTo>
                <a:lnTo>
                  <a:pt x="235924" y="237225"/>
                </a:lnTo>
                <a:lnTo>
                  <a:pt x="238187" y="229893"/>
                </a:lnTo>
                <a:lnTo>
                  <a:pt x="241734" y="223459"/>
                </a:lnTo>
                <a:lnTo>
                  <a:pt x="244012" y="220410"/>
                </a:lnTo>
                <a:lnTo>
                  <a:pt x="246545" y="214482"/>
                </a:lnTo>
                <a:lnTo>
                  <a:pt x="247670" y="207720"/>
                </a:lnTo>
                <a:lnTo>
                  <a:pt x="248170" y="198365"/>
                </a:lnTo>
                <a:lnTo>
                  <a:pt x="248393" y="190397"/>
                </a:lnTo>
                <a:lnTo>
                  <a:pt x="248452" y="186939"/>
                </a:lnTo>
                <a:lnTo>
                  <a:pt x="247539" y="183680"/>
                </a:lnTo>
                <a:lnTo>
                  <a:pt x="243985" y="177521"/>
                </a:lnTo>
                <a:lnTo>
                  <a:pt x="236629" y="168697"/>
                </a:lnTo>
                <a:lnTo>
                  <a:pt x="233941" y="166757"/>
                </a:lnTo>
                <a:lnTo>
                  <a:pt x="228416" y="164602"/>
                </a:lnTo>
                <a:lnTo>
                  <a:pt x="222786" y="163644"/>
                </a:lnTo>
                <a:lnTo>
                  <a:pt x="216156" y="163218"/>
                </a:lnTo>
                <a:lnTo>
                  <a:pt x="202665" y="162978"/>
                </a:lnTo>
                <a:lnTo>
                  <a:pt x="172686" y="162881"/>
                </a:lnTo>
                <a:lnTo>
                  <a:pt x="169406" y="163832"/>
                </a:lnTo>
                <a:lnTo>
                  <a:pt x="167219" y="165419"/>
                </a:lnTo>
                <a:lnTo>
                  <a:pt x="161601" y="172203"/>
                </a:lnTo>
                <a:lnTo>
                  <a:pt x="153904" y="180245"/>
                </a:lnTo>
                <a:lnTo>
                  <a:pt x="142770" y="191496"/>
                </a:lnTo>
                <a:lnTo>
                  <a:pt x="137095" y="199727"/>
                </a:lnTo>
                <a:lnTo>
                  <a:pt x="131399" y="208782"/>
                </a:lnTo>
                <a:lnTo>
                  <a:pt x="125691" y="215982"/>
                </a:lnTo>
                <a:lnTo>
                  <a:pt x="119980" y="224897"/>
                </a:lnTo>
                <a:lnTo>
                  <a:pt x="114267" y="234256"/>
                </a:lnTo>
                <a:lnTo>
                  <a:pt x="108553" y="241591"/>
                </a:lnTo>
                <a:lnTo>
                  <a:pt x="106648" y="245833"/>
                </a:lnTo>
                <a:lnTo>
                  <a:pt x="105378" y="250566"/>
                </a:lnTo>
                <a:lnTo>
                  <a:pt x="103967" y="259952"/>
                </a:lnTo>
                <a:lnTo>
                  <a:pt x="103340" y="267299"/>
                </a:lnTo>
                <a:lnTo>
                  <a:pt x="102987" y="276790"/>
                </a:lnTo>
                <a:lnTo>
                  <a:pt x="102858" y="291414"/>
                </a:lnTo>
                <a:lnTo>
                  <a:pt x="102851" y="294288"/>
                </a:lnTo>
                <a:lnTo>
                  <a:pt x="103799" y="296204"/>
                </a:lnTo>
                <a:lnTo>
                  <a:pt x="105384" y="297482"/>
                </a:lnTo>
                <a:lnTo>
                  <a:pt x="107393" y="298334"/>
                </a:lnTo>
                <a:lnTo>
                  <a:pt x="108732" y="299854"/>
                </a:lnTo>
                <a:lnTo>
                  <a:pt x="109625" y="301820"/>
                </a:lnTo>
                <a:lnTo>
                  <a:pt x="111058" y="307268"/>
                </a:lnTo>
                <a:lnTo>
                  <a:pt x="112128" y="307716"/>
                </a:lnTo>
                <a:lnTo>
                  <a:pt x="118760" y="308492"/>
                </a:lnTo>
                <a:lnTo>
                  <a:pt x="124171" y="304024"/>
                </a:lnTo>
                <a:lnTo>
                  <a:pt x="126586" y="302695"/>
                </a:lnTo>
                <a:lnTo>
                  <a:pt x="129147" y="301809"/>
                </a:lnTo>
                <a:lnTo>
                  <a:pt x="137128" y="30003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34"/>
          <p:cNvSpPr/>
          <p:nvPr/>
        </p:nvSpPr>
        <p:spPr>
          <a:xfrm>
            <a:off x="4229100" y="1568767"/>
            <a:ext cx="257176" cy="188596"/>
          </a:xfrm>
          <a:custGeom>
            <a:avLst/>
            <a:gdLst/>
            <a:ahLst/>
            <a:cxnLst/>
            <a:rect l="0" t="0" r="0" b="0"/>
            <a:pathLst>
              <a:path w="257176" h="188596">
                <a:moveTo>
                  <a:pt x="0" y="0"/>
                </a:moveTo>
                <a:lnTo>
                  <a:pt x="7380" y="0"/>
                </a:lnTo>
                <a:lnTo>
                  <a:pt x="14228" y="5891"/>
                </a:lnTo>
                <a:lnTo>
                  <a:pt x="15849" y="7381"/>
                </a:lnTo>
                <a:lnTo>
                  <a:pt x="21649" y="10583"/>
                </a:lnTo>
                <a:lnTo>
                  <a:pt x="29624" y="15181"/>
                </a:lnTo>
                <a:lnTo>
                  <a:pt x="36343" y="20400"/>
                </a:lnTo>
                <a:lnTo>
                  <a:pt x="38516" y="23125"/>
                </a:lnTo>
                <a:lnTo>
                  <a:pt x="39965" y="25894"/>
                </a:lnTo>
                <a:lnTo>
                  <a:pt x="40931" y="28693"/>
                </a:lnTo>
                <a:lnTo>
                  <a:pt x="43479" y="31511"/>
                </a:lnTo>
                <a:lnTo>
                  <a:pt x="51392" y="37182"/>
                </a:lnTo>
                <a:lnTo>
                  <a:pt x="55216" y="40981"/>
                </a:lnTo>
                <a:lnTo>
                  <a:pt x="58718" y="45418"/>
                </a:lnTo>
                <a:lnTo>
                  <a:pt x="62005" y="50281"/>
                </a:lnTo>
                <a:lnTo>
                  <a:pt x="65149" y="54476"/>
                </a:lnTo>
                <a:lnTo>
                  <a:pt x="68198" y="58225"/>
                </a:lnTo>
                <a:lnTo>
                  <a:pt x="71182" y="61676"/>
                </a:lnTo>
                <a:lnTo>
                  <a:pt x="75077" y="64930"/>
                </a:lnTo>
                <a:lnTo>
                  <a:pt x="79579" y="68052"/>
                </a:lnTo>
                <a:lnTo>
                  <a:pt x="84485" y="71085"/>
                </a:lnTo>
                <a:lnTo>
                  <a:pt x="88708" y="75013"/>
                </a:lnTo>
                <a:lnTo>
                  <a:pt x="92476" y="79536"/>
                </a:lnTo>
                <a:lnTo>
                  <a:pt x="95941" y="84456"/>
                </a:lnTo>
                <a:lnTo>
                  <a:pt x="100155" y="88689"/>
                </a:lnTo>
                <a:lnTo>
                  <a:pt x="104870" y="92464"/>
                </a:lnTo>
                <a:lnTo>
                  <a:pt x="109918" y="95933"/>
                </a:lnTo>
                <a:lnTo>
                  <a:pt x="114236" y="99198"/>
                </a:lnTo>
                <a:lnTo>
                  <a:pt x="118067" y="102327"/>
                </a:lnTo>
                <a:lnTo>
                  <a:pt x="121574" y="105365"/>
                </a:lnTo>
                <a:lnTo>
                  <a:pt x="125817" y="109296"/>
                </a:lnTo>
                <a:lnTo>
                  <a:pt x="135611" y="118744"/>
                </a:lnTo>
                <a:lnTo>
                  <a:pt x="140889" y="122977"/>
                </a:lnTo>
                <a:lnTo>
                  <a:pt x="146314" y="126752"/>
                </a:lnTo>
                <a:lnTo>
                  <a:pt x="151835" y="130222"/>
                </a:lnTo>
                <a:lnTo>
                  <a:pt x="156468" y="133487"/>
                </a:lnTo>
                <a:lnTo>
                  <a:pt x="160509" y="136616"/>
                </a:lnTo>
                <a:lnTo>
                  <a:pt x="164156" y="139655"/>
                </a:lnTo>
                <a:lnTo>
                  <a:pt x="168492" y="142633"/>
                </a:lnTo>
                <a:lnTo>
                  <a:pt x="173288" y="145571"/>
                </a:lnTo>
                <a:lnTo>
                  <a:pt x="178390" y="148483"/>
                </a:lnTo>
                <a:lnTo>
                  <a:pt x="182744" y="151376"/>
                </a:lnTo>
                <a:lnTo>
                  <a:pt x="190122" y="157131"/>
                </a:lnTo>
                <a:lnTo>
                  <a:pt x="194375" y="159999"/>
                </a:lnTo>
                <a:lnTo>
                  <a:pt x="199116" y="162863"/>
                </a:lnTo>
                <a:lnTo>
                  <a:pt x="204181" y="165726"/>
                </a:lnTo>
                <a:lnTo>
                  <a:pt x="207558" y="168586"/>
                </a:lnTo>
                <a:lnTo>
                  <a:pt x="209810" y="171446"/>
                </a:lnTo>
                <a:lnTo>
                  <a:pt x="211310" y="174305"/>
                </a:lnTo>
                <a:lnTo>
                  <a:pt x="214216" y="176211"/>
                </a:lnTo>
                <a:lnTo>
                  <a:pt x="218058" y="177481"/>
                </a:lnTo>
                <a:lnTo>
                  <a:pt x="222524" y="178328"/>
                </a:lnTo>
                <a:lnTo>
                  <a:pt x="225502" y="179846"/>
                </a:lnTo>
                <a:lnTo>
                  <a:pt x="227487" y="181810"/>
                </a:lnTo>
                <a:lnTo>
                  <a:pt x="228810" y="184071"/>
                </a:lnTo>
                <a:lnTo>
                  <a:pt x="230645" y="185579"/>
                </a:lnTo>
                <a:lnTo>
                  <a:pt x="232821" y="186584"/>
                </a:lnTo>
                <a:lnTo>
                  <a:pt x="237778" y="187701"/>
                </a:lnTo>
                <a:lnTo>
                  <a:pt x="244972" y="188330"/>
                </a:lnTo>
                <a:lnTo>
                  <a:pt x="252675" y="188560"/>
                </a:lnTo>
                <a:lnTo>
                  <a:pt x="257175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35"/>
          <p:cNvSpPr/>
          <p:nvPr/>
        </p:nvSpPr>
        <p:spPr>
          <a:xfrm>
            <a:off x="4254817" y="1568767"/>
            <a:ext cx="162879" cy="214314"/>
          </a:xfrm>
          <a:custGeom>
            <a:avLst/>
            <a:gdLst/>
            <a:ahLst/>
            <a:cxnLst/>
            <a:rect l="0" t="0" r="0" b="0"/>
            <a:pathLst>
              <a:path w="162879" h="214314">
                <a:moveTo>
                  <a:pt x="162878" y="0"/>
                </a:moveTo>
                <a:lnTo>
                  <a:pt x="162878" y="4551"/>
                </a:lnTo>
                <a:lnTo>
                  <a:pt x="161925" y="6844"/>
                </a:lnTo>
                <a:lnTo>
                  <a:pt x="158327" y="11932"/>
                </a:lnTo>
                <a:lnTo>
                  <a:pt x="153553" y="17368"/>
                </a:lnTo>
                <a:lnTo>
                  <a:pt x="150946" y="20151"/>
                </a:lnTo>
                <a:lnTo>
                  <a:pt x="149208" y="23912"/>
                </a:lnTo>
                <a:lnTo>
                  <a:pt x="148050" y="28324"/>
                </a:lnTo>
                <a:lnTo>
                  <a:pt x="147277" y="33170"/>
                </a:lnTo>
                <a:lnTo>
                  <a:pt x="144857" y="37353"/>
                </a:lnTo>
                <a:lnTo>
                  <a:pt x="141339" y="41095"/>
                </a:lnTo>
                <a:lnTo>
                  <a:pt x="137089" y="44542"/>
                </a:lnTo>
                <a:lnTo>
                  <a:pt x="132350" y="48744"/>
                </a:lnTo>
                <a:lnTo>
                  <a:pt x="122005" y="58494"/>
                </a:lnTo>
                <a:lnTo>
                  <a:pt x="116579" y="64714"/>
                </a:lnTo>
                <a:lnTo>
                  <a:pt x="111057" y="71717"/>
                </a:lnTo>
                <a:lnTo>
                  <a:pt x="105470" y="79244"/>
                </a:lnTo>
                <a:lnTo>
                  <a:pt x="99841" y="86167"/>
                </a:lnTo>
                <a:lnTo>
                  <a:pt x="94183" y="92687"/>
                </a:lnTo>
                <a:lnTo>
                  <a:pt x="88507" y="98939"/>
                </a:lnTo>
                <a:lnTo>
                  <a:pt x="83769" y="105012"/>
                </a:lnTo>
                <a:lnTo>
                  <a:pt x="79659" y="110965"/>
                </a:lnTo>
                <a:lnTo>
                  <a:pt x="75966" y="116839"/>
                </a:lnTo>
                <a:lnTo>
                  <a:pt x="71599" y="122660"/>
                </a:lnTo>
                <a:lnTo>
                  <a:pt x="66783" y="128446"/>
                </a:lnTo>
                <a:lnTo>
                  <a:pt x="61667" y="134208"/>
                </a:lnTo>
                <a:lnTo>
                  <a:pt x="50902" y="145691"/>
                </a:lnTo>
                <a:lnTo>
                  <a:pt x="45365" y="151420"/>
                </a:lnTo>
                <a:lnTo>
                  <a:pt x="40721" y="157144"/>
                </a:lnTo>
                <a:lnTo>
                  <a:pt x="36672" y="162865"/>
                </a:lnTo>
                <a:lnTo>
                  <a:pt x="33021" y="168584"/>
                </a:lnTo>
                <a:lnTo>
                  <a:pt x="29634" y="173349"/>
                </a:lnTo>
                <a:lnTo>
                  <a:pt x="26423" y="177479"/>
                </a:lnTo>
                <a:lnTo>
                  <a:pt x="23331" y="181184"/>
                </a:lnTo>
                <a:lnTo>
                  <a:pt x="19894" y="187841"/>
                </a:lnTo>
                <a:lnTo>
                  <a:pt x="18978" y="190950"/>
                </a:lnTo>
                <a:lnTo>
                  <a:pt x="15420" y="196944"/>
                </a:lnTo>
                <a:lnTo>
                  <a:pt x="9925" y="204003"/>
                </a:lnTo>
                <a:lnTo>
                  <a:pt x="6633" y="207508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36"/>
          <p:cNvSpPr/>
          <p:nvPr/>
        </p:nvSpPr>
        <p:spPr>
          <a:xfrm>
            <a:off x="4829175" y="1543050"/>
            <a:ext cx="274321" cy="17145"/>
          </a:xfrm>
          <a:custGeom>
            <a:avLst/>
            <a:gdLst/>
            <a:ahLst/>
            <a:cxnLst/>
            <a:rect l="0" t="0" r="0" b="0"/>
            <a:pathLst>
              <a:path w="274321" h="17145">
                <a:moveTo>
                  <a:pt x="0" y="17144"/>
                </a:moveTo>
                <a:lnTo>
                  <a:pt x="70680" y="17144"/>
                </a:lnTo>
                <a:lnTo>
                  <a:pt x="77600" y="16192"/>
                </a:lnTo>
                <a:lnTo>
                  <a:pt x="84118" y="14605"/>
                </a:lnTo>
                <a:lnTo>
                  <a:pt x="90369" y="12594"/>
                </a:lnTo>
                <a:lnTo>
                  <a:pt x="97393" y="11253"/>
                </a:lnTo>
                <a:lnTo>
                  <a:pt x="104933" y="10360"/>
                </a:lnTo>
                <a:lnTo>
                  <a:pt x="112818" y="9764"/>
                </a:lnTo>
                <a:lnTo>
                  <a:pt x="119979" y="8414"/>
                </a:lnTo>
                <a:lnTo>
                  <a:pt x="126659" y="6562"/>
                </a:lnTo>
                <a:lnTo>
                  <a:pt x="133017" y="4374"/>
                </a:lnTo>
                <a:lnTo>
                  <a:pt x="140113" y="2916"/>
                </a:lnTo>
                <a:lnTo>
                  <a:pt x="147701" y="1944"/>
                </a:lnTo>
                <a:lnTo>
                  <a:pt x="155617" y="1296"/>
                </a:lnTo>
                <a:lnTo>
                  <a:pt x="163752" y="864"/>
                </a:lnTo>
                <a:lnTo>
                  <a:pt x="180411" y="384"/>
                </a:lnTo>
                <a:lnTo>
                  <a:pt x="213611" y="50"/>
                </a:lnTo>
                <a:lnTo>
                  <a:pt x="272966" y="0"/>
                </a:lnTo>
                <a:lnTo>
                  <a:pt x="273417" y="952"/>
                </a:lnTo>
                <a:lnTo>
                  <a:pt x="273718" y="2540"/>
                </a:lnTo>
                <a:lnTo>
                  <a:pt x="274320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37"/>
          <p:cNvSpPr/>
          <p:nvPr/>
        </p:nvSpPr>
        <p:spPr>
          <a:xfrm>
            <a:off x="4837747" y="1628775"/>
            <a:ext cx="325756" cy="8573"/>
          </a:xfrm>
          <a:custGeom>
            <a:avLst/>
            <a:gdLst/>
            <a:ahLst/>
            <a:cxnLst/>
            <a:rect l="0" t="0" r="0" b="0"/>
            <a:pathLst>
              <a:path w="325756" h="8573">
                <a:moveTo>
                  <a:pt x="0" y="8572"/>
                </a:moveTo>
                <a:lnTo>
                  <a:pt x="138505" y="8572"/>
                </a:lnTo>
                <a:lnTo>
                  <a:pt x="146629" y="7620"/>
                </a:lnTo>
                <a:lnTo>
                  <a:pt x="154902" y="6032"/>
                </a:lnTo>
                <a:lnTo>
                  <a:pt x="163276" y="4021"/>
                </a:lnTo>
                <a:lnTo>
                  <a:pt x="171716" y="2681"/>
                </a:lnTo>
                <a:lnTo>
                  <a:pt x="180200" y="1787"/>
                </a:lnTo>
                <a:lnTo>
                  <a:pt x="188713" y="1191"/>
                </a:lnTo>
                <a:lnTo>
                  <a:pt x="196294" y="794"/>
                </a:lnTo>
                <a:lnTo>
                  <a:pt x="209797" y="353"/>
                </a:lnTo>
                <a:lnTo>
                  <a:pt x="252980" y="31"/>
                </a:lnTo>
                <a:lnTo>
                  <a:pt x="310956" y="0"/>
                </a:lnTo>
                <a:lnTo>
                  <a:pt x="313984" y="952"/>
                </a:lnTo>
                <a:lnTo>
                  <a:pt x="316955" y="2540"/>
                </a:lnTo>
                <a:lnTo>
                  <a:pt x="325755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38"/>
          <p:cNvSpPr/>
          <p:nvPr/>
        </p:nvSpPr>
        <p:spPr>
          <a:xfrm>
            <a:off x="5421066" y="1491624"/>
            <a:ext cx="333925" cy="351464"/>
          </a:xfrm>
          <a:custGeom>
            <a:avLst/>
            <a:gdLst/>
            <a:ahLst/>
            <a:cxnLst/>
            <a:rect l="0" t="0" r="0" b="0"/>
            <a:pathLst>
              <a:path w="333925" h="351464">
                <a:moveTo>
                  <a:pt x="179634" y="8563"/>
                </a:moveTo>
                <a:lnTo>
                  <a:pt x="179634" y="95"/>
                </a:lnTo>
                <a:lnTo>
                  <a:pt x="170308" y="4"/>
                </a:lnTo>
                <a:lnTo>
                  <a:pt x="167702" y="0"/>
                </a:lnTo>
                <a:lnTo>
                  <a:pt x="165012" y="949"/>
                </a:lnTo>
                <a:lnTo>
                  <a:pt x="156674" y="5884"/>
                </a:lnTo>
                <a:lnTo>
                  <a:pt x="148171" y="8722"/>
                </a:lnTo>
                <a:lnTo>
                  <a:pt x="139620" y="14219"/>
                </a:lnTo>
                <a:lnTo>
                  <a:pt x="131054" y="17224"/>
                </a:lnTo>
                <a:lnTo>
                  <a:pt x="121530" y="23723"/>
                </a:lnTo>
                <a:lnTo>
                  <a:pt x="112218" y="28953"/>
                </a:lnTo>
                <a:lnTo>
                  <a:pt x="104268" y="36993"/>
                </a:lnTo>
                <a:lnTo>
                  <a:pt x="97561" y="45964"/>
                </a:lnTo>
                <a:lnTo>
                  <a:pt x="91404" y="53125"/>
                </a:lnTo>
                <a:lnTo>
                  <a:pt x="82953" y="62024"/>
                </a:lnTo>
                <a:lnTo>
                  <a:pt x="66556" y="78707"/>
                </a:lnTo>
                <a:lnTo>
                  <a:pt x="60162" y="87681"/>
                </a:lnTo>
                <a:lnTo>
                  <a:pt x="54145" y="97067"/>
                </a:lnTo>
                <a:lnTo>
                  <a:pt x="48296" y="104413"/>
                </a:lnTo>
                <a:lnTo>
                  <a:pt x="39982" y="113393"/>
                </a:lnTo>
                <a:lnTo>
                  <a:pt x="30888" y="123734"/>
                </a:lnTo>
                <a:lnTo>
                  <a:pt x="23672" y="134680"/>
                </a:lnTo>
                <a:lnTo>
                  <a:pt x="21367" y="140266"/>
                </a:lnTo>
                <a:lnTo>
                  <a:pt x="19830" y="145895"/>
                </a:lnTo>
                <a:lnTo>
                  <a:pt x="18805" y="151553"/>
                </a:lnTo>
                <a:lnTo>
                  <a:pt x="17170" y="157230"/>
                </a:lnTo>
                <a:lnTo>
                  <a:pt x="15126" y="162919"/>
                </a:lnTo>
                <a:lnTo>
                  <a:pt x="12812" y="168617"/>
                </a:lnTo>
                <a:lnTo>
                  <a:pt x="11269" y="174321"/>
                </a:lnTo>
                <a:lnTo>
                  <a:pt x="10241" y="180028"/>
                </a:lnTo>
                <a:lnTo>
                  <a:pt x="9556" y="185738"/>
                </a:lnTo>
                <a:lnTo>
                  <a:pt x="8145" y="191450"/>
                </a:lnTo>
                <a:lnTo>
                  <a:pt x="6253" y="197163"/>
                </a:lnTo>
                <a:lnTo>
                  <a:pt x="2563" y="207637"/>
                </a:lnTo>
                <a:lnTo>
                  <a:pt x="923" y="215468"/>
                </a:lnTo>
                <a:lnTo>
                  <a:pt x="194" y="224663"/>
                </a:lnTo>
                <a:lnTo>
                  <a:pt x="0" y="229782"/>
                </a:lnTo>
                <a:lnTo>
                  <a:pt x="2324" y="240550"/>
                </a:lnTo>
                <a:lnTo>
                  <a:pt x="5579" y="250733"/>
                </a:lnTo>
                <a:lnTo>
                  <a:pt x="7026" y="258434"/>
                </a:lnTo>
                <a:lnTo>
                  <a:pt x="7669" y="267572"/>
                </a:lnTo>
                <a:lnTo>
                  <a:pt x="7841" y="272676"/>
                </a:lnTo>
                <a:lnTo>
                  <a:pt x="8907" y="277031"/>
                </a:lnTo>
                <a:lnTo>
                  <a:pt x="12633" y="284409"/>
                </a:lnTo>
                <a:lnTo>
                  <a:pt x="20085" y="293919"/>
                </a:lnTo>
                <a:lnTo>
                  <a:pt x="28078" y="299853"/>
                </a:lnTo>
                <a:lnTo>
                  <a:pt x="37028" y="305665"/>
                </a:lnTo>
                <a:lnTo>
                  <a:pt x="47422" y="314293"/>
                </a:lnTo>
                <a:lnTo>
                  <a:pt x="57486" y="322881"/>
                </a:lnTo>
                <a:lnTo>
                  <a:pt x="66926" y="328600"/>
                </a:lnTo>
                <a:lnTo>
                  <a:pt x="77472" y="334317"/>
                </a:lnTo>
                <a:lnTo>
                  <a:pt x="82951" y="337175"/>
                </a:lnTo>
                <a:lnTo>
                  <a:pt x="88508" y="339080"/>
                </a:lnTo>
                <a:lnTo>
                  <a:pt x="94118" y="340350"/>
                </a:lnTo>
                <a:lnTo>
                  <a:pt x="99763" y="341197"/>
                </a:lnTo>
                <a:lnTo>
                  <a:pt x="106384" y="341761"/>
                </a:lnTo>
                <a:lnTo>
                  <a:pt x="113655" y="342138"/>
                </a:lnTo>
                <a:lnTo>
                  <a:pt x="132462" y="342667"/>
                </a:lnTo>
                <a:lnTo>
                  <a:pt x="149147" y="342824"/>
                </a:lnTo>
                <a:lnTo>
                  <a:pt x="198193" y="342887"/>
                </a:lnTo>
                <a:lnTo>
                  <a:pt x="205342" y="341935"/>
                </a:lnTo>
                <a:lnTo>
                  <a:pt x="212012" y="340349"/>
                </a:lnTo>
                <a:lnTo>
                  <a:pt x="218364" y="338339"/>
                </a:lnTo>
                <a:lnTo>
                  <a:pt x="224504" y="336046"/>
                </a:lnTo>
                <a:lnTo>
                  <a:pt x="230502" y="333565"/>
                </a:lnTo>
                <a:lnTo>
                  <a:pt x="236406" y="330959"/>
                </a:lnTo>
                <a:lnTo>
                  <a:pt x="242247" y="329221"/>
                </a:lnTo>
                <a:lnTo>
                  <a:pt x="248046" y="328062"/>
                </a:lnTo>
                <a:lnTo>
                  <a:pt x="253817" y="327290"/>
                </a:lnTo>
                <a:lnTo>
                  <a:pt x="259569" y="325823"/>
                </a:lnTo>
                <a:lnTo>
                  <a:pt x="265309" y="323892"/>
                </a:lnTo>
                <a:lnTo>
                  <a:pt x="271040" y="321652"/>
                </a:lnTo>
                <a:lnTo>
                  <a:pt x="276766" y="319207"/>
                </a:lnTo>
                <a:lnTo>
                  <a:pt x="288209" y="313949"/>
                </a:lnTo>
                <a:lnTo>
                  <a:pt x="293927" y="312166"/>
                </a:lnTo>
                <a:lnTo>
                  <a:pt x="299644" y="310978"/>
                </a:lnTo>
                <a:lnTo>
                  <a:pt x="305361" y="310185"/>
                </a:lnTo>
                <a:lnTo>
                  <a:pt x="314252" y="306765"/>
                </a:lnTo>
                <a:lnTo>
                  <a:pt x="324613" y="299484"/>
                </a:lnTo>
                <a:lnTo>
                  <a:pt x="327721" y="296808"/>
                </a:lnTo>
                <a:lnTo>
                  <a:pt x="329794" y="294071"/>
                </a:lnTo>
                <a:lnTo>
                  <a:pt x="332097" y="288490"/>
                </a:lnTo>
                <a:lnTo>
                  <a:pt x="333119" y="280295"/>
                </a:lnTo>
                <a:lnTo>
                  <a:pt x="333575" y="271255"/>
                </a:lnTo>
                <a:lnTo>
                  <a:pt x="333831" y="260811"/>
                </a:lnTo>
                <a:lnTo>
                  <a:pt x="333924" y="250390"/>
                </a:lnTo>
                <a:lnTo>
                  <a:pt x="331392" y="246852"/>
                </a:lnTo>
                <a:lnTo>
                  <a:pt x="322006" y="236819"/>
                </a:lnTo>
                <a:lnTo>
                  <a:pt x="313787" y="228489"/>
                </a:lnTo>
                <a:lnTo>
                  <a:pt x="310979" y="226618"/>
                </a:lnTo>
                <a:lnTo>
                  <a:pt x="297089" y="221075"/>
                </a:lnTo>
                <a:lnTo>
                  <a:pt x="288033" y="217313"/>
                </a:lnTo>
                <a:lnTo>
                  <a:pt x="280834" y="215641"/>
                </a:lnTo>
                <a:lnTo>
                  <a:pt x="271425" y="214699"/>
                </a:lnTo>
                <a:lnTo>
                  <a:pt x="262975" y="214479"/>
                </a:lnTo>
                <a:lnTo>
                  <a:pt x="242028" y="214338"/>
                </a:lnTo>
                <a:lnTo>
                  <a:pt x="237423" y="215279"/>
                </a:lnTo>
                <a:lnTo>
                  <a:pt x="226389" y="220201"/>
                </a:lnTo>
                <a:lnTo>
                  <a:pt x="220099" y="221687"/>
                </a:lnTo>
                <a:lnTo>
                  <a:pt x="214128" y="224887"/>
                </a:lnTo>
                <a:lnTo>
                  <a:pt x="205412" y="232044"/>
                </a:lnTo>
                <a:lnTo>
                  <a:pt x="196796" y="240197"/>
                </a:lnTo>
                <a:lnTo>
                  <a:pt x="193933" y="242996"/>
                </a:lnTo>
                <a:lnTo>
                  <a:pt x="188211" y="251185"/>
                </a:lnTo>
                <a:lnTo>
                  <a:pt x="183446" y="260223"/>
                </a:lnTo>
                <a:lnTo>
                  <a:pt x="179811" y="270665"/>
                </a:lnTo>
                <a:lnTo>
                  <a:pt x="175585" y="276818"/>
                </a:lnTo>
                <a:lnTo>
                  <a:pt x="174077" y="280745"/>
                </a:lnTo>
                <a:lnTo>
                  <a:pt x="172401" y="290188"/>
                </a:lnTo>
                <a:lnTo>
                  <a:pt x="171657" y="298195"/>
                </a:lnTo>
                <a:lnTo>
                  <a:pt x="171238" y="308057"/>
                </a:lnTo>
                <a:lnTo>
                  <a:pt x="171179" y="311096"/>
                </a:lnTo>
                <a:lnTo>
                  <a:pt x="172092" y="314074"/>
                </a:lnTo>
                <a:lnTo>
                  <a:pt x="176976" y="322816"/>
                </a:lnTo>
                <a:lnTo>
                  <a:pt x="178452" y="328571"/>
                </a:lnTo>
                <a:lnTo>
                  <a:pt x="179400" y="339074"/>
                </a:lnTo>
                <a:lnTo>
                  <a:pt x="179602" y="342388"/>
                </a:lnTo>
                <a:lnTo>
                  <a:pt x="184175" y="342742"/>
                </a:lnTo>
                <a:lnTo>
                  <a:pt x="185519" y="343744"/>
                </a:lnTo>
                <a:lnTo>
                  <a:pt x="186414" y="345364"/>
                </a:lnTo>
                <a:lnTo>
                  <a:pt x="188206" y="3514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39"/>
          <p:cNvSpPr/>
          <p:nvPr/>
        </p:nvSpPr>
        <p:spPr>
          <a:xfrm>
            <a:off x="3620452" y="1885981"/>
            <a:ext cx="711519" cy="42832"/>
          </a:xfrm>
          <a:custGeom>
            <a:avLst/>
            <a:gdLst/>
            <a:ahLst/>
            <a:cxnLst/>
            <a:rect l="0" t="0" r="0" b="0"/>
            <a:pathLst>
              <a:path w="711519" h="42832">
                <a:moveTo>
                  <a:pt x="0" y="42831"/>
                </a:moveTo>
                <a:lnTo>
                  <a:pt x="13019" y="42831"/>
                </a:lnTo>
                <a:lnTo>
                  <a:pt x="15347" y="41879"/>
                </a:lnTo>
                <a:lnTo>
                  <a:pt x="17851" y="40291"/>
                </a:lnTo>
                <a:lnTo>
                  <a:pt x="20473" y="38280"/>
                </a:lnTo>
                <a:lnTo>
                  <a:pt x="24126" y="36940"/>
                </a:lnTo>
                <a:lnTo>
                  <a:pt x="28467" y="36046"/>
                </a:lnTo>
                <a:lnTo>
                  <a:pt x="41137" y="34788"/>
                </a:lnTo>
                <a:lnTo>
                  <a:pt x="58503" y="34363"/>
                </a:lnTo>
                <a:lnTo>
                  <a:pt x="91559" y="34268"/>
                </a:lnTo>
                <a:lnTo>
                  <a:pt x="98186" y="33312"/>
                </a:lnTo>
                <a:lnTo>
                  <a:pt x="105463" y="31723"/>
                </a:lnTo>
                <a:lnTo>
                  <a:pt x="113171" y="29710"/>
                </a:lnTo>
                <a:lnTo>
                  <a:pt x="120215" y="28369"/>
                </a:lnTo>
                <a:lnTo>
                  <a:pt x="126816" y="27475"/>
                </a:lnTo>
                <a:lnTo>
                  <a:pt x="147747" y="26216"/>
                </a:lnTo>
                <a:lnTo>
                  <a:pt x="164725" y="24969"/>
                </a:lnTo>
                <a:lnTo>
                  <a:pt x="174587" y="23303"/>
                </a:lnTo>
                <a:lnTo>
                  <a:pt x="184971" y="21240"/>
                </a:lnTo>
                <a:lnTo>
                  <a:pt x="194752" y="19864"/>
                </a:lnTo>
                <a:lnTo>
                  <a:pt x="204130" y="18947"/>
                </a:lnTo>
                <a:lnTo>
                  <a:pt x="222169" y="17929"/>
                </a:lnTo>
                <a:lnTo>
                  <a:pt x="239712" y="17476"/>
                </a:lnTo>
                <a:lnTo>
                  <a:pt x="371517" y="17116"/>
                </a:lnTo>
                <a:lnTo>
                  <a:pt x="383885" y="16163"/>
                </a:lnTo>
                <a:lnTo>
                  <a:pt x="396893" y="14575"/>
                </a:lnTo>
                <a:lnTo>
                  <a:pt x="410328" y="12564"/>
                </a:lnTo>
                <a:lnTo>
                  <a:pt x="423094" y="11223"/>
                </a:lnTo>
                <a:lnTo>
                  <a:pt x="435415" y="10329"/>
                </a:lnTo>
                <a:lnTo>
                  <a:pt x="447440" y="9733"/>
                </a:lnTo>
                <a:lnTo>
                  <a:pt x="470959" y="9071"/>
                </a:lnTo>
                <a:lnTo>
                  <a:pt x="551467" y="8572"/>
                </a:lnTo>
                <a:lnTo>
                  <a:pt x="562907" y="7609"/>
                </a:lnTo>
                <a:lnTo>
                  <a:pt x="574344" y="6015"/>
                </a:lnTo>
                <a:lnTo>
                  <a:pt x="585778" y="3999"/>
                </a:lnTo>
                <a:lnTo>
                  <a:pt x="596259" y="2656"/>
                </a:lnTo>
                <a:lnTo>
                  <a:pt x="606103" y="1760"/>
                </a:lnTo>
                <a:lnTo>
                  <a:pt x="623709" y="765"/>
                </a:lnTo>
                <a:lnTo>
                  <a:pt x="644331" y="205"/>
                </a:lnTo>
                <a:lnTo>
                  <a:pt x="674177" y="0"/>
                </a:lnTo>
                <a:lnTo>
                  <a:pt x="679004" y="942"/>
                </a:lnTo>
                <a:lnTo>
                  <a:pt x="683174" y="2522"/>
                </a:lnTo>
                <a:lnTo>
                  <a:pt x="686907" y="4528"/>
                </a:lnTo>
                <a:lnTo>
                  <a:pt x="690348" y="5866"/>
                </a:lnTo>
                <a:lnTo>
                  <a:pt x="693594" y="6758"/>
                </a:lnTo>
                <a:lnTo>
                  <a:pt x="702715" y="8013"/>
                </a:lnTo>
                <a:lnTo>
                  <a:pt x="711518" y="854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40"/>
          <p:cNvSpPr/>
          <p:nvPr/>
        </p:nvSpPr>
        <p:spPr>
          <a:xfrm>
            <a:off x="3817973" y="2048827"/>
            <a:ext cx="273968" cy="34260"/>
          </a:xfrm>
          <a:custGeom>
            <a:avLst/>
            <a:gdLst/>
            <a:ahLst/>
            <a:cxnLst/>
            <a:rect l="0" t="0" r="0" b="0"/>
            <a:pathLst>
              <a:path w="273968" h="34260">
                <a:moveTo>
                  <a:pt x="8219" y="25718"/>
                </a:moveTo>
                <a:lnTo>
                  <a:pt x="0" y="25718"/>
                </a:lnTo>
                <a:lnTo>
                  <a:pt x="834" y="26670"/>
                </a:lnTo>
                <a:lnTo>
                  <a:pt x="7059" y="33099"/>
                </a:lnTo>
                <a:lnTo>
                  <a:pt x="12783" y="33760"/>
                </a:lnTo>
                <a:lnTo>
                  <a:pt x="20725" y="34055"/>
                </a:lnTo>
                <a:lnTo>
                  <a:pt x="27430" y="34185"/>
                </a:lnTo>
                <a:lnTo>
                  <a:pt x="41110" y="34259"/>
                </a:lnTo>
                <a:lnTo>
                  <a:pt x="46339" y="33317"/>
                </a:lnTo>
                <a:lnTo>
                  <a:pt x="51730" y="31736"/>
                </a:lnTo>
                <a:lnTo>
                  <a:pt x="57229" y="29730"/>
                </a:lnTo>
                <a:lnTo>
                  <a:pt x="62800" y="28393"/>
                </a:lnTo>
                <a:lnTo>
                  <a:pt x="68418" y="27501"/>
                </a:lnTo>
                <a:lnTo>
                  <a:pt x="74069" y="26906"/>
                </a:lnTo>
                <a:lnTo>
                  <a:pt x="80694" y="26510"/>
                </a:lnTo>
                <a:lnTo>
                  <a:pt x="95675" y="26070"/>
                </a:lnTo>
                <a:lnTo>
                  <a:pt x="102719" y="25000"/>
                </a:lnTo>
                <a:lnTo>
                  <a:pt x="109318" y="23334"/>
                </a:lnTo>
                <a:lnTo>
                  <a:pt x="115624" y="21271"/>
                </a:lnTo>
                <a:lnTo>
                  <a:pt x="122685" y="19896"/>
                </a:lnTo>
                <a:lnTo>
                  <a:pt x="130249" y="18979"/>
                </a:lnTo>
                <a:lnTo>
                  <a:pt x="138150" y="18368"/>
                </a:lnTo>
                <a:lnTo>
                  <a:pt x="145322" y="17960"/>
                </a:lnTo>
                <a:lnTo>
                  <a:pt x="158371" y="17507"/>
                </a:lnTo>
                <a:lnTo>
                  <a:pt x="180979" y="17252"/>
                </a:lnTo>
                <a:lnTo>
                  <a:pt x="188162" y="16264"/>
                </a:lnTo>
                <a:lnTo>
                  <a:pt x="194856" y="14653"/>
                </a:lnTo>
                <a:lnTo>
                  <a:pt x="201224" y="12626"/>
                </a:lnTo>
                <a:lnTo>
                  <a:pt x="208326" y="11275"/>
                </a:lnTo>
                <a:lnTo>
                  <a:pt x="215919" y="10374"/>
                </a:lnTo>
                <a:lnTo>
                  <a:pt x="223838" y="9774"/>
                </a:lnTo>
                <a:lnTo>
                  <a:pt x="231022" y="8421"/>
                </a:lnTo>
                <a:lnTo>
                  <a:pt x="237717" y="6566"/>
                </a:lnTo>
                <a:lnTo>
                  <a:pt x="244085" y="4378"/>
                </a:lnTo>
                <a:lnTo>
                  <a:pt x="249283" y="2918"/>
                </a:lnTo>
                <a:lnTo>
                  <a:pt x="253701" y="1946"/>
                </a:lnTo>
                <a:lnTo>
                  <a:pt x="257598" y="1297"/>
                </a:lnTo>
                <a:lnTo>
                  <a:pt x="264470" y="577"/>
                </a:lnTo>
                <a:lnTo>
                  <a:pt x="27396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41"/>
          <p:cNvSpPr/>
          <p:nvPr/>
        </p:nvSpPr>
        <p:spPr>
          <a:xfrm>
            <a:off x="4172818" y="1945957"/>
            <a:ext cx="180901" cy="231458"/>
          </a:xfrm>
          <a:custGeom>
            <a:avLst/>
            <a:gdLst/>
            <a:ahLst/>
            <a:cxnLst/>
            <a:rect l="0" t="0" r="0" b="0"/>
            <a:pathLst>
              <a:path w="180901" h="231458">
                <a:moveTo>
                  <a:pt x="39136" y="0"/>
                </a:moveTo>
                <a:lnTo>
                  <a:pt x="43687" y="0"/>
                </a:lnTo>
                <a:lnTo>
                  <a:pt x="44075" y="953"/>
                </a:lnTo>
                <a:lnTo>
                  <a:pt x="43382" y="2540"/>
                </a:lnTo>
                <a:lnTo>
                  <a:pt x="41966" y="4551"/>
                </a:lnTo>
                <a:lnTo>
                  <a:pt x="40394" y="9325"/>
                </a:lnTo>
                <a:lnTo>
                  <a:pt x="39695" y="14622"/>
                </a:lnTo>
                <a:lnTo>
                  <a:pt x="39385" y="20151"/>
                </a:lnTo>
                <a:lnTo>
                  <a:pt x="38350" y="22959"/>
                </a:lnTo>
                <a:lnTo>
                  <a:pt x="34659" y="28619"/>
                </a:lnTo>
                <a:lnTo>
                  <a:pt x="32342" y="32414"/>
                </a:lnTo>
                <a:lnTo>
                  <a:pt x="29844" y="36850"/>
                </a:lnTo>
                <a:lnTo>
                  <a:pt x="27226" y="41711"/>
                </a:lnTo>
                <a:lnTo>
                  <a:pt x="25481" y="46858"/>
                </a:lnTo>
                <a:lnTo>
                  <a:pt x="24318" y="52193"/>
                </a:lnTo>
                <a:lnTo>
                  <a:pt x="23543" y="57656"/>
                </a:lnTo>
                <a:lnTo>
                  <a:pt x="22073" y="62250"/>
                </a:lnTo>
                <a:lnTo>
                  <a:pt x="20141" y="66265"/>
                </a:lnTo>
                <a:lnTo>
                  <a:pt x="17901" y="69894"/>
                </a:lnTo>
                <a:lnTo>
                  <a:pt x="15454" y="74219"/>
                </a:lnTo>
                <a:lnTo>
                  <a:pt x="10196" y="84103"/>
                </a:lnTo>
                <a:lnTo>
                  <a:pt x="8413" y="88454"/>
                </a:lnTo>
                <a:lnTo>
                  <a:pt x="7224" y="92307"/>
                </a:lnTo>
                <a:lnTo>
                  <a:pt x="6431" y="95828"/>
                </a:lnTo>
                <a:lnTo>
                  <a:pt x="5904" y="100080"/>
                </a:lnTo>
                <a:lnTo>
                  <a:pt x="5551" y="104820"/>
                </a:lnTo>
                <a:lnTo>
                  <a:pt x="5316" y="109885"/>
                </a:lnTo>
                <a:lnTo>
                  <a:pt x="4207" y="115167"/>
                </a:lnTo>
                <a:lnTo>
                  <a:pt x="2515" y="120593"/>
                </a:lnTo>
                <a:lnTo>
                  <a:pt x="435" y="126115"/>
                </a:lnTo>
                <a:lnTo>
                  <a:pt x="0" y="130749"/>
                </a:lnTo>
                <a:lnTo>
                  <a:pt x="663" y="134791"/>
                </a:lnTo>
                <a:lnTo>
                  <a:pt x="2058" y="138438"/>
                </a:lnTo>
                <a:lnTo>
                  <a:pt x="2987" y="142775"/>
                </a:lnTo>
                <a:lnTo>
                  <a:pt x="3607" y="147571"/>
                </a:lnTo>
                <a:lnTo>
                  <a:pt x="4020" y="152673"/>
                </a:lnTo>
                <a:lnTo>
                  <a:pt x="4296" y="157980"/>
                </a:lnTo>
                <a:lnTo>
                  <a:pt x="4602" y="168956"/>
                </a:lnTo>
                <a:lnTo>
                  <a:pt x="4774" y="181294"/>
                </a:lnTo>
                <a:lnTo>
                  <a:pt x="5750" y="184680"/>
                </a:lnTo>
                <a:lnTo>
                  <a:pt x="9376" y="190983"/>
                </a:lnTo>
                <a:lnTo>
                  <a:pt x="11676" y="194949"/>
                </a:lnTo>
                <a:lnTo>
                  <a:pt x="16772" y="204437"/>
                </a:lnTo>
                <a:lnTo>
                  <a:pt x="19464" y="208681"/>
                </a:lnTo>
                <a:lnTo>
                  <a:pt x="22212" y="212463"/>
                </a:lnTo>
                <a:lnTo>
                  <a:pt x="24996" y="215937"/>
                </a:lnTo>
                <a:lnTo>
                  <a:pt x="28757" y="218253"/>
                </a:lnTo>
                <a:lnTo>
                  <a:pt x="33170" y="219797"/>
                </a:lnTo>
                <a:lnTo>
                  <a:pt x="38016" y="220826"/>
                </a:lnTo>
                <a:lnTo>
                  <a:pt x="42199" y="222465"/>
                </a:lnTo>
                <a:lnTo>
                  <a:pt x="45941" y="224510"/>
                </a:lnTo>
                <a:lnTo>
                  <a:pt x="49388" y="226826"/>
                </a:lnTo>
                <a:lnTo>
                  <a:pt x="53591" y="228370"/>
                </a:lnTo>
                <a:lnTo>
                  <a:pt x="58298" y="229399"/>
                </a:lnTo>
                <a:lnTo>
                  <a:pt x="63341" y="230085"/>
                </a:lnTo>
                <a:lnTo>
                  <a:pt x="68607" y="230543"/>
                </a:lnTo>
                <a:lnTo>
                  <a:pt x="74024" y="230848"/>
                </a:lnTo>
                <a:lnTo>
                  <a:pt x="84170" y="231187"/>
                </a:lnTo>
                <a:lnTo>
                  <a:pt x="96189" y="231377"/>
                </a:lnTo>
                <a:lnTo>
                  <a:pt x="106085" y="231422"/>
                </a:lnTo>
                <a:lnTo>
                  <a:pt x="111392" y="230481"/>
                </a:lnTo>
                <a:lnTo>
                  <a:pt x="116834" y="228902"/>
                </a:lnTo>
                <a:lnTo>
                  <a:pt x="122367" y="226896"/>
                </a:lnTo>
                <a:lnTo>
                  <a:pt x="127009" y="224607"/>
                </a:lnTo>
                <a:lnTo>
                  <a:pt x="131055" y="222128"/>
                </a:lnTo>
                <a:lnTo>
                  <a:pt x="134706" y="219523"/>
                </a:lnTo>
                <a:lnTo>
                  <a:pt x="138092" y="217786"/>
                </a:lnTo>
                <a:lnTo>
                  <a:pt x="141302" y="216628"/>
                </a:lnTo>
                <a:lnTo>
                  <a:pt x="144394" y="215856"/>
                </a:lnTo>
                <a:lnTo>
                  <a:pt x="147408" y="214389"/>
                </a:lnTo>
                <a:lnTo>
                  <a:pt x="150370" y="212459"/>
                </a:lnTo>
                <a:lnTo>
                  <a:pt x="153297" y="210219"/>
                </a:lnTo>
                <a:lnTo>
                  <a:pt x="156201" y="207774"/>
                </a:lnTo>
                <a:lnTo>
                  <a:pt x="159090" y="205191"/>
                </a:lnTo>
                <a:lnTo>
                  <a:pt x="164839" y="199781"/>
                </a:lnTo>
                <a:lnTo>
                  <a:pt x="170569" y="194202"/>
                </a:lnTo>
                <a:lnTo>
                  <a:pt x="172479" y="191380"/>
                </a:lnTo>
                <a:lnTo>
                  <a:pt x="174599" y="185705"/>
                </a:lnTo>
                <a:lnTo>
                  <a:pt x="178082" y="180008"/>
                </a:lnTo>
                <a:lnTo>
                  <a:pt x="180344" y="177156"/>
                </a:lnTo>
                <a:lnTo>
                  <a:pt x="180900" y="174301"/>
                </a:lnTo>
                <a:lnTo>
                  <a:pt x="180318" y="171446"/>
                </a:lnTo>
                <a:lnTo>
                  <a:pt x="178084" y="165733"/>
                </a:lnTo>
                <a:lnTo>
                  <a:pt x="177091" y="160019"/>
                </a:lnTo>
                <a:lnTo>
                  <a:pt x="175874" y="157162"/>
                </a:lnTo>
                <a:lnTo>
                  <a:pt x="171981" y="151447"/>
                </a:lnTo>
                <a:lnTo>
                  <a:pt x="169610" y="149542"/>
                </a:lnTo>
                <a:lnTo>
                  <a:pt x="167076" y="148273"/>
                </a:lnTo>
                <a:lnTo>
                  <a:pt x="164435" y="147426"/>
                </a:lnTo>
                <a:lnTo>
                  <a:pt x="160769" y="146861"/>
                </a:lnTo>
                <a:lnTo>
                  <a:pt x="156420" y="146485"/>
                </a:lnTo>
                <a:lnTo>
                  <a:pt x="147460" y="146067"/>
                </a:lnTo>
                <a:lnTo>
                  <a:pt x="140303" y="145881"/>
                </a:lnTo>
                <a:lnTo>
                  <a:pt x="126367" y="145777"/>
                </a:lnTo>
                <a:lnTo>
                  <a:pt x="122055" y="146714"/>
                </a:lnTo>
                <a:lnTo>
                  <a:pt x="118228" y="148292"/>
                </a:lnTo>
                <a:lnTo>
                  <a:pt x="114724" y="150297"/>
                </a:lnTo>
                <a:lnTo>
                  <a:pt x="111436" y="152585"/>
                </a:lnTo>
                <a:lnTo>
                  <a:pt x="108291" y="155063"/>
                </a:lnTo>
                <a:lnTo>
                  <a:pt x="105242" y="157668"/>
                </a:lnTo>
                <a:lnTo>
                  <a:pt x="101304" y="160357"/>
                </a:lnTo>
                <a:lnTo>
                  <a:pt x="96774" y="163102"/>
                </a:lnTo>
                <a:lnTo>
                  <a:pt x="91849" y="165885"/>
                </a:lnTo>
                <a:lnTo>
                  <a:pt x="87613" y="168692"/>
                </a:lnTo>
                <a:lnTo>
                  <a:pt x="83837" y="171517"/>
                </a:lnTo>
                <a:lnTo>
                  <a:pt x="80367" y="174352"/>
                </a:lnTo>
                <a:lnTo>
                  <a:pt x="76148" y="177195"/>
                </a:lnTo>
                <a:lnTo>
                  <a:pt x="71431" y="180042"/>
                </a:lnTo>
                <a:lnTo>
                  <a:pt x="66381" y="182893"/>
                </a:lnTo>
                <a:lnTo>
                  <a:pt x="62062" y="185746"/>
                </a:lnTo>
                <a:lnTo>
                  <a:pt x="58231" y="188601"/>
                </a:lnTo>
                <a:lnTo>
                  <a:pt x="54723" y="191456"/>
                </a:lnTo>
                <a:lnTo>
                  <a:pt x="52385" y="194313"/>
                </a:lnTo>
                <a:lnTo>
                  <a:pt x="50826" y="197169"/>
                </a:lnTo>
                <a:lnTo>
                  <a:pt x="49787" y="200026"/>
                </a:lnTo>
                <a:lnTo>
                  <a:pt x="46093" y="205741"/>
                </a:lnTo>
                <a:lnTo>
                  <a:pt x="43774" y="208598"/>
                </a:lnTo>
                <a:lnTo>
                  <a:pt x="42228" y="211455"/>
                </a:lnTo>
                <a:lnTo>
                  <a:pt x="40510" y="217170"/>
                </a:lnTo>
                <a:lnTo>
                  <a:pt x="39408" y="222709"/>
                </a:lnTo>
                <a:lnTo>
                  <a:pt x="39257" y="226934"/>
                </a:lnTo>
                <a:lnTo>
                  <a:pt x="40169" y="228442"/>
                </a:lnTo>
                <a:lnTo>
                  <a:pt x="41730" y="229447"/>
                </a:lnTo>
                <a:lnTo>
                  <a:pt x="46004" y="230564"/>
                </a:lnTo>
                <a:lnTo>
                  <a:pt x="48478" y="230862"/>
                </a:lnTo>
                <a:lnTo>
                  <a:pt x="56282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42"/>
          <p:cNvSpPr/>
          <p:nvPr/>
        </p:nvSpPr>
        <p:spPr>
          <a:xfrm>
            <a:off x="5334952" y="1903199"/>
            <a:ext cx="522924" cy="17041"/>
          </a:xfrm>
          <a:custGeom>
            <a:avLst/>
            <a:gdLst/>
            <a:ahLst/>
            <a:cxnLst/>
            <a:rect l="0" t="0" r="0" b="0"/>
            <a:pathLst>
              <a:path w="522924" h="17041">
                <a:moveTo>
                  <a:pt x="0" y="8468"/>
                </a:moveTo>
                <a:lnTo>
                  <a:pt x="8219" y="249"/>
                </a:lnTo>
                <a:lnTo>
                  <a:pt x="13019" y="0"/>
                </a:lnTo>
                <a:lnTo>
                  <a:pt x="15347" y="918"/>
                </a:lnTo>
                <a:lnTo>
                  <a:pt x="17851" y="2482"/>
                </a:lnTo>
                <a:lnTo>
                  <a:pt x="20473" y="4477"/>
                </a:lnTo>
                <a:lnTo>
                  <a:pt x="23174" y="5808"/>
                </a:lnTo>
                <a:lnTo>
                  <a:pt x="25927" y="6694"/>
                </a:lnTo>
                <a:lnTo>
                  <a:pt x="28715" y="7286"/>
                </a:lnTo>
                <a:lnTo>
                  <a:pt x="32478" y="7680"/>
                </a:lnTo>
                <a:lnTo>
                  <a:pt x="41739" y="8118"/>
                </a:lnTo>
                <a:lnTo>
                  <a:pt x="57316" y="8399"/>
                </a:lnTo>
                <a:lnTo>
                  <a:pt x="67067" y="8437"/>
                </a:lnTo>
                <a:lnTo>
                  <a:pt x="73286" y="9400"/>
                </a:lnTo>
                <a:lnTo>
                  <a:pt x="80290" y="10995"/>
                </a:lnTo>
                <a:lnTo>
                  <a:pt x="87817" y="13010"/>
                </a:lnTo>
                <a:lnTo>
                  <a:pt x="95692" y="14353"/>
                </a:lnTo>
                <a:lnTo>
                  <a:pt x="103800" y="15249"/>
                </a:lnTo>
                <a:lnTo>
                  <a:pt x="112063" y="15846"/>
                </a:lnTo>
                <a:lnTo>
                  <a:pt x="120428" y="16244"/>
                </a:lnTo>
                <a:lnTo>
                  <a:pt x="137344" y="16687"/>
                </a:lnTo>
                <a:lnTo>
                  <a:pt x="445630" y="17040"/>
                </a:lnTo>
                <a:lnTo>
                  <a:pt x="454249" y="16088"/>
                </a:lnTo>
                <a:lnTo>
                  <a:pt x="462853" y="14501"/>
                </a:lnTo>
                <a:lnTo>
                  <a:pt x="471446" y="12490"/>
                </a:lnTo>
                <a:lnTo>
                  <a:pt x="479080" y="11149"/>
                </a:lnTo>
                <a:lnTo>
                  <a:pt x="486074" y="10255"/>
                </a:lnTo>
                <a:lnTo>
                  <a:pt x="492642" y="9660"/>
                </a:lnTo>
                <a:lnTo>
                  <a:pt x="498926" y="9262"/>
                </a:lnTo>
                <a:lnTo>
                  <a:pt x="522923" y="84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43"/>
          <p:cNvSpPr/>
          <p:nvPr/>
        </p:nvSpPr>
        <p:spPr>
          <a:xfrm>
            <a:off x="5240654" y="2143125"/>
            <a:ext cx="205742" cy="1"/>
          </a:xfrm>
          <a:custGeom>
            <a:avLst/>
            <a:gdLst/>
            <a:ahLst/>
            <a:cxnLst/>
            <a:rect l="0" t="0" r="0" b="0"/>
            <a:pathLst>
              <a:path w="205742" h="1">
                <a:moveTo>
                  <a:pt x="0" y="0"/>
                </a:moveTo>
                <a:lnTo>
                  <a:pt x="20574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44"/>
          <p:cNvSpPr/>
          <p:nvPr/>
        </p:nvSpPr>
        <p:spPr>
          <a:xfrm>
            <a:off x="5600703" y="2005995"/>
            <a:ext cx="218885" cy="265718"/>
          </a:xfrm>
          <a:custGeom>
            <a:avLst/>
            <a:gdLst/>
            <a:ahLst/>
            <a:cxnLst/>
            <a:rect l="0" t="0" r="0" b="0"/>
            <a:pathLst>
              <a:path w="218885" h="265718">
                <a:moveTo>
                  <a:pt x="42859" y="8542"/>
                </a:moveTo>
                <a:lnTo>
                  <a:pt x="42859" y="0"/>
                </a:lnTo>
                <a:lnTo>
                  <a:pt x="42859" y="12741"/>
                </a:lnTo>
                <a:lnTo>
                  <a:pt x="41907" y="15151"/>
                </a:lnTo>
                <a:lnTo>
                  <a:pt x="38309" y="20369"/>
                </a:lnTo>
                <a:lnTo>
                  <a:pt x="36967" y="24047"/>
                </a:lnTo>
                <a:lnTo>
                  <a:pt x="36074" y="28404"/>
                </a:lnTo>
                <a:lnTo>
                  <a:pt x="35478" y="33213"/>
                </a:lnTo>
                <a:lnTo>
                  <a:pt x="33176" y="37372"/>
                </a:lnTo>
                <a:lnTo>
                  <a:pt x="29736" y="41097"/>
                </a:lnTo>
                <a:lnTo>
                  <a:pt x="25538" y="44533"/>
                </a:lnTo>
                <a:lnTo>
                  <a:pt x="22739" y="48728"/>
                </a:lnTo>
                <a:lnTo>
                  <a:pt x="20873" y="53431"/>
                </a:lnTo>
                <a:lnTo>
                  <a:pt x="19629" y="58470"/>
                </a:lnTo>
                <a:lnTo>
                  <a:pt x="15707" y="66610"/>
                </a:lnTo>
                <a:lnTo>
                  <a:pt x="10789" y="74355"/>
                </a:lnTo>
                <a:lnTo>
                  <a:pt x="8144" y="79087"/>
                </a:lnTo>
                <a:lnTo>
                  <a:pt x="5428" y="84147"/>
                </a:lnTo>
                <a:lnTo>
                  <a:pt x="2411" y="92309"/>
                </a:lnTo>
                <a:lnTo>
                  <a:pt x="1070" y="100065"/>
                </a:lnTo>
                <a:lnTo>
                  <a:pt x="712" y="104799"/>
                </a:lnTo>
                <a:lnTo>
                  <a:pt x="474" y="109861"/>
                </a:lnTo>
                <a:lnTo>
                  <a:pt x="209" y="120565"/>
                </a:lnTo>
                <a:lnTo>
                  <a:pt x="0" y="164375"/>
                </a:lnTo>
                <a:lnTo>
                  <a:pt x="951" y="168628"/>
                </a:lnTo>
                <a:lnTo>
                  <a:pt x="2538" y="173368"/>
                </a:lnTo>
                <a:lnTo>
                  <a:pt x="4549" y="178434"/>
                </a:lnTo>
                <a:lnTo>
                  <a:pt x="5888" y="183716"/>
                </a:lnTo>
                <a:lnTo>
                  <a:pt x="6782" y="189142"/>
                </a:lnTo>
                <a:lnTo>
                  <a:pt x="7377" y="194665"/>
                </a:lnTo>
                <a:lnTo>
                  <a:pt x="8727" y="199299"/>
                </a:lnTo>
                <a:lnTo>
                  <a:pt x="12767" y="206988"/>
                </a:lnTo>
                <a:lnTo>
                  <a:pt x="17737" y="213580"/>
                </a:lnTo>
                <a:lnTo>
                  <a:pt x="23121" y="219685"/>
                </a:lnTo>
                <a:lnTo>
                  <a:pt x="28690" y="225574"/>
                </a:lnTo>
                <a:lnTo>
                  <a:pt x="45727" y="242845"/>
                </a:lnTo>
                <a:lnTo>
                  <a:pt x="49534" y="244754"/>
                </a:lnTo>
                <a:lnTo>
                  <a:pt x="53977" y="246027"/>
                </a:lnTo>
                <a:lnTo>
                  <a:pt x="58843" y="246875"/>
                </a:lnTo>
                <a:lnTo>
                  <a:pt x="63040" y="246488"/>
                </a:lnTo>
                <a:lnTo>
                  <a:pt x="66791" y="245278"/>
                </a:lnTo>
                <a:lnTo>
                  <a:pt x="70243" y="243519"/>
                </a:lnTo>
                <a:lnTo>
                  <a:pt x="74450" y="242345"/>
                </a:lnTo>
                <a:lnTo>
                  <a:pt x="79160" y="241563"/>
                </a:lnTo>
                <a:lnTo>
                  <a:pt x="84205" y="241042"/>
                </a:lnTo>
                <a:lnTo>
                  <a:pt x="89473" y="239742"/>
                </a:lnTo>
                <a:lnTo>
                  <a:pt x="94890" y="237923"/>
                </a:lnTo>
                <a:lnTo>
                  <a:pt x="100406" y="235758"/>
                </a:lnTo>
                <a:lnTo>
                  <a:pt x="105989" y="234314"/>
                </a:lnTo>
                <a:lnTo>
                  <a:pt x="111616" y="233352"/>
                </a:lnTo>
                <a:lnTo>
                  <a:pt x="117272" y="232710"/>
                </a:lnTo>
                <a:lnTo>
                  <a:pt x="122948" y="230377"/>
                </a:lnTo>
                <a:lnTo>
                  <a:pt x="128636" y="226917"/>
                </a:lnTo>
                <a:lnTo>
                  <a:pt x="134334" y="222706"/>
                </a:lnTo>
                <a:lnTo>
                  <a:pt x="140037" y="219898"/>
                </a:lnTo>
                <a:lnTo>
                  <a:pt x="145745" y="218026"/>
                </a:lnTo>
                <a:lnTo>
                  <a:pt x="151455" y="216778"/>
                </a:lnTo>
                <a:lnTo>
                  <a:pt x="157166" y="214041"/>
                </a:lnTo>
                <a:lnTo>
                  <a:pt x="162879" y="210311"/>
                </a:lnTo>
                <a:lnTo>
                  <a:pt x="168592" y="205920"/>
                </a:lnTo>
                <a:lnTo>
                  <a:pt x="174306" y="202040"/>
                </a:lnTo>
                <a:lnTo>
                  <a:pt x="180020" y="198501"/>
                </a:lnTo>
                <a:lnTo>
                  <a:pt x="185735" y="195189"/>
                </a:lnTo>
                <a:lnTo>
                  <a:pt x="190497" y="192028"/>
                </a:lnTo>
                <a:lnTo>
                  <a:pt x="194624" y="188968"/>
                </a:lnTo>
                <a:lnTo>
                  <a:pt x="198329" y="185976"/>
                </a:lnTo>
                <a:lnTo>
                  <a:pt x="204984" y="180112"/>
                </a:lnTo>
                <a:lnTo>
                  <a:pt x="212467" y="173136"/>
                </a:lnTo>
                <a:lnTo>
                  <a:pt x="218314" y="167377"/>
                </a:lnTo>
                <a:lnTo>
                  <a:pt x="218884" y="164915"/>
                </a:lnTo>
                <a:lnTo>
                  <a:pt x="218311" y="162321"/>
                </a:lnTo>
                <a:lnTo>
                  <a:pt x="216977" y="159639"/>
                </a:lnTo>
                <a:lnTo>
                  <a:pt x="215495" y="154119"/>
                </a:lnTo>
                <a:lnTo>
                  <a:pt x="215100" y="151313"/>
                </a:lnTo>
                <a:lnTo>
                  <a:pt x="213883" y="149443"/>
                </a:lnTo>
                <a:lnTo>
                  <a:pt x="212120" y="148196"/>
                </a:lnTo>
                <a:lnTo>
                  <a:pt x="206997" y="146195"/>
                </a:lnTo>
                <a:lnTo>
                  <a:pt x="201560" y="145848"/>
                </a:lnTo>
                <a:lnTo>
                  <a:pt x="193916" y="145745"/>
                </a:lnTo>
                <a:lnTo>
                  <a:pt x="169747" y="145706"/>
                </a:lnTo>
                <a:lnTo>
                  <a:pt x="165551" y="146657"/>
                </a:lnTo>
                <a:lnTo>
                  <a:pt x="160849" y="148244"/>
                </a:lnTo>
                <a:lnTo>
                  <a:pt x="155809" y="150254"/>
                </a:lnTo>
                <a:lnTo>
                  <a:pt x="150544" y="152547"/>
                </a:lnTo>
                <a:lnTo>
                  <a:pt x="139614" y="157634"/>
                </a:lnTo>
                <a:lnTo>
                  <a:pt x="122751" y="165853"/>
                </a:lnTo>
                <a:lnTo>
                  <a:pt x="118027" y="168661"/>
                </a:lnTo>
                <a:lnTo>
                  <a:pt x="113926" y="171486"/>
                </a:lnTo>
                <a:lnTo>
                  <a:pt x="110240" y="174321"/>
                </a:lnTo>
                <a:lnTo>
                  <a:pt x="105877" y="177164"/>
                </a:lnTo>
                <a:lnTo>
                  <a:pt x="101064" y="180012"/>
                </a:lnTo>
                <a:lnTo>
                  <a:pt x="95950" y="182863"/>
                </a:lnTo>
                <a:lnTo>
                  <a:pt x="91588" y="185716"/>
                </a:lnTo>
                <a:lnTo>
                  <a:pt x="87728" y="188571"/>
                </a:lnTo>
                <a:lnTo>
                  <a:pt x="84201" y="191426"/>
                </a:lnTo>
                <a:lnTo>
                  <a:pt x="77743" y="199679"/>
                </a:lnTo>
                <a:lnTo>
                  <a:pt x="74688" y="204547"/>
                </a:lnTo>
                <a:lnTo>
                  <a:pt x="68753" y="212495"/>
                </a:lnTo>
                <a:lnTo>
                  <a:pt x="62940" y="219203"/>
                </a:lnTo>
                <a:lnTo>
                  <a:pt x="57181" y="225359"/>
                </a:lnTo>
                <a:lnTo>
                  <a:pt x="48584" y="234180"/>
                </a:lnTo>
                <a:lnTo>
                  <a:pt x="46676" y="237072"/>
                </a:lnTo>
                <a:lnTo>
                  <a:pt x="43990" y="244741"/>
                </a:lnTo>
                <a:lnTo>
                  <a:pt x="43362" y="246870"/>
                </a:lnTo>
                <a:lnTo>
                  <a:pt x="42925" y="255133"/>
                </a:lnTo>
                <a:lnTo>
                  <a:pt x="42903" y="255803"/>
                </a:lnTo>
                <a:lnTo>
                  <a:pt x="49650" y="263753"/>
                </a:lnTo>
                <a:lnTo>
                  <a:pt x="50244" y="264408"/>
                </a:lnTo>
                <a:lnTo>
                  <a:pt x="51592" y="264844"/>
                </a:lnTo>
                <a:lnTo>
                  <a:pt x="53444" y="265135"/>
                </a:lnTo>
                <a:lnTo>
                  <a:pt x="60004" y="2657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45"/>
          <p:cNvSpPr/>
          <p:nvPr/>
        </p:nvSpPr>
        <p:spPr>
          <a:xfrm>
            <a:off x="6595109" y="1680210"/>
            <a:ext cx="265749" cy="291466"/>
          </a:xfrm>
          <a:custGeom>
            <a:avLst/>
            <a:gdLst/>
            <a:ahLst/>
            <a:cxnLst/>
            <a:rect l="0" t="0" r="0" b="0"/>
            <a:pathLst>
              <a:path w="265749" h="291466">
                <a:moveTo>
                  <a:pt x="0" y="0"/>
                </a:moveTo>
                <a:lnTo>
                  <a:pt x="0" y="7380"/>
                </a:lnTo>
                <a:lnTo>
                  <a:pt x="5892" y="15180"/>
                </a:lnTo>
                <a:lnTo>
                  <a:pt x="8731" y="23124"/>
                </a:lnTo>
                <a:lnTo>
                  <a:pt x="12771" y="28692"/>
                </a:lnTo>
                <a:lnTo>
                  <a:pt x="17741" y="36882"/>
                </a:lnTo>
                <a:lnTo>
                  <a:pt x="23125" y="45919"/>
                </a:lnTo>
                <a:lnTo>
                  <a:pt x="28694" y="53111"/>
                </a:lnTo>
                <a:lnTo>
                  <a:pt x="34343" y="62022"/>
                </a:lnTo>
                <a:lnTo>
                  <a:pt x="37183" y="67065"/>
                </a:lnTo>
                <a:lnTo>
                  <a:pt x="45419" y="75209"/>
                </a:lnTo>
                <a:lnTo>
                  <a:pt x="50282" y="78714"/>
                </a:lnTo>
                <a:lnTo>
                  <a:pt x="58225" y="87689"/>
                </a:lnTo>
                <a:lnTo>
                  <a:pt x="61677" y="92749"/>
                </a:lnTo>
                <a:lnTo>
                  <a:pt x="64931" y="98028"/>
                </a:lnTo>
                <a:lnTo>
                  <a:pt x="68053" y="103452"/>
                </a:lnTo>
                <a:lnTo>
                  <a:pt x="71086" y="108973"/>
                </a:lnTo>
                <a:lnTo>
                  <a:pt x="75013" y="114558"/>
                </a:lnTo>
                <a:lnTo>
                  <a:pt x="79537" y="120187"/>
                </a:lnTo>
                <a:lnTo>
                  <a:pt x="84457" y="125845"/>
                </a:lnTo>
                <a:lnTo>
                  <a:pt x="89642" y="131521"/>
                </a:lnTo>
                <a:lnTo>
                  <a:pt x="100484" y="142909"/>
                </a:lnTo>
                <a:lnTo>
                  <a:pt x="151460" y="194311"/>
                </a:lnTo>
                <a:lnTo>
                  <a:pt x="157171" y="199073"/>
                </a:lnTo>
                <a:lnTo>
                  <a:pt x="162883" y="203200"/>
                </a:lnTo>
                <a:lnTo>
                  <a:pt x="168597" y="206904"/>
                </a:lnTo>
                <a:lnTo>
                  <a:pt x="174311" y="211278"/>
                </a:lnTo>
                <a:lnTo>
                  <a:pt x="180024" y="216100"/>
                </a:lnTo>
                <a:lnTo>
                  <a:pt x="185739" y="221219"/>
                </a:lnTo>
                <a:lnTo>
                  <a:pt x="190502" y="226536"/>
                </a:lnTo>
                <a:lnTo>
                  <a:pt x="194629" y="231987"/>
                </a:lnTo>
                <a:lnTo>
                  <a:pt x="198332" y="237525"/>
                </a:lnTo>
                <a:lnTo>
                  <a:pt x="202707" y="242170"/>
                </a:lnTo>
                <a:lnTo>
                  <a:pt x="207528" y="246219"/>
                </a:lnTo>
                <a:lnTo>
                  <a:pt x="212648" y="249871"/>
                </a:lnTo>
                <a:lnTo>
                  <a:pt x="217013" y="254210"/>
                </a:lnTo>
                <a:lnTo>
                  <a:pt x="220875" y="259008"/>
                </a:lnTo>
                <a:lnTo>
                  <a:pt x="224403" y="264112"/>
                </a:lnTo>
                <a:lnTo>
                  <a:pt x="227707" y="267515"/>
                </a:lnTo>
                <a:lnTo>
                  <a:pt x="230862" y="269783"/>
                </a:lnTo>
                <a:lnTo>
                  <a:pt x="236908" y="273256"/>
                </a:lnTo>
                <a:lnTo>
                  <a:pt x="242771" y="277974"/>
                </a:lnTo>
                <a:lnTo>
                  <a:pt x="248551" y="283246"/>
                </a:lnTo>
                <a:lnTo>
                  <a:pt x="251426" y="285986"/>
                </a:lnTo>
                <a:lnTo>
                  <a:pt x="254295" y="287812"/>
                </a:lnTo>
                <a:lnTo>
                  <a:pt x="261931" y="290382"/>
                </a:lnTo>
                <a:lnTo>
                  <a:pt x="265748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46"/>
          <p:cNvSpPr/>
          <p:nvPr/>
        </p:nvSpPr>
        <p:spPr>
          <a:xfrm>
            <a:off x="6620827" y="1723072"/>
            <a:ext cx="197168" cy="188596"/>
          </a:xfrm>
          <a:custGeom>
            <a:avLst/>
            <a:gdLst/>
            <a:ahLst/>
            <a:cxnLst/>
            <a:rect l="0" t="0" r="0" b="0"/>
            <a:pathLst>
              <a:path w="197168" h="188596">
                <a:moveTo>
                  <a:pt x="197167" y="0"/>
                </a:moveTo>
                <a:lnTo>
                  <a:pt x="185236" y="11932"/>
                </a:lnTo>
                <a:lnTo>
                  <a:pt x="183498" y="14622"/>
                </a:lnTo>
                <a:lnTo>
                  <a:pt x="181567" y="20151"/>
                </a:lnTo>
                <a:lnTo>
                  <a:pt x="179147" y="23912"/>
                </a:lnTo>
                <a:lnTo>
                  <a:pt x="175629" y="28324"/>
                </a:lnTo>
                <a:lnTo>
                  <a:pt x="171379" y="33170"/>
                </a:lnTo>
                <a:lnTo>
                  <a:pt x="166640" y="37353"/>
                </a:lnTo>
                <a:lnTo>
                  <a:pt x="161576" y="41095"/>
                </a:lnTo>
                <a:lnTo>
                  <a:pt x="156294" y="44542"/>
                </a:lnTo>
                <a:lnTo>
                  <a:pt x="150869" y="48744"/>
                </a:lnTo>
                <a:lnTo>
                  <a:pt x="145347" y="53451"/>
                </a:lnTo>
                <a:lnTo>
                  <a:pt x="139761" y="58494"/>
                </a:lnTo>
                <a:lnTo>
                  <a:pt x="128474" y="69177"/>
                </a:lnTo>
                <a:lnTo>
                  <a:pt x="122797" y="74693"/>
                </a:lnTo>
                <a:lnTo>
                  <a:pt x="117107" y="81228"/>
                </a:lnTo>
                <a:lnTo>
                  <a:pt x="111409" y="88442"/>
                </a:lnTo>
                <a:lnTo>
                  <a:pt x="105705" y="96109"/>
                </a:lnTo>
                <a:lnTo>
                  <a:pt x="99997" y="103125"/>
                </a:lnTo>
                <a:lnTo>
                  <a:pt x="94287" y="109708"/>
                </a:lnTo>
                <a:lnTo>
                  <a:pt x="88575" y="116001"/>
                </a:lnTo>
                <a:lnTo>
                  <a:pt x="82863" y="121149"/>
                </a:lnTo>
                <a:lnTo>
                  <a:pt x="77150" y="125533"/>
                </a:lnTo>
                <a:lnTo>
                  <a:pt x="71436" y="129409"/>
                </a:lnTo>
                <a:lnTo>
                  <a:pt x="65721" y="133898"/>
                </a:lnTo>
                <a:lnTo>
                  <a:pt x="60007" y="138795"/>
                </a:lnTo>
                <a:lnTo>
                  <a:pt x="49530" y="148364"/>
                </a:lnTo>
                <a:lnTo>
                  <a:pt x="41698" y="155792"/>
                </a:lnTo>
                <a:lnTo>
                  <a:pt x="37323" y="159107"/>
                </a:lnTo>
                <a:lnTo>
                  <a:pt x="32503" y="162268"/>
                </a:lnTo>
                <a:lnTo>
                  <a:pt x="27384" y="165329"/>
                </a:lnTo>
                <a:lnTo>
                  <a:pt x="23018" y="168322"/>
                </a:lnTo>
                <a:lnTo>
                  <a:pt x="19156" y="171270"/>
                </a:lnTo>
                <a:lnTo>
                  <a:pt x="15628" y="174187"/>
                </a:lnTo>
                <a:lnTo>
                  <a:pt x="13276" y="177085"/>
                </a:lnTo>
                <a:lnTo>
                  <a:pt x="11708" y="179969"/>
                </a:lnTo>
                <a:lnTo>
                  <a:pt x="10663" y="182844"/>
                </a:lnTo>
                <a:lnTo>
                  <a:pt x="9014" y="184761"/>
                </a:lnTo>
                <a:lnTo>
                  <a:pt x="6962" y="186039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47"/>
          <p:cNvSpPr/>
          <p:nvPr/>
        </p:nvSpPr>
        <p:spPr>
          <a:xfrm>
            <a:off x="7015162" y="1774507"/>
            <a:ext cx="171451" cy="1"/>
          </a:xfrm>
          <a:custGeom>
            <a:avLst/>
            <a:gdLst/>
            <a:ahLst/>
            <a:cxnLst/>
            <a:rect l="0" t="0" r="0" b="0"/>
            <a:pathLst>
              <a:path w="171451" h="1">
                <a:moveTo>
                  <a:pt x="0" y="0"/>
                </a:move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48"/>
          <p:cNvSpPr/>
          <p:nvPr/>
        </p:nvSpPr>
        <p:spPr>
          <a:xfrm>
            <a:off x="7023734" y="1877377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32084" y="8573"/>
                </a:lnTo>
                <a:lnTo>
                  <a:pt x="37582" y="7620"/>
                </a:lnTo>
                <a:lnTo>
                  <a:pt x="43152" y="6033"/>
                </a:lnTo>
                <a:lnTo>
                  <a:pt x="48771" y="4022"/>
                </a:lnTo>
                <a:lnTo>
                  <a:pt x="54422" y="2681"/>
                </a:lnTo>
                <a:lnTo>
                  <a:pt x="60094" y="1787"/>
                </a:lnTo>
                <a:lnTo>
                  <a:pt x="65780" y="1192"/>
                </a:lnTo>
                <a:lnTo>
                  <a:pt x="72428" y="794"/>
                </a:lnTo>
                <a:lnTo>
                  <a:pt x="87436" y="353"/>
                </a:lnTo>
                <a:lnTo>
                  <a:pt x="125379" y="3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49"/>
          <p:cNvSpPr/>
          <p:nvPr/>
        </p:nvSpPr>
        <p:spPr>
          <a:xfrm>
            <a:off x="7358062" y="1817370"/>
            <a:ext cx="162879" cy="8572"/>
          </a:xfrm>
          <a:custGeom>
            <a:avLst/>
            <a:gdLst/>
            <a:ahLst/>
            <a:cxnLst/>
            <a:rect l="0" t="0" r="0" b="0"/>
            <a:pathLst>
              <a:path w="162879" h="8572">
                <a:moveTo>
                  <a:pt x="0" y="0"/>
                </a:moveTo>
                <a:lnTo>
                  <a:pt x="8220" y="0"/>
                </a:lnTo>
                <a:lnTo>
                  <a:pt x="13496" y="2540"/>
                </a:lnTo>
                <a:lnTo>
                  <a:pt x="17570" y="4550"/>
                </a:lnTo>
                <a:lnTo>
                  <a:pt x="21238" y="5891"/>
                </a:lnTo>
                <a:lnTo>
                  <a:pt x="24636" y="6785"/>
                </a:lnTo>
                <a:lnTo>
                  <a:pt x="27854" y="7380"/>
                </a:lnTo>
                <a:lnTo>
                  <a:pt x="30952" y="7778"/>
                </a:lnTo>
                <a:lnTo>
                  <a:pt x="33970" y="8042"/>
                </a:lnTo>
                <a:lnTo>
                  <a:pt x="36934" y="8219"/>
                </a:lnTo>
                <a:lnTo>
                  <a:pt x="45308" y="8415"/>
                </a:lnTo>
                <a:lnTo>
                  <a:pt x="113254" y="8571"/>
                </a:lnTo>
                <a:lnTo>
                  <a:pt x="119317" y="7619"/>
                </a:lnTo>
                <a:lnTo>
                  <a:pt x="124313" y="6032"/>
                </a:lnTo>
                <a:lnTo>
                  <a:pt x="128594" y="4021"/>
                </a:lnTo>
                <a:lnTo>
                  <a:pt x="133355" y="2681"/>
                </a:lnTo>
                <a:lnTo>
                  <a:pt x="138433" y="1787"/>
                </a:lnTo>
                <a:lnTo>
                  <a:pt x="143724" y="1191"/>
                </a:lnTo>
                <a:lnTo>
                  <a:pt x="148203" y="794"/>
                </a:lnTo>
                <a:lnTo>
                  <a:pt x="152143" y="529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50"/>
          <p:cNvSpPr/>
          <p:nvPr/>
        </p:nvSpPr>
        <p:spPr>
          <a:xfrm>
            <a:off x="7683817" y="1637347"/>
            <a:ext cx="50137" cy="342901"/>
          </a:xfrm>
          <a:custGeom>
            <a:avLst/>
            <a:gdLst/>
            <a:ahLst/>
            <a:cxnLst/>
            <a:rect l="0" t="0" r="0" b="0"/>
            <a:pathLst>
              <a:path w="50137" h="342901">
                <a:moveTo>
                  <a:pt x="0" y="0"/>
                </a:moveTo>
                <a:lnTo>
                  <a:pt x="7381" y="7381"/>
                </a:lnTo>
                <a:lnTo>
                  <a:pt x="8731" y="9683"/>
                </a:lnTo>
                <a:lnTo>
                  <a:pt x="12771" y="17321"/>
                </a:lnTo>
                <a:lnTo>
                  <a:pt x="14229" y="21072"/>
                </a:lnTo>
                <a:lnTo>
                  <a:pt x="15201" y="24526"/>
                </a:lnTo>
                <a:lnTo>
                  <a:pt x="16281" y="31855"/>
                </a:lnTo>
                <a:lnTo>
                  <a:pt x="16761" y="41463"/>
                </a:lnTo>
                <a:lnTo>
                  <a:pt x="16974" y="52083"/>
                </a:lnTo>
                <a:lnTo>
                  <a:pt x="17144" y="130284"/>
                </a:lnTo>
                <a:lnTo>
                  <a:pt x="18098" y="137339"/>
                </a:lnTo>
                <a:lnTo>
                  <a:pt x="19684" y="143947"/>
                </a:lnTo>
                <a:lnTo>
                  <a:pt x="21696" y="150257"/>
                </a:lnTo>
                <a:lnTo>
                  <a:pt x="23036" y="157321"/>
                </a:lnTo>
                <a:lnTo>
                  <a:pt x="23930" y="164888"/>
                </a:lnTo>
                <a:lnTo>
                  <a:pt x="24526" y="172790"/>
                </a:lnTo>
                <a:lnTo>
                  <a:pt x="24924" y="180916"/>
                </a:lnTo>
                <a:lnTo>
                  <a:pt x="25365" y="197565"/>
                </a:lnTo>
                <a:lnTo>
                  <a:pt x="25686" y="236706"/>
                </a:lnTo>
                <a:lnTo>
                  <a:pt x="26649" y="242576"/>
                </a:lnTo>
                <a:lnTo>
                  <a:pt x="28244" y="248395"/>
                </a:lnTo>
                <a:lnTo>
                  <a:pt x="30259" y="254179"/>
                </a:lnTo>
                <a:lnTo>
                  <a:pt x="31603" y="259940"/>
                </a:lnTo>
                <a:lnTo>
                  <a:pt x="32498" y="265686"/>
                </a:lnTo>
                <a:lnTo>
                  <a:pt x="33494" y="276198"/>
                </a:lnTo>
                <a:lnTo>
                  <a:pt x="33935" y="284045"/>
                </a:lnTo>
                <a:lnTo>
                  <a:pt x="35007" y="288423"/>
                </a:lnTo>
                <a:lnTo>
                  <a:pt x="36672" y="293247"/>
                </a:lnTo>
                <a:lnTo>
                  <a:pt x="38737" y="298368"/>
                </a:lnTo>
                <a:lnTo>
                  <a:pt x="40112" y="302734"/>
                </a:lnTo>
                <a:lnTo>
                  <a:pt x="41640" y="310126"/>
                </a:lnTo>
                <a:lnTo>
                  <a:pt x="43000" y="313431"/>
                </a:lnTo>
                <a:lnTo>
                  <a:pt x="44860" y="316587"/>
                </a:lnTo>
                <a:lnTo>
                  <a:pt x="47052" y="319643"/>
                </a:lnTo>
                <a:lnTo>
                  <a:pt x="48513" y="322633"/>
                </a:lnTo>
                <a:lnTo>
                  <a:pt x="49487" y="325578"/>
                </a:lnTo>
                <a:lnTo>
                  <a:pt x="50136" y="328495"/>
                </a:lnTo>
                <a:lnTo>
                  <a:pt x="49617" y="330439"/>
                </a:lnTo>
                <a:lnTo>
                  <a:pt x="48318" y="331735"/>
                </a:lnTo>
                <a:lnTo>
                  <a:pt x="46500" y="332600"/>
                </a:lnTo>
                <a:lnTo>
                  <a:pt x="45287" y="334128"/>
                </a:lnTo>
                <a:lnTo>
                  <a:pt x="44479" y="336099"/>
                </a:lnTo>
                <a:lnTo>
                  <a:pt x="42863" y="3429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51"/>
          <p:cNvSpPr/>
          <p:nvPr/>
        </p:nvSpPr>
        <p:spPr>
          <a:xfrm>
            <a:off x="6320790" y="1397673"/>
            <a:ext cx="1791256" cy="831127"/>
          </a:xfrm>
          <a:custGeom>
            <a:avLst/>
            <a:gdLst/>
            <a:ahLst/>
            <a:cxnLst/>
            <a:rect l="0" t="0" r="0" b="0"/>
            <a:pathLst>
              <a:path w="1791256" h="831127">
                <a:moveTo>
                  <a:pt x="0" y="162521"/>
                </a:moveTo>
                <a:lnTo>
                  <a:pt x="14761" y="155141"/>
                </a:lnTo>
                <a:lnTo>
                  <a:pt x="36253" y="153232"/>
                </a:lnTo>
                <a:lnTo>
                  <a:pt x="62370" y="147210"/>
                </a:lnTo>
                <a:lnTo>
                  <a:pt x="99315" y="141188"/>
                </a:lnTo>
                <a:lnTo>
                  <a:pt x="158543" y="125257"/>
                </a:lnTo>
                <a:lnTo>
                  <a:pt x="221279" y="117856"/>
                </a:lnTo>
                <a:lnTo>
                  <a:pt x="272838" y="112424"/>
                </a:lnTo>
                <a:lnTo>
                  <a:pt x="327932" y="105459"/>
                </a:lnTo>
                <a:lnTo>
                  <a:pt x="381570" y="100556"/>
                </a:lnTo>
                <a:lnTo>
                  <a:pt x="427383" y="93361"/>
                </a:lnTo>
                <a:lnTo>
                  <a:pt x="490081" y="82397"/>
                </a:lnTo>
                <a:lnTo>
                  <a:pt x="540496" y="78456"/>
                </a:lnTo>
                <a:lnTo>
                  <a:pt x="591629" y="72737"/>
                </a:lnTo>
                <a:lnTo>
                  <a:pt x="642974" y="65010"/>
                </a:lnTo>
                <a:lnTo>
                  <a:pt x="694383" y="56689"/>
                </a:lnTo>
                <a:lnTo>
                  <a:pt x="745810" y="52741"/>
                </a:lnTo>
                <a:lnTo>
                  <a:pt x="782638" y="49278"/>
                </a:lnTo>
                <a:lnTo>
                  <a:pt x="835777" y="41973"/>
                </a:lnTo>
                <a:lnTo>
                  <a:pt x="884225" y="36316"/>
                </a:lnTo>
                <a:lnTo>
                  <a:pt x="937315" y="32100"/>
                </a:lnTo>
                <a:lnTo>
                  <a:pt x="992733" y="27358"/>
                </a:lnTo>
                <a:lnTo>
                  <a:pt x="1045348" y="23413"/>
                </a:lnTo>
                <a:lnTo>
                  <a:pt x="1097133" y="18752"/>
                </a:lnTo>
                <a:lnTo>
                  <a:pt x="1148671" y="14831"/>
                </a:lnTo>
                <a:lnTo>
                  <a:pt x="1197597" y="10176"/>
                </a:lnTo>
                <a:lnTo>
                  <a:pt x="1252244" y="8604"/>
                </a:lnTo>
                <a:lnTo>
                  <a:pt x="1305619" y="7341"/>
                </a:lnTo>
                <a:lnTo>
                  <a:pt x="1353839" y="1447"/>
                </a:lnTo>
                <a:lnTo>
                  <a:pt x="1400053" y="0"/>
                </a:lnTo>
                <a:lnTo>
                  <a:pt x="1464193" y="7056"/>
                </a:lnTo>
                <a:lnTo>
                  <a:pt x="1517182" y="8115"/>
                </a:lnTo>
                <a:lnTo>
                  <a:pt x="1565548" y="16941"/>
                </a:lnTo>
                <a:lnTo>
                  <a:pt x="1599211" y="28615"/>
                </a:lnTo>
                <a:lnTo>
                  <a:pt x="1621912" y="39727"/>
                </a:lnTo>
                <a:lnTo>
                  <a:pt x="1629852" y="45399"/>
                </a:lnTo>
                <a:lnTo>
                  <a:pt x="1636556" y="53634"/>
                </a:lnTo>
                <a:lnTo>
                  <a:pt x="1648621" y="74444"/>
                </a:lnTo>
                <a:lnTo>
                  <a:pt x="1660177" y="96899"/>
                </a:lnTo>
                <a:lnTo>
                  <a:pt x="1665909" y="108273"/>
                </a:lnTo>
                <a:lnTo>
                  <a:pt x="1669091" y="122219"/>
                </a:lnTo>
                <a:lnTo>
                  <a:pt x="1673423" y="146135"/>
                </a:lnTo>
                <a:lnTo>
                  <a:pt x="1678200" y="168779"/>
                </a:lnTo>
                <a:lnTo>
                  <a:pt x="1679614" y="190093"/>
                </a:lnTo>
                <a:lnTo>
                  <a:pt x="1680897" y="206208"/>
                </a:lnTo>
                <a:lnTo>
                  <a:pt x="1686022" y="231346"/>
                </a:lnTo>
                <a:lnTo>
                  <a:pt x="1688917" y="256891"/>
                </a:lnTo>
                <a:lnTo>
                  <a:pt x="1694432" y="282558"/>
                </a:lnTo>
                <a:lnTo>
                  <a:pt x="1696056" y="299691"/>
                </a:lnTo>
                <a:lnTo>
                  <a:pt x="1699318" y="319371"/>
                </a:lnTo>
                <a:lnTo>
                  <a:pt x="1703942" y="339865"/>
                </a:lnTo>
                <a:lnTo>
                  <a:pt x="1709172" y="358498"/>
                </a:lnTo>
                <a:lnTo>
                  <a:pt x="1712132" y="378845"/>
                </a:lnTo>
                <a:lnTo>
                  <a:pt x="1714400" y="399635"/>
                </a:lnTo>
                <a:lnTo>
                  <a:pt x="1718583" y="418400"/>
                </a:lnTo>
                <a:lnTo>
                  <a:pt x="1723617" y="436266"/>
                </a:lnTo>
                <a:lnTo>
                  <a:pt x="1731806" y="462388"/>
                </a:lnTo>
                <a:lnTo>
                  <a:pt x="1737432" y="480581"/>
                </a:lnTo>
                <a:lnTo>
                  <a:pt x="1745954" y="511290"/>
                </a:lnTo>
                <a:lnTo>
                  <a:pt x="1751657" y="529938"/>
                </a:lnTo>
                <a:lnTo>
                  <a:pt x="1754827" y="547750"/>
                </a:lnTo>
                <a:lnTo>
                  <a:pt x="1757187" y="565192"/>
                </a:lnTo>
                <a:lnTo>
                  <a:pt x="1763872" y="590124"/>
                </a:lnTo>
                <a:lnTo>
                  <a:pt x="1771885" y="609999"/>
                </a:lnTo>
                <a:lnTo>
                  <a:pt x="1777469" y="622068"/>
                </a:lnTo>
                <a:lnTo>
                  <a:pt x="1780586" y="636322"/>
                </a:lnTo>
                <a:lnTo>
                  <a:pt x="1782923" y="651230"/>
                </a:lnTo>
                <a:lnTo>
                  <a:pt x="1789646" y="673782"/>
                </a:lnTo>
                <a:lnTo>
                  <a:pt x="1791255" y="692242"/>
                </a:lnTo>
                <a:lnTo>
                  <a:pt x="1790435" y="696643"/>
                </a:lnTo>
                <a:lnTo>
                  <a:pt x="1784815" y="710551"/>
                </a:lnTo>
                <a:lnTo>
                  <a:pt x="1784237" y="713612"/>
                </a:lnTo>
                <a:lnTo>
                  <a:pt x="1781054" y="719553"/>
                </a:lnTo>
                <a:lnTo>
                  <a:pt x="1778872" y="722471"/>
                </a:lnTo>
                <a:lnTo>
                  <a:pt x="1776447" y="728253"/>
                </a:lnTo>
                <a:lnTo>
                  <a:pt x="1775801" y="731128"/>
                </a:lnTo>
                <a:lnTo>
                  <a:pt x="1774417" y="733045"/>
                </a:lnTo>
                <a:lnTo>
                  <a:pt x="1772542" y="734323"/>
                </a:lnTo>
                <a:lnTo>
                  <a:pt x="1770339" y="735175"/>
                </a:lnTo>
                <a:lnTo>
                  <a:pt x="1747009" y="736729"/>
                </a:lnTo>
                <a:lnTo>
                  <a:pt x="1607063" y="736879"/>
                </a:lnTo>
                <a:lnTo>
                  <a:pt x="1562714" y="741818"/>
                </a:lnTo>
                <a:lnTo>
                  <a:pt x="1517266" y="738137"/>
                </a:lnTo>
                <a:lnTo>
                  <a:pt x="1471599" y="737128"/>
                </a:lnTo>
                <a:lnTo>
                  <a:pt x="1353141" y="736886"/>
                </a:lnTo>
                <a:lnTo>
                  <a:pt x="1285325" y="743665"/>
                </a:lnTo>
                <a:lnTo>
                  <a:pt x="1242849" y="744922"/>
                </a:lnTo>
                <a:lnTo>
                  <a:pt x="1070292" y="745449"/>
                </a:lnTo>
                <a:lnTo>
                  <a:pt x="1015502" y="751342"/>
                </a:lnTo>
                <a:lnTo>
                  <a:pt x="968274" y="754182"/>
                </a:lnTo>
                <a:lnTo>
                  <a:pt x="923695" y="759680"/>
                </a:lnTo>
                <a:lnTo>
                  <a:pt x="880323" y="762685"/>
                </a:lnTo>
                <a:lnTo>
                  <a:pt x="836358" y="769184"/>
                </a:lnTo>
                <a:lnTo>
                  <a:pt x="788512" y="776190"/>
                </a:lnTo>
                <a:lnTo>
                  <a:pt x="743750" y="779642"/>
                </a:lnTo>
                <a:lnTo>
                  <a:pt x="700324" y="786274"/>
                </a:lnTo>
                <a:lnTo>
                  <a:pt x="656343" y="793319"/>
                </a:lnTo>
                <a:lnTo>
                  <a:pt x="608492" y="796782"/>
                </a:lnTo>
                <a:lnTo>
                  <a:pt x="563728" y="803417"/>
                </a:lnTo>
                <a:lnTo>
                  <a:pt x="520302" y="810463"/>
                </a:lnTo>
                <a:lnTo>
                  <a:pt x="477272" y="813927"/>
                </a:lnTo>
                <a:lnTo>
                  <a:pt x="422606" y="820608"/>
                </a:lnTo>
                <a:lnTo>
                  <a:pt x="374836" y="826760"/>
                </a:lnTo>
                <a:lnTo>
                  <a:pt x="319789" y="830595"/>
                </a:lnTo>
                <a:lnTo>
                  <a:pt x="265976" y="831126"/>
                </a:lnTo>
                <a:lnTo>
                  <a:pt x="249657" y="830202"/>
                </a:lnTo>
                <a:lnTo>
                  <a:pt x="201723" y="820592"/>
                </a:lnTo>
                <a:lnTo>
                  <a:pt x="148520" y="793994"/>
                </a:lnTo>
                <a:lnTo>
                  <a:pt x="135975" y="785446"/>
                </a:lnTo>
                <a:lnTo>
                  <a:pt x="126225" y="776881"/>
                </a:lnTo>
                <a:lnTo>
                  <a:pt x="117304" y="763760"/>
                </a:lnTo>
                <a:lnTo>
                  <a:pt x="114048" y="755811"/>
                </a:lnTo>
                <a:lnTo>
                  <a:pt x="111647" y="748151"/>
                </a:lnTo>
                <a:lnTo>
                  <a:pt x="99663" y="722194"/>
                </a:lnTo>
                <a:lnTo>
                  <a:pt x="96682" y="710985"/>
                </a:lnTo>
                <a:lnTo>
                  <a:pt x="95004" y="691424"/>
                </a:lnTo>
                <a:lnTo>
                  <a:pt x="94507" y="670071"/>
                </a:lnTo>
                <a:lnTo>
                  <a:pt x="94297" y="492826"/>
                </a:lnTo>
                <a:lnTo>
                  <a:pt x="89747" y="469940"/>
                </a:lnTo>
                <a:lnTo>
                  <a:pt x="82366" y="445061"/>
                </a:lnTo>
                <a:lnTo>
                  <a:pt x="65678" y="393948"/>
                </a:lnTo>
                <a:lnTo>
                  <a:pt x="61687" y="368252"/>
                </a:lnTo>
                <a:lnTo>
                  <a:pt x="54448" y="339861"/>
                </a:lnTo>
                <a:lnTo>
                  <a:pt x="52327" y="316032"/>
                </a:lnTo>
                <a:lnTo>
                  <a:pt x="51699" y="291826"/>
                </a:lnTo>
                <a:lnTo>
                  <a:pt x="51445" y="242671"/>
                </a:lnTo>
                <a:lnTo>
                  <a:pt x="48899" y="231164"/>
                </a:lnTo>
                <a:lnTo>
                  <a:pt x="45545" y="219699"/>
                </a:lnTo>
                <a:lnTo>
                  <a:pt x="43216" y="195651"/>
                </a:lnTo>
                <a:lnTo>
                  <a:pt x="42967" y="185884"/>
                </a:lnTo>
                <a:lnTo>
                  <a:pt x="43885" y="182859"/>
                </a:lnTo>
                <a:lnTo>
                  <a:pt x="51435" y="17109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/>
          <p:cNvGrpSpPr/>
          <p:nvPr/>
        </p:nvGrpSpPr>
        <p:grpSpPr>
          <a:xfrm>
            <a:off x="3088957" y="2734627"/>
            <a:ext cx="4140519" cy="2357028"/>
            <a:chOff x="3088957" y="2734627"/>
            <a:chExt cx="4140519" cy="2357028"/>
          </a:xfrm>
        </p:grpSpPr>
        <p:sp>
          <p:nvSpPr>
            <p:cNvPr id="27" name="SMARTPenAnnotation452"/>
            <p:cNvSpPr/>
            <p:nvPr/>
          </p:nvSpPr>
          <p:spPr>
            <a:xfrm>
              <a:off x="3088957" y="2983583"/>
              <a:ext cx="342901" cy="8220"/>
            </a:xfrm>
            <a:custGeom>
              <a:avLst/>
              <a:gdLst/>
              <a:ahLst/>
              <a:cxnLst/>
              <a:rect l="0" t="0" r="0" b="0"/>
              <a:pathLst>
                <a:path w="342901" h="8220">
                  <a:moveTo>
                    <a:pt x="0" y="8219"/>
                  </a:moveTo>
                  <a:lnTo>
                    <a:pt x="201584" y="8219"/>
                  </a:lnTo>
                  <a:lnTo>
                    <a:pt x="208684" y="7267"/>
                  </a:lnTo>
                  <a:lnTo>
                    <a:pt x="216275" y="5679"/>
                  </a:lnTo>
                  <a:lnTo>
                    <a:pt x="224193" y="3668"/>
                  </a:lnTo>
                  <a:lnTo>
                    <a:pt x="231377" y="2327"/>
                  </a:lnTo>
                  <a:lnTo>
                    <a:pt x="238072" y="1434"/>
                  </a:lnTo>
                  <a:lnTo>
                    <a:pt x="244439" y="838"/>
                  </a:lnTo>
                  <a:lnTo>
                    <a:pt x="251542" y="441"/>
                  </a:lnTo>
                  <a:lnTo>
                    <a:pt x="267054" y="0"/>
                  </a:lnTo>
                  <a:lnTo>
                    <a:pt x="274239" y="835"/>
                  </a:lnTo>
                  <a:lnTo>
                    <a:pt x="280933" y="2344"/>
                  </a:lnTo>
                  <a:lnTo>
                    <a:pt x="287301" y="4302"/>
                  </a:lnTo>
                  <a:lnTo>
                    <a:pt x="293452" y="5608"/>
                  </a:lnTo>
                  <a:lnTo>
                    <a:pt x="299457" y="6478"/>
                  </a:lnTo>
                  <a:lnTo>
                    <a:pt x="305366" y="7059"/>
                  </a:lnTo>
                  <a:lnTo>
                    <a:pt x="310257" y="7446"/>
                  </a:lnTo>
                  <a:lnTo>
                    <a:pt x="314470" y="7703"/>
                  </a:lnTo>
                  <a:lnTo>
                    <a:pt x="321692" y="7990"/>
                  </a:lnTo>
                  <a:lnTo>
                    <a:pt x="331113" y="8151"/>
                  </a:lnTo>
                  <a:lnTo>
                    <a:pt x="342900" y="821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453"/>
            <p:cNvSpPr/>
            <p:nvPr/>
          </p:nvSpPr>
          <p:spPr>
            <a:xfrm>
              <a:off x="3534727" y="2787369"/>
              <a:ext cx="325756" cy="311906"/>
            </a:xfrm>
            <a:custGeom>
              <a:avLst/>
              <a:gdLst/>
              <a:ahLst/>
              <a:cxnLst/>
              <a:rect l="0" t="0" r="0" b="0"/>
              <a:pathLst>
                <a:path w="325756" h="311906">
                  <a:moveTo>
                    <a:pt x="0" y="50128"/>
                  </a:moveTo>
                  <a:lnTo>
                    <a:pt x="0" y="45577"/>
                  </a:lnTo>
                  <a:lnTo>
                    <a:pt x="953" y="44237"/>
                  </a:lnTo>
                  <a:lnTo>
                    <a:pt x="2540" y="43343"/>
                  </a:lnTo>
                  <a:lnTo>
                    <a:pt x="9683" y="40838"/>
                  </a:lnTo>
                  <a:lnTo>
                    <a:pt x="32332" y="29655"/>
                  </a:lnTo>
                  <a:lnTo>
                    <a:pt x="40722" y="26741"/>
                  </a:lnTo>
                  <a:lnTo>
                    <a:pt x="48579" y="24494"/>
                  </a:lnTo>
                  <a:lnTo>
                    <a:pt x="58421" y="20320"/>
                  </a:lnTo>
                  <a:lnTo>
                    <a:pt x="64665" y="18826"/>
                  </a:lnTo>
                  <a:lnTo>
                    <a:pt x="71685" y="17830"/>
                  </a:lnTo>
                  <a:lnTo>
                    <a:pt x="79222" y="17166"/>
                  </a:lnTo>
                  <a:lnTo>
                    <a:pt x="86152" y="15771"/>
                  </a:lnTo>
                  <a:lnTo>
                    <a:pt x="92677" y="13888"/>
                  </a:lnTo>
                  <a:lnTo>
                    <a:pt x="98933" y="11681"/>
                  </a:lnTo>
                  <a:lnTo>
                    <a:pt x="105960" y="10209"/>
                  </a:lnTo>
                  <a:lnTo>
                    <a:pt x="113503" y="9228"/>
                  </a:lnTo>
                  <a:lnTo>
                    <a:pt x="121388" y="8574"/>
                  </a:lnTo>
                  <a:lnTo>
                    <a:pt x="129503" y="7185"/>
                  </a:lnTo>
                  <a:lnTo>
                    <a:pt x="137770" y="5307"/>
                  </a:lnTo>
                  <a:lnTo>
                    <a:pt x="146140" y="3103"/>
                  </a:lnTo>
                  <a:lnTo>
                    <a:pt x="153624" y="1633"/>
                  </a:lnTo>
                  <a:lnTo>
                    <a:pt x="160518" y="653"/>
                  </a:lnTo>
                  <a:lnTo>
                    <a:pt x="167020" y="0"/>
                  </a:lnTo>
                  <a:lnTo>
                    <a:pt x="174212" y="517"/>
                  </a:lnTo>
                  <a:lnTo>
                    <a:pt x="181864" y="1814"/>
                  </a:lnTo>
                  <a:lnTo>
                    <a:pt x="189822" y="3631"/>
                  </a:lnTo>
                  <a:lnTo>
                    <a:pt x="197033" y="4842"/>
                  </a:lnTo>
                  <a:lnTo>
                    <a:pt x="203745" y="5650"/>
                  </a:lnTo>
                  <a:lnTo>
                    <a:pt x="210125" y="6189"/>
                  </a:lnTo>
                  <a:lnTo>
                    <a:pt x="217236" y="7500"/>
                  </a:lnTo>
                  <a:lnTo>
                    <a:pt x="224834" y="9327"/>
                  </a:lnTo>
                  <a:lnTo>
                    <a:pt x="232757" y="11497"/>
                  </a:lnTo>
                  <a:lnTo>
                    <a:pt x="239944" y="13897"/>
                  </a:lnTo>
                  <a:lnTo>
                    <a:pt x="246640" y="16449"/>
                  </a:lnTo>
                  <a:lnTo>
                    <a:pt x="253010" y="19103"/>
                  </a:lnTo>
                  <a:lnTo>
                    <a:pt x="259161" y="21825"/>
                  </a:lnTo>
                  <a:lnTo>
                    <a:pt x="271075" y="27389"/>
                  </a:lnTo>
                  <a:lnTo>
                    <a:pt x="275967" y="31159"/>
                  </a:lnTo>
                  <a:lnTo>
                    <a:pt x="283941" y="40427"/>
                  </a:lnTo>
                  <a:lnTo>
                    <a:pt x="290661" y="48357"/>
                  </a:lnTo>
                  <a:lnTo>
                    <a:pt x="296823" y="56008"/>
                  </a:lnTo>
                  <a:lnTo>
                    <a:pt x="299799" y="60716"/>
                  </a:lnTo>
                  <a:lnTo>
                    <a:pt x="302736" y="65759"/>
                  </a:lnTo>
                  <a:lnTo>
                    <a:pt x="304694" y="71026"/>
                  </a:lnTo>
                  <a:lnTo>
                    <a:pt x="306000" y="76443"/>
                  </a:lnTo>
                  <a:lnTo>
                    <a:pt x="306870" y="81959"/>
                  </a:lnTo>
                  <a:lnTo>
                    <a:pt x="307450" y="87541"/>
                  </a:lnTo>
                  <a:lnTo>
                    <a:pt x="307837" y="93168"/>
                  </a:lnTo>
                  <a:lnTo>
                    <a:pt x="308095" y="98824"/>
                  </a:lnTo>
                  <a:lnTo>
                    <a:pt x="307314" y="104499"/>
                  </a:lnTo>
                  <a:lnTo>
                    <a:pt x="305841" y="110188"/>
                  </a:lnTo>
                  <a:lnTo>
                    <a:pt x="303906" y="115885"/>
                  </a:lnTo>
                  <a:lnTo>
                    <a:pt x="301664" y="121589"/>
                  </a:lnTo>
                  <a:lnTo>
                    <a:pt x="299217" y="127296"/>
                  </a:lnTo>
                  <a:lnTo>
                    <a:pt x="293958" y="138717"/>
                  </a:lnTo>
                  <a:lnTo>
                    <a:pt x="288445" y="150144"/>
                  </a:lnTo>
                  <a:lnTo>
                    <a:pt x="284689" y="155858"/>
                  </a:lnTo>
                  <a:lnTo>
                    <a:pt x="280280" y="161572"/>
                  </a:lnTo>
                  <a:lnTo>
                    <a:pt x="275436" y="167287"/>
                  </a:lnTo>
                  <a:lnTo>
                    <a:pt x="271255" y="173001"/>
                  </a:lnTo>
                  <a:lnTo>
                    <a:pt x="267514" y="178716"/>
                  </a:lnTo>
                  <a:lnTo>
                    <a:pt x="264067" y="184431"/>
                  </a:lnTo>
                  <a:lnTo>
                    <a:pt x="260817" y="190146"/>
                  </a:lnTo>
                  <a:lnTo>
                    <a:pt x="254666" y="201576"/>
                  </a:lnTo>
                  <a:lnTo>
                    <a:pt x="250740" y="207291"/>
                  </a:lnTo>
                  <a:lnTo>
                    <a:pt x="246218" y="213006"/>
                  </a:lnTo>
                  <a:lnTo>
                    <a:pt x="241298" y="218720"/>
                  </a:lnTo>
                  <a:lnTo>
                    <a:pt x="236112" y="223483"/>
                  </a:lnTo>
                  <a:lnTo>
                    <a:pt x="230751" y="227611"/>
                  </a:lnTo>
                  <a:lnTo>
                    <a:pt x="225271" y="231315"/>
                  </a:lnTo>
                  <a:lnTo>
                    <a:pt x="216644" y="240510"/>
                  </a:lnTo>
                  <a:lnTo>
                    <a:pt x="213008" y="245630"/>
                  </a:lnTo>
                  <a:lnTo>
                    <a:pt x="208681" y="250947"/>
                  </a:lnTo>
                  <a:lnTo>
                    <a:pt x="203890" y="256398"/>
                  </a:lnTo>
                  <a:lnTo>
                    <a:pt x="198792" y="261936"/>
                  </a:lnTo>
                  <a:lnTo>
                    <a:pt x="193488" y="266581"/>
                  </a:lnTo>
                  <a:lnTo>
                    <a:pt x="188047" y="270630"/>
                  </a:lnTo>
                  <a:lnTo>
                    <a:pt x="182515" y="274282"/>
                  </a:lnTo>
                  <a:lnTo>
                    <a:pt x="176921" y="277669"/>
                  </a:lnTo>
                  <a:lnTo>
                    <a:pt x="171288" y="280879"/>
                  </a:lnTo>
                  <a:lnTo>
                    <a:pt x="159948" y="286987"/>
                  </a:lnTo>
                  <a:lnTo>
                    <a:pt x="148558" y="292876"/>
                  </a:lnTo>
                  <a:lnTo>
                    <a:pt x="141902" y="295780"/>
                  </a:lnTo>
                  <a:lnTo>
                    <a:pt x="134606" y="298668"/>
                  </a:lnTo>
                  <a:lnTo>
                    <a:pt x="126885" y="301547"/>
                  </a:lnTo>
                  <a:lnTo>
                    <a:pt x="119832" y="303465"/>
                  </a:lnTo>
                  <a:lnTo>
                    <a:pt x="113225" y="304745"/>
                  </a:lnTo>
                  <a:lnTo>
                    <a:pt x="106916" y="305598"/>
                  </a:lnTo>
                  <a:lnTo>
                    <a:pt x="100805" y="307119"/>
                  </a:lnTo>
                  <a:lnTo>
                    <a:pt x="94826" y="309085"/>
                  </a:lnTo>
                  <a:lnTo>
                    <a:pt x="88935" y="311349"/>
                  </a:lnTo>
                  <a:lnTo>
                    <a:pt x="83102" y="311905"/>
                  </a:lnTo>
                  <a:lnTo>
                    <a:pt x="77309" y="311324"/>
                  </a:lnTo>
                  <a:lnTo>
                    <a:pt x="71542" y="309983"/>
                  </a:lnTo>
                  <a:lnTo>
                    <a:pt x="62594" y="308494"/>
                  </a:lnTo>
                  <a:lnTo>
                    <a:pt x="58874" y="308097"/>
                  </a:lnTo>
                  <a:lnTo>
                    <a:pt x="55442" y="306880"/>
                  </a:lnTo>
                  <a:lnTo>
                    <a:pt x="49088" y="302987"/>
                  </a:lnTo>
                  <a:lnTo>
                    <a:pt x="40156" y="295441"/>
                  </a:lnTo>
                  <a:lnTo>
                    <a:pt x="31478" y="287172"/>
                  </a:lnTo>
                  <a:lnTo>
                    <a:pt x="27424" y="283241"/>
                  </a:lnTo>
                  <a:lnTo>
                    <a:pt x="26476" y="277241"/>
                  </a:lnTo>
                  <a:lnTo>
                    <a:pt x="26054" y="269177"/>
                  </a:lnTo>
                  <a:lnTo>
                    <a:pt x="25867" y="262418"/>
                  </a:lnTo>
                  <a:lnTo>
                    <a:pt x="28324" y="253699"/>
                  </a:lnTo>
                  <a:lnTo>
                    <a:pt x="32591" y="244427"/>
                  </a:lnTo>
                  <a:lnTo>
                    <a:pt x="37663" y="237131"/>
                  </a:lnTo>
                  <a:lnTo>
                    <a:pt x="45873" y="227668"/>
                  </a:lnTo>
                  <a:lnTo>
                    <a:pt x="54043" y="221745"/>
                  </a:lnTo>
                  <a:lnTo>
                    <a:pt x="58888" y="218832"/>
                  </a:lnTo>
                  <a:lnTo>
                    <a:pt x="64976" y="216890"/>
                  </a:lnTo>
                  <a:lnTo>
                    <a:pt x="71893" y="215595"/>
                  </a:lnTo>
                  <a:lnTo>
                    <a:pt x="79361" y="214732"/>
                  </a:lnTo>
                  <a:lnTo>
                    <a:pt x="86245" y="213204"/>
                  </a:lnTo>
                  <a:lnTo>
                    <a:pt x="92739" y="211233"/>
                  </a:lnTo>
                  <a:lnTo>
                    <a:pt x="98974" y="208966"/>
                  </a:lnTo>
                  <a:lnTo>
                    <a:pt x="105035" y="207455"/>
                  </a:lnTo>
                  <a:lnTo>
                    <a:pt x="110981" y="206448"/>
                  </a:lnTo>
                  <a:lnTo>
                    <a:pt x="116850" y="205776"/>
                  </a:lnTo>
                  <a:lnTo>
                    <a:pt x="122667" y="205329"/>
                  </a:lnTo>
                  <a:lnTo>
                    <a:pt x="128451" y="205030"/>
                  </a:lnTo>
                  <a:lnTo>
                    <a:pt x="134212" y="204831"/>
                  </a:lnTo>
                  <a:lnTo>
                    <a:pt x="140909" y="205651"/>
                  </a:lnTo>
                  <a:lnTo>
                    <a:pt x="148232" y="207150"/>
                  </a:lnTo>
                  <a:lnTo>
                    <a:pt x="155971" y="209102"/>
                  </a:lnTo>
                  <a:lnTo>
                    <a:pt x="163036" y="210403"/>
                  </a:lnTo>
                  <a:lnTo>
                    <a:pt x="169651" y="211271"/>
                  </a:lnTo>
                  <a:lnTo>
                    <a:pt x="175965" y="211849"/>
                  </a:lnTo>
                  <a:lnTo>
                    <a:pt x="182080" y="213187"/>
                  </a:lnTo>
                  <a:lnTo>
                    <a:pt x="188062" y="215032"/>
                  </a:lnTo>
                  <a:lnTo>
                    <a:pt x="193955" y="217214"/>
                  </a:lnTo>
                  <a:lnTo>
                    <a:pt x="199788" y="219621"/>
                  </a:lnTo>
                  <a:lnTo>
                    <a:pt x="205582" y="222178"/>
                  </a:lnTo>
                  <a:lnTo>
                    <a:pt x="211350" y="224836"/>
                  </a:lnTo>
                  <a:lnTo>
                    <a:pt x="217100" y="228512"/>
                  </a:lnTo>
                  <a:lnTo>
                    <a:pt x="222838" y="232868"/>
                  </a:lnTo>
                  <a:lnTo>
                    <a:pt x="228569" y="237678"/>
                  </a:lnTo>
                  <a:lnTo>
                    <a:pt x="235247" y="241836"/>
                  </a:lnTo>
                  <a:lnTo>
                    <a:pt x="242556" y="245561"/>
                  </a:lnTo>
                  <a:lnTo>
                    <a:pt x="250287" y="248997"/>
                  </a:lnTo>
                  <a:lnTo>
                    <a:pt x="256393" y="252240"/>
                  </a:lnTo>
                  <a:lnTo>
                    <a:pt x="265718" y="258383"/>
                  </a:lnTo>
                  <a:lnTo>
                    <a:pt x="273037" y="264288"/>
                  </a:lnTo>
                  <a:lnTo>
                    <a:pt x="282512" y="272968"/>
                  </a:lnTo>
                  <a:lnTo>
                    <a:pt x="289391" y="278708"/>
                  </a:lnTo>
                  <a:lnTo>
                    <a:pt x="298798" y="284434"/>
                  </a:lnTo>
                  <a:lnTo>
                    <a:pt x="307624" y="289980"/>
                  </a:lnTo>
                  <a:lnTo>
                    <a:pt x="312299" y="294207"/>
                  </a:lnTo>
                  <a:lnTo>
                    <a:pt x="314880" y="295714"/>
                  </a:lnTo>
                  <a:lnTo>
                    <a:pt x="323325" y="298135"/>
                  </a:lnTo>
                  <a:lnTo>
                    <a:pt x="325755" y="29873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454"/>
            <p:cNvSpPr/>
            <p:nvPr/>
          </p:nvSpPr>
          <p:spPr>
            <a:xfrm>
              <a:off x="3989107" y="2734627"/>
              <a:ext cx="171414" cy="462916"/>
            </a:xfrm>
            <a:custGeom>
              <a:avLst/>
              <a:gdLst/>
              <a:ahLst/>
              <a:cxnLst/>
              <a:rect l="0" t="0" r="0" b="0"/>
              <a:pathLst>
                <a:path w="171414" h="462916">
                  <a:moveTo>
                    <a:pt x="154268" y="0"/>
                  </a:moveTo>
                  <a:lnTo>
                    <a:pt x="133868" y="0"/>
                  </a:lnTo>
                  <a:lnTo>
                    <a:pt x="132095" y="953"/>
                  </a:lnTo>
                  <a:lnTo>
                    <a:pt x="130913" y="2540"/>
                  </a:lnTo>
                  <a:lnTo>
                    <a:pt x="130126" y="4551"/>
                  </a:lnTo>
                  <a:lnTo>
                    <a:pt x="128648" y="5891"/>
                  </a:lnTo>
                  <a:lnTo>
                    <a:pt x="126710" y="6785"/>
                  </a:lnTo>
                  <a:lnTo>
                    <a:pt x="124466" y="7381"/>
                  </a:lnTo>
                  <a:lnTo>
                    <a:pt x="119432" y="10583"/>
                  </a:lnTo>
                  <a:lnTo>
                    <a:pt x="116757" y="12770"/>
                  </a:lnTo>
                  <a:lnTo>
                    <a:pt x="114020" y="14229"/>
                  </a:lnTo>
                  <a:lnTo>
                    <a:pt x="111243" y="15201"/>
                  </a:lnTo>
                  <a:lnTo>
                    <a:pt x="108440" y="15849"/>
                  </a:lnTo>
                  <a:lnTo>
                    <a:pt x="105618" y="17233"/>
                  </a:lnTo>
                  <a:lnTo>
                    <a:pt x="102785" y="19109"/>
                  </a:lnTo>
                  <a:lnTo>
                    <a:pt x="99943" y="21312"/>
                  </a:lnTo>
                  <a:lnTo>
                    <a:pt x="97096" y="23733"/>
                  </a:lnTo>
                  <a:lnTo>
                    <a:pt x="94246" y="26299"/>
                  </a:lnTo>
                  <a:lnTo>
                    <a:pt x="88539" y="31691"/>
                  </a:lnTo>
                  <a:lnTo>
                    <a:pt x="68542" y="51450"/>
                  </a:lnTo>
                  <a:lnTo>
                    <a:pt x="65685" y="54303"/>
                  </a:lnTo>
                  <a:lnTo>
                    <a:pt x="62827" y="58109"/>
                  </a:lnTo>
                  <a:lnTo>
                    <a:pt x="59970" y="62552"/>
                  </a:lnTo>
                  <a:lnTo>
                    <a:pt x="57113" y="67419"/>
                  </a:lnTo>
                  <a:lnTo>
                    <a:pt x="54255" y="72569"/>
                  </a:lnTo>
                  <a:lnTo>
                    <a:pt x="48540" y="83370"/>
                  </a:lnTo>
                  <a:lnTo>
                    <a:pt x="31395" y="117202"/>
                  </a:lnTo>
                  <a:lnTo>
                    <a:pt x="28220" y="131147"/>
                  </a:lnTo>
                  <a:lnTo>
                    <a:pt x="27373" y="138866"/>
                  </a:lnTo>
                  <a:lnTo>
                    <a:pt x="24904" y="145918"/>
                  </a:lnTo>
                  <a:lnTo>
                    <a:pt x="21352" y="152523"/>
                  </a:lnTo>
                  <a:lnTo>
                    <a:pt x="17080" y="158833"/>
                  </a:lnTo>
                  <a:lnTo>
                    <a:pt x="14232" y="165896"/>
                  </a:lnTo>
                  <a:lnTo>
                    <a:pt x="12332" y="173462"/>
                  </a:lnTo>
                  <a:lnTo>
                    <a:pt x="11067" y="181364"/>
                  </a:lnTo>
                  <a:lnTo>
                    <a:pt x="9271" y="189490"/>
                  </a:lnTo>
                  <a:lnTo>
                    <a:pt x="7120" y="197764"/>
                  </a:lnTo>
                  <a:lnTo>
                    <a:pt x="4734" y="206137"/>
                  </a:lnTo>
                  <a:lnTo>
                    <a:pt x="3144" y="214578"/>
                  </a:lnTo>
                  <a:lnTo>
                    <a:pt x="2083" y="223062"/>
                  </a:lnTo>
                  <a:lnTo>
                    <a:pt x="1376" y="231575"/>
                  </a:lnTo>
                  <a:lnTo>
                    <a:pt x="905" y="239156"/>
                  </a:lnTo>
                  <a:lnTo>
                    <a:pt x="382" y="252659"/>
                  </a:lnTo>
                  <a:lnTo>
                    <a:pt x="45" y="282741"/>
                  </a:lnTo>
                  <a:lnTo>
                    <a:pt x="0" y="295843"/>
                  </a:lnTo>
                  <a:lnTo>
                    <a:pt x="940" y="302956"/>
                  </a:lnTo>
                  <a:lnTo>
                    <a:pt x="2519" y="310556"/>
                  </a:lnTo>
                  <a:lnTo>
                    <a:pt x="6814" y="324715"/>
                  </a:lnTo>
                  <a:lnTo>
                    <a:pt x="11898" y="334183"/>
                  </a:lnTo>
                  <a:lnTo>
                    <a:pt x="14586" y="338994"/>
                  </a:lnTo>
                  <a:lnTo>
                    <a:pt x="20115" y="349419"/>
                  </a:lnTo>
                  <a:lnTo>
                    <a:pt x="28582" y="365998"/>
                  </a:lnTo>
                  <a:lnTo>
                    <a:pt x="32377" y="371634"/>
                  </a:lnTo>
                  <a:lnTo>
                    <a:pt x="36812" y="377296"/>
                  </a:lnTo>
                  <a:lnTo>
                    <a:pt x="41674" y="382976"/>
                  </a:lnTo>
                  <a:lnTo>
                    <a:pt x="46820" y="387715"/>
                  </a:lnTo>
                  <a:lnTo>
                    <a:pt x="52156" y="391826"/>
                  </a:lnTo>
                  <a:lnTo>
                    <a:pt x="57618" y="395520"/>
                  </a:lnTo>
                  <a:lnTo>
                    <a:pt x="62212" y="399888"/>
                  </a:lnTo>
                  <a:lnTo>
                    <a:pt x="66227" y="404704"/>
                  </a:lnTo>
                  <a:lnTo>
                    <a:pt x="69856" y="409820"/>
                  </a:lnTo>
                  <a:lnTo>
                    <a:pt x="74181" y="414184"/>
                  </a:lnTo>
                  <a:lnTo>
                    <a:pt x="78969" y="418045"/>
                  </a:lnTo>
                  <a:lnTo>
                    <a:pt x="84066" y="421572"/>
                  </a:lnTo>
                  <a:lnTo>
                    <a:pt x="89369" y="424875"/>
                  </a:lnTo>
                  <a:lnTo>
                    <a:pt x="94810" y="428030"/>
                  </a:lnTo>
                  <a:lnTo>
                    <a:pt x="100341" y="431086"/>
                  </a:lnTo>
                  <a:lnTo>
                    <a:pt x="104982" y="434076"/>
                  </a:lnTo>
                  <a:lnTo>
                    <a:pt x="109028" y="437021"/>
                  </a:lnTo>
                  <a:lnTo>
                    <a:pt x="112678" y="439938"/>
                  </a:lnTo>
                  <a:lnTo>
                    <a:pt x="116064" y="441882"/>
                  </a:lnTo>
                  <a:lnTo>
                    <a:pt x="119273" y="443178"/>
                  </a:lnTo>
                  <a:lnTo>
                    <a:pt x="122366" y="444042"/>
                  </a:lnTo>
                  <a:lnTo>
                    <a:pt x="125380" y="445570"/>
                  </a:lnTo>
                  <a:lnTo>
                    <a:pt x="128341" y="447542"/>
                  </a:lnTo>
                  <a:lnTo>
                    <a:pt x="131268" y="449809"/>
                  </a:lnTo>
                  <a:lnTo>
                    <a:pt x="135125" y="451320"/>
                  </a:lnTo>
                  <a:lnTo>
                    <a:pt x="139601" y="452328"/>
                  </a:lnTo>
                  <a:lnTo>
                    <a:pt x="144489" y="452999"/>
                  </a:lnTo>
                  <a:lnTo>
                    <a:pt x="147749" y="454400"/>
                  </a:lnTo>
                  <a:lnTo>
                    <a:pt x="149922" y="456285"/>
                  </a:lnTo>
                  <a:lnTo>
                    <a:pt x="151370" y="458495"/>
                  </a:lnTo>
                  <a:lnTo>
                    <a:pt x="153288" y="459969"/>
                  </a:lnTo>
                  <a:lnTo>
                    <a:pt x="155520" y="460951"/>
                  </a:lnTo>
                  <a:lnTo>
                    <a:pt x="160539" y="462042"/>
                  </a:lnTo>
                  <a:lnTo>
                    <a:pt x="163211" y="462333"/>
                  </a:lnTo>
                  <a:lnTo>
                    <a:pt x="171413" y="46291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455"/>
            <p:cNvSpPr/>
            <p:nvPr/>
          </p:nvSpPr>
          <p:spPr>
            <a:xfrm>
              <a:off x="4177665" y="2983230"/>
              <a:ext cx="214313" cy="17146"/>
            </a:xfrm>
            <a:custGeom>
              <a:avLst/>
              <a:gdLst/>
              <a:ahLst/>
              <a:cxnLst/>
              <a:rect l="0" t="0" r="0" b="0"/>
              <a:pathLst>
                <a:path w="214313" h="17146">
                  <a:moveTo>
                    <a:pt x="0" y="0"/>
                  </a:moveTo>
                  <a:lnTo>
                    <a:pt x="7381" y="0"/>
                  </a:lnTo>
                  <a:lnTo>
                    <a:pt x="7778" y="952"/>
                  </a:lnTo>
                  <a:lnTo>
                    <a:pt x="8043" y="2540"/>
                  </a:lnTo>
                  <a:lnTo>
                    <a:pt x="8219" y="4551"/>
                  </a:lnTo>
                  <a:lnTo>
                    <a:pt x="9289" y="5891"/>
                  </a:lnTo>
                  <a:lnTo>
                    <a:pt x="10955" y="6785"/>
                  </a:lnTo>
                  <a:lnTo>
                    <a:pt x="13018" y="7380"/>
                  </a:lnTo>
                  <a:lnTo>
                    <a:pt x="16298" y="7778"/>
                  </a:lnTo>
                  <a:lnTo>
                    <a:pt x="20391" y="8043"/>
                  </a:lnTo>
                  <a:lnTo>
                    <a:pt x="25024" y="8219"/>
                  </a:lnTo>
                  <a:lnTo>
                    <a:pt x="40646" y="8467"/>
                  </a:lnTo>
                  <a:lnTo>
                    <a:pt x="185734" y="8572"/>
                  </a:lnTo>
                  <a:lnTo>
                    <a:pt x="191450" y="9525"/>
                  </a:lnTo>
                  <a:lnTo>
                    <a:pt x="197166" y="11112"/>
                  </a:lnTo>
                  <a:lnTo>
                    <a:pt x="214312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456"/>
            <p:cNvSpPr/>
            <p:nvPr/>
          </p:nvSpPr>
          <p:spPr>
            <a:xfrm>
              <a:off x="4443517" y="2846070"/>
              <a:ext cx="111338" cy="257176"/>
            </a:xfrm>
            <a:custGeom>
              <a:avLst/>
              <a:gdLst/>
              <a:ahLst/>
              <a:cxnLst/>
              <a:rect l="0" t="0" r="0" b="0"/>
              <a:pathLst>
                <a:path w="111338" h="257176">
                  <a:moveTo>
                    <a:pt x="8467" y="0"/>
                  </a:moveTo>
                  <a:lnTo>
                    <a:pt x="0" y="0"/>
                  </a:lnTo>
                  <a:lnTo>
                    <a:pt x="2482" y="2540"/>
                  </a:lnTo>
                  <a:lnTo>
                    <a:pt x="12668" y="12770"/>
                  </a:lnTo>
                  <a:lnTo>
                    <a:pt x="15078" y="16133"/>
                  </a:lnTo>
                  <a:lnTo>
                    <a:pt x="17637" y="20280"/>
                  </a:lnTo>
                  <a:lnTo>
                    <a:pt x="20295" y="24950"/>
                  </a:lnTo>
                  <a:lnTo>
                    <a:pt x="23250" y="32679"/>
                  </a:lnTo>
                  <a:lnTo>
                    <a:pt x="24037" y="36073"/>
                  </a:lnTo>
                  <a:lnTo>
                    <a:pt x="26467" y="40241"/>
                  </a:lnTo>
                  <a:lnTo>
                    <a:pt x="29992" y="44925"/>
                  </a:lnTo>
                  <a:lnTo>
                    <a:pt x="34247" y="49952"/>
                  </a:lnTo>
                  <a:lnTo>
                    <a:pt x="37084" y="55209"/>
                  </a:lnTo>
                  <a:lnTo>
                    <a:pt x="38975" y="60618"/>
                  </a:lnTo>
                  <a:lnTo>
                    <a:pt x="40236" y="66130"/>
                  </a:lnTo>
                  <a:lnTo>
                    <a:pt x="42029" y="72661"/>
                  </a:lnTo>
                  <a:lnTo>
                    <a:pt x="46561" y="87539"/>
                  </a:lnTo>
                  <a:lnTo>
                    <a:pt x="49103" y="94554"/>
                  </a:lnTo>
                  <a:lnTo>
                    <a:pt x="51751" y="101136"/>
                  </a:lnTo>
                  <a:lnTo>
                    <a:pt x="54468" y="107429"/>
                  </a:lnTo>
                  <a:lnTo>
                    <a:pt x="57232" y="114482"/>
                  </a:lnTo>
                  <a:lnTo>
                    <a:pt x="62843" y="129938"/>
                  </a:lnTo>
                  <a:lnTo>
                    <a:pt x="65673" y="137108"/>
                  </a:lnTo>
                  <a:lnTo>
                    <a:pt x="68512" y="143793"/>
                  </a:lnTo>
                  <a:lnTo>
                    <a:pt x="71357" y="150154"/>
                  </a:lnTo>
                  <a:lnTo>
                    <a:pt x="74206" y="157252"/>
                  </a:lnTo>
                  <a:lnTo>
                    <a:pt x="79912" y="172760"/>
                  </a:lnTo>
                  <a:lnTo>
                    <a:pt x="81814" y="179943"/>
                  </a:lnTo>
                  <a:lnTo>
                    <a:pt x="83083" y="186637"/>
                  </a:lnTo>
                  <a:lnTo>
                    <a:pt x="83929" y="193004"/>
                  </a:lnTo>
                  <a:lnTo>
                    <a:pt x="84493" y="198202"/>
                  </a:lnTo>
                  <a:lnTo>
                    <a:pt x="84868" y="202620"/>
                  </a:lnTo>
                  <a:lnTo>
                    <a:pt x="85119" y="206517"/>
                  </a:lnTo>
                  <a:lnTo>
                    <a:pt x="86239" y="211020"/>
                  </a:lnTo>
                  <a:lnTo>
                    <a:pt x="87937" y="215928"/>
                  </a:lnTo>
                  <a:lnTo>
                    <a:pt x="90022" y="221104"/>
                  </a:lnTo>
                  <a:lnTo>
                    <a:pt x="91413" y="225508"/>
                  </a:lnTo>
                  <a:lnTo>
                    <a:pt x="92957" y="232940"/>
                  </a:lnTo>
                  <a:lnTo>
                    <a:pt x="96183" y="239419"/>
                  </a:lnTo>
                  <a:lnTo>
                    <a:pt x="101465" y="246788"/>
                  </a:lnTo>
                  <a:lnTo>
                    <a:pt x="104727" y="250336"/>
                  </a:lnTo>
                  <a:lnTo>
                    <a:pt x="111337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457"/>
            <p:cNvSpPr/>
            <p:nvPr/>
          </p:nvSpPr>
          <p:spPr>
            <a:xfrm>
              <a:off x="4580572" y="2760345"/>
              <a:ext cx="205589" cy="420053"/>
            </a:xfrm>
            <a:custGeom>
              <a:avLst/>
              <a:gdLst/>
              <a:ahLst/>
              <a:cxnLst/>
              <a:rect l="0" t="0" r="0" b="0"/>
              <a:pathLst>
                <a:path w="205589" h="420053">
                  <a:moveTo>
                    <a:pt x="0" y="0"/>
                  </a:moveTo>
                  <a:lnTo>
                    <a:pt x="12770" y="0"/>
                  </a:lnTo>
                  <a:lnTo>
                    <a:pt x="16134" y="952"/>
                  </a:lnTo>
                  <a:lnTo>
                    <a:pt x="20281" y="2540"/>
                  </a:lnTo>
                  <a:lnTo>
                    <a:pt x="24950" y="4550"/>
                  </a:lnTo>
                  <a:lnTo>
                    <a:pt x="29016" y="6844"/>
                  </a:lnTo>
                  <a:lnTo>
                    <a:pt x="32679" y="9325"/>
                  </a:lnTo>
                  <a:lnTo>
                    <a:pt x="36074" y="11931"/>
                  </a:lnTo>
                  <a:lnTo>
                    <a:pt x="40242" y="14622"/>
                  </a:lnTo>
                  <a:lnTo>
                    <a:pt x="44925" y="17368"/>
                  </a:lnTo>
                  <a:lnTo>
                    <a:pt x="49953" y="20151"/>
                  </a:lnTo>
                  <a:lnTo>
                    <a:pt x="55210" y="23911"/>
                  </a:lnTo>
                  <a:lnTo>
                    <a:pt x="60619" y="28323"/>
                  </a:lnTo>
                  <a:lnTo>
                    <a:pt x="66130" y="33170"/>
                  </a:lnTo>
                  <a:lnTo>
                    <a:pt x="71709" y="37353"/>
                  </a:lnTo>
                  <a:lnTo>
                    <a:pt x="77333" y="41094"/>
                  </a:lnTo>
                  <a:lnTo>
                    <a:pt x="82988" y="44541"/>
                  </a:lnTo>
                  <a:lnTo>
                    <a:pt x="88663" y="48744"/>
                  </a:lnTo>
                  <a:lnTo>
                    <a:pt x="94351" y="53451"/>
                  </a:lnTo>
                  <a:lnTo>
                    <a:pt x="100048" y="58494"/>
                  </a:lnTo>
                  <a:lnTo>
                    <a:pt x="104798" y="63761"/>
                  </a:lnTo>
                  <a:lnTo>
                    <a:pt x="108918" y="69177"/>
                  </a:lnTo>
                  <a:lnTo>
                    <a:pt x="112617" y="74693"/>
                  </a:lnTo>
                  <a:lnTo>
                    <a:pt x="116988" y="80275"/>
                  </a:lnTo>
                  <a:lnTo>
                    <a:pt x="121807" y="85902"/>
                  </a:lnTo>
                  <a:lnTo>
                    <a:pt x="126925" y="91557"/>
                  </a:lnTo>
                  <a:lnTo>
                    <a:pt x="137691" y="102922"/>
                  </a:lnTo>
                  <a:lnTo>
                    <a:pt x="143229" y="108619"/>
                  </a:lnTo>
                  <a:lnTo>
                    <a:pt x="147873" y="114323"/>
                  </a:lnTo>
                  <a:lnTo>
                    <a:pt x="151922" y="120030"/>
                  </a:lnTo>
                  <a:lnTo>
                    <a:pt x="164711" y="139704"/>
                  </a:lnTo>
                  <a:lnTo>
                    <a:pt x="169815" y="147429"/>
                  </a:lnTo>
                  <a:lnTo>
                    <a:pt x="174170" y="154483"/>
                  </a:lnTo>
                  <a:lnTo>
                    <a:pt x="178026" y="161091"/>
                  </a:lnTo>
                  <a:lnTo>
                    <a:pt x="184850" y="173513"/>
                  </a:lnTo>
                  <a:lnTo>
                    <a:pt x="191058" y="185384"/>
                  </a:lnTo>
                  <a:lnTo>
                    <a:pt x="194047" y="192169"/>
                  </a:lnTo>
                  <a:lnTo>
                    <a:pt x="196992" y="199550"/>
                  </a:lnTo>
                  <a:lnTo>
                    <a:pt x="199908" y="207329"/>
                  </a:lnTo>
                  <a:lnTo>
                    <a:pt x="201852" y="214419"/>
                  </a:lnTo>
                  <a:lnTo>
                    <a:pt x="204012" y="227377"/>
                  </a:lnTo>
                  <a:lnTo>
                    <a:pt x="204588" y="234452"/>
                  </a:lnTo>
                  <a:lnTo>
                    <a:pt x="204972" y="242026"/>
                  </a:lnTo>
                  <a:lnTo>
                    <a:pt x="205399" y="258062"/>
                  </a:lnTo>
                  <a:lnTo>
                    <a:pt x="205588" y="274714"/>
                  </a:lnTo>
                  <a:lnTo>
                    <a:pt x="204686" y="282203"/>
                  </a:lnTo>
                  <a:lnTo>
                    <a:pt x="203133" y="289100"/>
                  </a:lnTo>
                  <a:lnTo>
                    <a:pt x="201145" y="295603"/>
                  </a:lnTo>
                  <a:lnTo>
                    <a:pt x="199819" y="302796"/>
                  </a:lnTo>
                  <a:lnTo>
                    <a:pt x="198935" y="310449"/>
                  </a:lnTo>
                  <a:lnTo>
                    <a:pt x="198346" y="318408"/>
                  </a:lnTo>
                  <a:lnTo>
                    <a:pt x="197001" y="325620"/>
                  </a:lnTo>
                  <a:lnTo>
                    <a:pt x="192966" y="338712"/>
                  </a:lnTo>
                  <a:lnTo>
                    <a:pt x="187997" y="350881"/>
                  </a:lnTo>
                  <a:lnTo>
                    <a:pt x="182615" y="362639"/>
                  </a:lnTo>
                  <a:lnTo>
                    <a:pt x="177048" y="374215"/>
                  </a:lnTo>
                  <a:lnTo>
                    <a:pt x="171398" y="383170"/>
                  </a:lnTo>
                  <a:lnTo>
                    <a:pt x="168558" y="386892"/>
                  </a:lnTo>
                  <a:lnTo>
                    <a:pt x="166664" y="391278"/>
                  </a:lnTo>
                  <a:lnTo>
                    <a:pt x="164561" y="401231"/>
                  </a:lnTo>
                  <a:lnTo>
                    <a:pt x="163047" y="404647"/>
                  </a:lnTo>
                  <a:lnTo>
                    <a:pt x="161085" y="406925"/>
                  </a:lnTo>
                  <a:lnTo>
                    <a:pt x="158825" y="408443"/>
                  </a:lnTo>
                  <a:lnTo>
                    <a:pt x="157319" y="410408"/>
                  </a:lnTo>
                  <a:lnTo>
                    <a:pt x="156314" y="412670"/>
                  </a:lnTo>
                  <a:lnTo>
                    <a:pt x="154305" y="42005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458"/>
            <p:cNvSpPr/>
            <p:nvPr/>
          </p:nvSpPr>
          <p:spPr>
            <a:xfrm>
              <a:off x="5103495" y="2974657"/>
              <a:ext cx="282893" cy="8574"/>
            </a:xfrm>
            <a:custGeom>
              <a:avLst/>
              <a:gdLst/>
              <a:ahLst/>
              <a:cxnLst/>
              <a:rect l="0" t="0" r="0" b="0"/>
              <a:pathLst>
                <a:path w="282893" h="8574">
                  <a:moveTo>
                    <a:pt x="0" y="0"/>
                  </a:moveTo>
                  <a:lnTo>
                    <a:pt x="8467" y="0"/>
                  </a:lnTo>
                  <a:lnTo>
                    <a:pt x="13092" y="4551"/>
                  </a:lnTo>
                  <a:lnTo>
                    <a:pt x="15396" y="5892"/>
                  </a:lnTo>
                  <a:lnTo>
                    <a:pt x="17883" y="6785"/>
                  </a:lnTo>
                  <a:lnTo>
                    <a:pt x="20495" y="7381"/>
                  </a:lnTo>
                  <a:lnTo>
                    <a:pt x="24140" y="7778"/>
                  </a:lnTo>
                  <a:lnTo>
                    <a:pt x="28476" y="8043"/>
                  </a:lnTo>
                  <a:lnTo>
                    <a:pt x="38373" y="8337"/>
                  </a:lnTo>
                  <a:lnTo>
                    <a:pt x="80085" y="8563"/>
                  </a:lnTo>
                  <a:lnTo>
                    <a:pt x="282892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459"/>
            <p:cNvSpPr/>
            <p:nvPr/>
          </p:nvSpPr>
          <p:spPr>
            <a:xfrm>
              <a:off x="5197792" y="2871787"/>
              <a:ext cx="60009" cy="257176"/>
            </a:xfrm>
            <a:custGeom>
              <a:avLst/>
              <a:gdLst/>
              <a:ahLst/>
              <a:cxnLst/>
              <a:rect l="0" t="0" r="0" b="0"/>
              <a:pathLst>
                <a:path w="60009" h="257176">
                  <a:moveTo>
                    <a:pt x="0" y="0"/>
                  </a:moveTo>
                  <a:lnTo>
                    <a:pt x="0" y="4551"/>
                  </a:lnTo>
                  <a:lnTo>
                    <a:pt x="953" y="5892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5891" y="9683"/>
                  </a:lnTo>
                  <a:lnTo>
                    <a:pt x="7381" y="17321"/>
                  </a:lnTo>
                  <a:lnTo>
                    <a:pt x="8730" y="21072"/>
                  </a:lnTo>
                  <a:lnTo>
                    <a:pt x="10583" y="24526"/>
                  </a:lnTo>
                  <a:lnTo>
                    <a:pt x="12770" y="27781"/>
                  </a:lnTo>
                  <a:lnTo>
                    <a:pt x="14229" y="31855"/>
                  </a:lnTo>
                  <a:lnTo>
                    <a:pt x="15201" y="36477"/>
                  </a:lnTo>
                  <a:lnTo>
                    <a:pt x="15849" y="41463"/>
                  </a:lnTo>
                  <a:lnTo>
                    <a:pt x="16281" y="46692"/>
                  </a:lnTo>
                  <a:lnTo>
                    <a:pt x="16569" y="52083"/>
                  </a:lnTo>
                  <a:lnTo>
                    <a:pt x="16761" y="57582"/>
                  </a:lnTo>
                  <a:lnTo>
                    <a:pt x="17841" y="64105"/>
                  </a:lnTo>
                  <a:lnTo>
                    <a:pt x="19515" y="71312"/>
                  </a:lnTo>
                  <a:lnTo>
                    <a:pt x="21582" y="78974"/>
                  </a:lnTo>
                  <a:lnTo>
                    <a:pt x="26420" y="95107"/>
                  </a:lnTo>
                  <a:lnTo>
                    <a:pt x="29043" y="103410"/>
                  </a:lnTo>
                  <a:lnTo>
                    <a:pt x="30792" y="110850"/>
                  </a:lnTo>
                  <a:lnTo>
                    <a:pt x="31958" y="117715"/>
                  </a:lnTo>
                  <a:lnTo>
                    <a:pt x="32736" y="124197"/>
                  </a:lnTo>
                  <a:lnTo>
                    <a:pt x="34206" y="130423"/>
                  </a:lnTo>
                  <a:lnTo>
                    <a:pt x="36139" y="136478"/>
                  </a:lnTo>
                  <a:lnTo>
                    <a:pt x="38381" y="142421"/>
                  </a:lnTo>
                  <a:lnTo>
                    <a:pt x="39874" y="149240"/>
                  </a:lnTo>
                  <a:lnTo>
                    <a:pt x="40871" y="156643"/>
                  </a:lnTo>
                  <a:lnTo>
                    <a:pt x="41535" y="164436"/>
                  </a:lnTo>
                  <a:lnTo>
                    <a:pt x="42929" y="171537"/>
                  </a:lnTo>
                  <a:lnTo>
                    <a:pt x="44813" y="178175"/>
                  </a:lnTo>
                  <a:lnTo>
                    <a:pt x="47020" y="184506"/>
                  </a:lnTo>
                  <a:lnTo>
                    <a:pt x="48491" y="189679"/>
                  </a:lnTo>
                  <a:lnTo>
                    <a:pt x="49473" y="194080"/>
                  </a:lnTo>
                  <a:lnTo>
                    <a:pt x="50563" y="201511"/>
                  </a:lnTo>
                  <a:lnTo>
                    <a:pt x="51047" y="207987"/>
                  </a:lnTo>
                  <a:lnTo>
                    <a:pt x="51263" y="216582"/>
                  </a:lnTo>
                  <a:lnTo>
                    <a:pt x="51320" y="221540"/>
                  </a:lnTo>
                  <a:lnTo>
                    <a:pt x="52311" y="225798"/>
                  </a:lnTo>
                  <a:lnTo>
                    <a:pt x="53924" y="229590"/>
                  </a:lnTo>
                  <a:lnTo>
                    <a:pt x="55952" y="233070"/>
                  </a:lnTo>
                  <a:lnTo>
                    <a:pt x="57304" y="236342"/>
                  </a:lnTo>
                  <a:lnTo>
                    <a:pt x="58806" y="242519"/>
                  </a:lnTo>
                  <a:lnTo>
                    <a:pt x="59770" y="248353"/>
                  </a:lnTo>
                  <a:lnTo>
                    <a:pt x="59849" y="250342"/>
                  </a:lnTo>
                  <a:lnTo>
                    <a:pt x="60008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460"/>
            <p:cNvSpPr/>
            <p:nvPr/>
          </p:nvSpPr>
          <p:spPr>
            <a:xfrm>
              <a:off x="5489257" y="2897624"/>
              <a:ext cx="373359" cy="377036"/>
            </a:xfrm>
            <a:custGeom>
              <a:avLst/>
              <a:gdLst/>
              <a:ahLst/>
              <a:cxnLst/>
              <a:rect l="0" t="0" r="0" b="0"/>
              <a:pathLst>
                <a:path w="373359" h="377036">
                  <a:moveTo>
                    <a:pt x="0" y="25598"/>
                  </a:moveTo>
                  <a:lnTo>
                    <a:pt x="12770" y="25598"/>
                  </a:lnTo>
                  <a:lnTo>
                    <a:pt x="15181" y="26551"/>
                  </a:lnTo>
                  <a:lnTo>
                    <a:pt x="20400" y="30149"/>
                  </a:lnTo>
                  <a:lnTo>
                    <a:pt x="22172" y="32442"/>
                  </a:lnTo>
                  <a:lnTo>
                    <a:pt x="23354" y="34923"/>
                  </a:lnTo>
                  <a:lnTo>
                    <a:pt x="24142" y="37530"/>
                  </a:lnTo>
                  <a:lnTo>
                    <a:pt x="27557" y="42966"/>
                  </a:lnTo>
                  <a:lnTo>
                    <a:pt x="29802" y="45749"/>
                  </a:lnTo>
                  <a:lnTo>
                    <a:pt x="31298" y="49510"/>
                  </a:lnTo>
                  <a:lnTo>
                    <a:pt x="34356" y="64856"/>
                  </a:lnTo>
                  <a:lnTo>
                    <a:pt x="36239" y="71773"/>
                  </a:lnTo>
                  <a:lnTo>
                    <a:pt x="38447" y="79241"/>
                  </a:lnTo>
                  <a:lnTo>
                    <a:pt x="43440" y="90079"/>
                  </a:lnTo>
                  <a:lnTo>
                    <a:pt x="46105" y="94303"/>
                  </a:lnTo>
                  <a:lnTo>
                    <a:pt x="47882" y="99976"/>
                  </a:lnTo>
                  <a:lnTo>
                    <a:pt x="49066" y="106616"/>
                  </a:lnTo>
                  <a:lnTo>
                    <a:pt x="49856" y="113900"/>
                  </a:lnTo>
                  <a:lnTo>
                    <a:pt x="51335" y="120661"/>
                  </a:lnTo>
                  <a:lnTo>
                    <a:pt x="53273" y="127073"/>
                  </a:lnTo>
                  <a:lnTo>
                    <a:pt x="55518" y="133253"/>
                  </a:lnTo>
                  <a:lnTo>
                    <a:pt x="57967" y="139278"/>
                  </a:lnTo>
                  <a:lnTo>
                    <a:pt x="63228" y="151052"/>
                  </a:lnTo>
                  <a:lnTo>
                    <a:pt x="68742" y="160096"/>
                  </a:lnTo>
                  <a:lnTo>
                    <a:pt x="77201" y="170542"/>
                  </a:lnTo>
                  <a:lnTo>
                    <a:pt x="80042" y="173662"/>
                  </a:lnTo>
                  <a:lnTo>
                    <a:pt x="83841" y="175742"/>
                  </a:lnTo>
                  <a:lnTo>
                    <a:pt x="93143" y="178054"/>
                  </a:lnTo>
                  <a:lnTo>
                    <a:pt x="104539" y="179355"/>
                  </a:lnTo>
                  <a:lnTo>
                    <a:pt x="113454" y="179660"/>
                  </a:lnTo>
                  <a:lnTo>
                    <a:pt x="118499" y="179741"/>
                  </a:lnTo>
                  <a:lnTo>
                    <a:pt x="122814" y="178843"/>
                  </a:lnTo>
                  <a:lnTo>
                    <a:pt x="134391" y="173027"/>
                  </a:lnTo>
                  <a:lnTo>
                    <a:pt x="144184" y="167957"/>
                  </a:lnTo>
                  <a:lnTo>
                    <a:pt x="152347" y="162529"/>
                  </a:lnTo>
                  <a:lnTo>
                    <a:pt x="160102" y="155989"/>
                  </a:lnTo>
                  <a:lnTo>
                    <a:pt x="169899" y="146732"/>
                  </a:lnTo>
                  <a:lnTo>
                    <a:pt x="178064" y="136268"/>
                  </a:lnTo>
                  <a:lnTo>
                    <a:pt x="181574" y="130811"/>
                  </a:lnTo>
                  <a:lnTo>
                    <a:pt x="184866" y="124315"/>
                  </a:lnTo>
                  <a:lnTo>
                    <a:pt x="188015" y="117127"/>
                  </a:lnTo>
                  <a:lnTo>
                    <a:pt x="191066" y="109477"/>
                  </a:lnTo>
                  <a:lnTo>
                    <a:pt x="194052" y="102472"/>
                  </a:lnTo>
                  <a:lnTo>
                    <a:pt x="199910" y="89609"/>
                  </a:lnTo>
                  <a:lnTo>
                    <a:pt x="211432" y="65829"/>
                  </a:lnTo>
                  <a:lnTo>
                    <a:pt x="217160" y="54274"/>
                  </a:lnTo>
                  <a:lnTo>
                    <a:pt x="220341" y="42788"/>
                  </a:lnTo>
                  <a:lnTo>
                    <a:pt x="221754" y="32285"/>
                  </a:lnTo>
                  <a:lnTo>
                    <a:pt x="222550" y="21018"/>
                  </a:lnTo>
                  <a:lnTo>
                    <a:pt x="222736" y="14672"/>
                  </a:lnTo>
                  <a:lnTo>
                    <a:pt x="221833" y="12599"/>
                  </a:lnTo>
                  <a:lnTo>
                    <a:pt x="220279" y="11217"/>
                  </a:lnTo>
                  <a:lnTo>
                    <a:pt x="218290" y="10296"/>
                  </a:lnTo>
                  <a:lnTo>
                    <a:pt x="216964" y="8729"/>
                  </a:lnTo>
                  <a:lnTo>
                    <a:pt x="216080" y="6732"/>
                  </a:lnTo>
                  <a:lnTo>
                    <a:pt x="215491" y="4448"/>
                  </a:lnTo>
                  <a:lnTo>
                    <a:pt x="214146" y="2926"/>
                  </a:lnTo>
                  <a:lnTo>
                    <a:pt x="212296" y="1911"/>
                  </a:lnTo>
                  <a:lnTo>
                    <a:pt x="206124" y="0"/>
                  </a:lnTo>
                  <a:lnTo>
                    <a:pt x="210405" y="4467"/>
                  </a:lnTo>
                  <a:lnTo>
                    <a:pt x="211707" y="6748"/>
                  </a:lnTo>
                  <a:lnTo>
                    <a:pt x="214493" y="14510"/>
                  </a:lnTo>
                  <a:lnTo>
                    <a:pt x="220928" y="23794"/>
                  </a:lnTo>
                  <a:lnTo>
                    <a:pt x="226142" y="33051"/>
                  </a:lnTo>
                  <a:lnTo>
                    <a:pt x="234433" y="48973"/>
                  </a:lnTo>
                  <a:lnTo>
                    <a:pt x="237251" y="55469"/>
                  </a:lnTo>
                  <a:lnTo>
                    <a:pt x="240083" y="62657"/>
                  </a:lnTo>
                  <a:lnTo>
                    <a:pt x="242922" y="70307"/>
                  </a:lnTo>
                  <a:lnTo>
                    <a:pt x="246721" y="77311"/>
                  </a:lnTo>
                  <a:lnTo>
                    <a:pt x="251158" y="83886"/>
                  </a:lnTo>
                  <a:lnTo>
                    <a:pt x="256021" y="90174"/>
                  </a:lnTo>
                  <a:lnTo>
                    <a:pt x="261168" y="96271"/>
                  </a:lnTo>
                  <a:lnTo>
                    <a:pt x="266505" y="102241"/>
                  </a:lnTo>
                  <a:lnTo>
                    <a:pt x="271968" y="108126"/>
                  </a:lnTo>
                  <a:lnTo>
                    <a:pt x="277514" y="114907"/>
                  </a:lnTo>
                  <a:lnTo>
                    <a:pt x="283117" y="122285"/>
                  </a:lnTo>
                  <a:lnTo>
                    <a:pt x="294422" y="138102"/>
                  </a:lnTo>
                  <a:lnTo>
                    <a:pt x="305797" y="154657"/>
                  </a:lnTo>
                  <a:lnTo>
                    <a:pt x="311497" y="162120"/>
                  </a:lnTo>
                  <a:lnTo>
                    <a:pt x="317202" y="169000"/>
                  </a:lnTo>
                  <a:lnTo>
                    <a:pt x="322911" y="175492"/>
                  </a:lnTo>
                  <a:lnTo>
                    <a:pt x="328621" y="182677"/>
                  </a:lnTo>
                  <a:lnTo>
                    <a:pt x="334333" y="190325"/>
                  </a:lnTo>
                  <a:lnTo>
                    <a:pt x="345760" y="206443"/>
                  </a:lnTo>
                  <a:lnTo>
                    <a:pt x="357189" y="223131"/>
                  </a:lnTo>
                  <a:lnTo>
                    <a:pt x="360998" y="230629"/>
                  </a:lnTo>
                  <a:lnTo>
                    <a:pt x="363538" y="237533"/>
                  </a:lnTo>
                  <a:lnTo>
                    <a:pt x="365231" y="244041"/>
                  </a:lnTo>
                  <a:lnTo>
                    <a:pt x="366360" y="250284"/>
                  </a:lnTo>
                  <a:lnTo>
                    <a:pt x="367113" y="256351"/>
                  </a:lnTo>
                  <a:lnTo>
                    <a:pt x="367614" y="262301"/>
                  </a:lnTo>
                  <a:lnTo>
                    <a:pt x="370712" y="273992"/>
                  </a:lnTo>
                  <a:lnTo>
                    <a:pt x="372871" y="279777"/>
                  </a:lnTo>
                  <a:lnTo>
                    <a:pt x="373358" y="286490"/>
                  </a:lnTo>
                  <a:lnTo>
                    <a:pt x="372730" y="293824"/>
                  </a:lnTo>
                  <a:lnTo>
                    <a:pt x="371360" y="301570"/>
                  </a:lnTo>
                  <a:lnTo>
                    <a:pt x="369836" y="312717"/>
                  </a:lnTo>
                  <a:lnTo>
                    <a:pt x="369430" y="317023"/>
                  </a:lnTo>
                  <a:lnTo>
                    <a:pt x="366439" y="326888"/>
                  </a:lnTo>
                  <a:lnTo>
                    <a:pt x="361934" y="337622"/>
                  </a:lnTo>
                  <a:lnTo>
                    <a:pt x="356757" y="348743"/>
                  </a:lnTo>
                  <a:lnTo>
                    <a:pt x="353091" y="353423"/>
                  </a:lnTo>
                  <a:lnTo>
                    <a:pt x="343937" y="361163"/>
                  </a:lnTo>
                  <a:lnTo>
                    <a:pt x="336058" y="365238"/>
                  </a:lnTo>
                  <a:lnTo>
                    <a:pt x="332624" y="366325"/>
                  </a:lnTo>
                  <a:lnTo>
                    <a:pt x="326268" y="370072"/>
                  </a:lnTo>
                  <a:lnTo>
                    <a:pt x="323239" y="372405"/>
                  </a:lnTo>
                  <a:lnTo>
                    <a:pt x="319316" y="373960"/>
                  </a:lnTo>
                  <a:lnTo>
                    <a:pt x="309876" y="375688"/>
                  </a:lnTo>
                  <a:lnTo>
                    <a:pt x="299330" y="376456"/>
                  </a:lnTo>
                  <a:lnTo>
                    <a:pt x="288293" y="376797"/>
                  </a:lnTo>
                  <a:lnTo>
                    <a:pt x="259991" y="377035"/>
                  </a:lnTo>
                  <a:lnTo>
                    <a:pt x="248584" y="374515"/>
                  </a:lnTo>
                  <a:lnTo>
                    <a:pt x="237164" y="370220"/>
                  </a:lnTo>
                  <a:lnTo>
                    <a:pt x="225739" y="365136"/>
                  </a:lnTo>
                  <a:lnTo>
                    <a:pt x="208597" y="356919"/>
                  </a:lnTo>
                  <a:lnTo>
                    <a:pt x="199707" y="351287"/>
                  </a:lnTo>
                  <a:lnTo>
                    <a:pt x="189347" y="342761"/>
                  </a:lnTo>
                  <a:lnTo>
                    <a:pt x="186239" y="339910"/>
                  </a:lnTo>
                  <a:lnTo>
                    <a:pt x="184167" y="337057"/>
                  </a:lnTo>
                  <a:lnTo>
                    <a:pt x="180022" y="32563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461"/>
            <p:cNvSpPr/>
            <p:nvPr/>
          </p:nvSpPr>
          <p:spPr>
            <a:xfrm>
              <a:off x="6055042" y="2924414"/>
              <a:ext cx="197168" cy="7382"/>
            </a:xfrm>
            <a:custGeom>
              <a:avLst/>
              <a:gdLst/>
              <a:ahLst/>
              <a:cxnLst/>
              <a:rect l="0" t="0" r="0" b="0"/>
              <a:pathLst>
                <a:path w="197168" h="7382">
                  <a:moveTo>
                    <a:pt x="0" y="7381"/>
                  </a:moveTo>
                  <a:lnTo>
                    <a:pt x="129063" y="7381"/>
                  </a:lnTo>
                  <a:lnTo>
                    <a:pt x="135572" y="6428"/>
                  </a:lnTo>
                  <a:lnTo>
                    <a:pt x="140864" y="4841"/>
                  </a:lnTo>
                  <a:lnTo>
                    <a:pt x="145344" y="2830"/>
                  </a:lnTo>
                  <a:lnTo>
                    <a:pt x="151189" y="1489"/>
                  </a:lnTo>
                  <a:lnTo>
                    <a:pt x="157943" y="595"/>
                  </a:lnTo>
                  <a:lnTo>
                    <a:pt x="165303" y="0"/>
                  </a:lnTo>
                  <a:lnTo>
                    <a:pt x="171162" y="555"/>
                  </a:lnTo>
                  <a:lnTo>
                    <a:pt x="176020" y="1878"/>
                  </a:lnTo>
                  <a:lnTo>
                    <a:pt x="180212" y="3712"/>
                  </a:lnTo>
                  <a:lnTo>
                    <a:pt x="183959" y="4935"/>
                  </a:lnTo>
                  <a:lnTo>
                    <a:pt x="187409" y="5750"/>
                  </a:lnTo>
                  <a:lnTo>
                    <a:pt x="197167" y="738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462"/>
            <p:cNvSpPr/>
            <p:nvPr/>
          </p:nvSpPr>
          <p:spPr>
            <a:xfrm>
              <a:off x="6072187" y="3017529"/>
              <a:ext cx="231459" cy="8564"/>
            </a:xfrm>
            <a:custGeom>
              <a:avLst/>
              <a:gdLst/>
              <a:ahLst/>
              <a:cxnLst/>
              <a:rect l="0" t="0" r="0" b="0"/>
              <a:pathLst>
                <a:path w="231459" h="8564">
                  <a:moveTo>
                    <a:pt x="0" y="8563"/>
                  </a:moveTo>
                  <a:lnTo>
                    <a:pt x="16483" y="8563"/>
                  </a:lnTo>
                  <a:lnTo>
                    <a:pt x="21466" y="7610"/>
                  </a:lnTo>
                  <a:lnTo>
                    <a:pt x="26693" y="6023"/>
                  </a:lnTo>
                  <a:lnTo>
                    <a:pt x="32083" y="4012"/>
                  </a:lnTo>
                  <a:lnTo>
                    <a:pt x="38534" y="2672"/>
                  </a:lnTo>
                  <a:lnTo>
                    <a:pt x="45691" y="1778"/>
                  </a:lnTo>
                  <a:lnTo>
                    <a:pt x="53321" y="1182"/>
                  </a:lnTo>
                  <a:lnTo>
                    <a:pt x="61265" y="785"/>
                  </a:lnTo>
                  <a:lnTo>
                    <a:pt x="77711" y="343"/>
                  </a:lnTo>
                  <a:lnTo>
                    <a:pt x="149769" y="0"/>
                  </a:lnTo>
                  <a:lnTo>
                    <a:pt x="156044" y="949"/>
                  </a:lnTo>
                  <a:lnTo>
                    <a:pt x="162132" y="2535"/>
                  </a:lnTo>
                  <a:lnTo>
                    <a:pt x="168095" y="4544"/>
                  </a:lnTo>
                  <a:lnTo>
                    <a:pt x="174928" y="5884"/>
                  </a:lnTo>
                  <a:lnTo>
                    <a:pt x="182342" y="6777"/>
                  </a:lnTo>
                  <a:lnTo>
                    <a:pt x="190141" y="7372"/>
                  </a:lnTo>
                  <a:lnTo>
                    <a:pt x="197245" y="7769"/>
                  </a:lnTo>
                  <a:lnTo>
                    <a:pt x="210220" y="8210"/>
                  </a:lnTo>
                  <a:lnTo>
                    <a:pt x="231458" y="856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463"/>
            <p:cNvSpPr/>
            <p:nvPr/>
          </p:nvSpPr>
          <p:spPr>
            <a:xfrm>
              <a:off x="6492240" y="2966085"/>
              <a:ext cx="171451" cy="17146"/>
            </a:xfrm>
            <a:custGeom>
              <a:avLst/>
              <a:gdLst/>
              <a:ahLst/>
              <a:cxnLst/>
              <a:rect l="0" t="0" r="0" b="0"/>
              <a:pathLst>
                <a:path w="171451" h="17146">
                  <a:moveTo>
                    <a:pt x="0" y="0"/>
                  </a:moveTo>
                  <a:lnTo>
                    <a:pt x="58751" y="0"/>
                  </a:lnTo>
                  <a:lnTo>
                    <a:pt x="63932" y="952"/>
                  </a:lnTo>
                  <a:lnTo>
                    <a:pt x="69291" y="2540"/>
                  </a:lnTo>
                  <a:lnTo>
                    <a:pt x="74769" y="4551"/>
                  </a:lnTo>
                  <a:lnTo>
                    <a:pt x="80326" y="5891"/>
                  </a:lnTo>
                  <a:lnTo>
                    <a:pt x="85935" y="6785"/>
                  </a:lnTo>
                  <a:lnTo>
                    <a:pt x="91580" y="7380"/>
                  </a:lnTo>
                  <a:lnTo>
                    <a:pt x="97248" y="7778"/>
                  </a:lnTo>
                  <a:lnTo>
                    <a:pt x="102932" y="8042"/>
                  </a:lnTo>
                  <a:lnTo>
                    <a:pt x="114327" y="8337"/>
                  </a:lnTo>
                  <a:lnTo>
                    <a:pt x="155470" y="8563"/>
                  </a:lnTo>
                  <a:lnTo>
                    <a:pt x="158892" y="9519"/>
                  </a:lnTo>
                  <a:lnTo>
                    <a:pt x="162125" y="11108"/>
                  </a:lnTo>
                  <a:lnTo>
                    <a:pt x="171450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464"/>
            <p:cNvSpPr/>
            <p:nvPr/>
          </p:nvSpPr>
          <p:spPr>
            <a:xfrm>
              <a:off x="6817994" y="2794637"/>
              <a:ext cx="257133" cy="351471"/>
            </a:xfrm>
            <a:custGeom>
              <a:avLst/>
              <a:gdLst/>
              <a:ahLst/>
              <a:cxnLst/>
              <a:rect l="0" t="0" r="0" b="0"/>
              <a:pathLst>
                <a:path w="257133" h="351471">
                  <a:moveTo>
                    <a:pt x="0" y="34288"/>
                  </a:moveTo>
                  <a:lnTo>
                    <a:pt x="7382" y="26907"/>
                  </a:lnTo>
                  <a:lnTo>
                    <a:pt x="10584" y="26245"/>
                  </a:lnTo>
                  <a:lnTo>
                    <a:pt x="12771" y="26068"/>
                  </a:lnTo>
                  <a:lnTo>
                    <a:pt x="15182" y="24998"/>
                  </a:lnTo>
                  <a:lnTo>
                    <a:pt x="20400" y="21269"/>
                  </a:lnTo>
                  <a:lnTo>
                    <a:pt x="24078" y="19893"/>
                  </a:lnTo>
                  <a:lnTo>
                    <a:pt x="28435" y="18976"/>
                  </a:lnTo>
                  <a:lnTo>
                    <a:pt x="33244" y="18365"/>
                  </a:lnTo>
                  <a:lnTo>
                    <a:pt x="41128" y="17686"/>
                  </a:lnTo>
                  <a:lnTo>
                    <a:pt x="48759" y="17384"/>
                  </a:lnTo>
                  <a:lnTo>
                    <a:pt x="58501" y="17250"/>
                  </a:lnTo>
                  <a:lnTo>
                    <a:pt x="63766" y="16262"/>
                  </a:lnTo>
                  <a:lnTo>
                    <a:pt x="69180" y="14651"/>
                  </a:lnTo>
                  <a:lnTo>
                    <a:pt x="74696" y="12624"/>
                  </a:lnTo>
                  <a:lnTo>
                    <a:pt x="80277" y="11272"/>
                  </a:lnTo>
                  <a:lnTo>
                    <a:pt x="85903" y="10372"/>
                  </a:lnTo>
                  <a:lnTo>
                    <a:pt x="91559" y="9771"/>
                  </a:lnTo>
                  <a:lnTo>
                    <a:pt x="98187" y="9371"/>
                  </a:lnTo>
                  <a:lnTo>
                    <a:pt x="113172" y="8926"/>
                  </a:lnTo>
                  <a:lnTo>
                    <a:pt x="120215" y="7855"/>
                  </a:lnTo>
                  <a:lnTo>
                    <a:pt x="126816" y="6188"/>
                  </a:lnTo>
                  <a:lnTo>
                    <a:pt x="133122" y="4124"/>
                  </a:lnTo>
                  <a:lnTo>
                    <a:pt x="140183" y="2749"/>
                  </a:lnTo>
                  <a:lnTo>
                    <a:pt x="147748" y="1832"/>
                  </a:lnTo>
                  <a:lnTo>
                    <a:pt x="155649" y="1220"/>
                  </a:lnTo>
                  <a:lnTo>
                    <a:pt x="162821" y="813"/>
                  </a:lnTo>
                  <a:lnTo>
                    <a:pt x="175870" y="360"/>
                  </a:lnTo>
                  <a:lnTo>
                    <a:pt x="199769" y="69"/>
                  </a:lnTo>
                  <a:lnTo>
                    <a:pt x="233805" y="0"/>
                  </a:lnTo>
                  <a:lnTo>
                    <a:pt x="236832" y="952"/>
                  </a:lnTo>
                  <a:lnTo>
                    <a:pt x="242737" y="4549"/>
                  </a:lnTo>
                  <a:lnTo>
                    <a:pt x="248536" y="6783"/>
                  </a:lnTo>
                  <a:lnTo>
                    <a:pt x="251416" y="7379"/>
                  </a:lnTo>
                  <a:lnTo>
                    <a:pt x="253336" y="8728"/>
                  </a:lnTo>
                  <a:lnTo>
                    <a:pt x="254616" y="10581"/>
                  </a:lnTo>
                  <a:lnTo>
                    <a:pt x="256038" y="15179"/>
                  </a:lnTo>
                  <a:lnTo>
                    <a:pt x="256951" y="25892"/>
                  </a:lnTo>
                  <a:lnTo>
                    <a:pt x="257076" y="32461"/>
                  </a:lnTo>
                  <a:lnTo>
                    <a:pt x="257132" y="41731"/>
                  </a:lnTo>
                  <a:lnTo>
                    <a:pt x="254616" y="52201"/>
                  </a:lnTo>
                  <a:lnTo>
                    <a:pt x="252611" y="57660"/>
                  </a:lnTo>
                  <a:lnTo>
                    <a:pt x="250323" y="63204"/>
                  </a:lnTo>
                  <a:lnTo>
                    <a:pt x="247845" y="68805"/>
                  </a:lnTo>
                  <a:lnTo>
                    <a:pt x="245240" y="74445"/>
                  </a:lnTo>
                  <a:lnTo>
                    <a:pt x="243504" y="80109"/>
                  </a:lnTo>
                  <a:lnTo>
                    <a:pt x="242346" y="85790"/>
                  </a:lnTo>
                  <a:lnTo>
                    <a:pt x="241574" y="91482"/>
                  </a:lnTo>
                  <a:lnTo>
                    <a:pt x="240107" y="98135"/>
                  </a:lnTo>
                  <a:lnTo>
                    <a:pt x="238176" y="105428"/>
                  </a:lnTo>
                  <a:lnTo>
                    <a:pt x="235937" y="113147"/>
                  </a:lnTo>
                  <a:lnTo>
                    <a:pt x="233492" y="120198"/>
                  </a:lnTo>
                  <a:lnTo>
                    <a:pt x="230909" y="126804"/>
                  </a:lnTo>
                  <a:lnTo>
                    <a:pt x="228235" y="133112"/>
                  </a:lnTo>
                  <a:lnTo>
                    <a:pt x="222723" y="145202"/>
                  </a:lnTo>
                  <a:lnTo>
                    <a:pt x="219919" y="151093"/>
                  </a:lnTo>
                  <a:lnTo>
                    <a:pt x="218051" y="157878"/>
                  </a:lnTo>
                  <a:lnTo>
                    <a:pt x="216805" y="165259"/>
                  </a:lnTo>
                  <a:lnTo>
                    <a:pt x="215975" y="173037"/>
                  </a:lnTo>
                  <a:lnTo>
                    <a:pt x="214468" y="181079"/>
                  </a:lnTo>
                  <a:lnTo>
                    <a:pt x="212511" y="189299"/>
                  </a:lnTo>
                  <a:lnTo>
                    <a:pt x="210254" y="197636"/>
                  </a:lnTo>
                  <a:lnTo>
                    <a:pt x="207798" y="205099"/>
                  </a:lnTo>
                  <a:lnTo>
                    <a:pt x="205207" y="211979"/>
                  </a:lnTo>
                  <a:lnTo>
                    <a:pt x="202527" y="218471"/>
                  </a:lnTo>
                  <a:lnTo>
                    <a:pt x="200741" y="225657"/>
                  </a:lnTo>
                  <a:lnTo>
                    <a:pt x="199550" y="233304"/>
                  </a:lnTo>
                  <a:lnTo>
                    <a:pt x="198756" y="241261"/>
                  </a:lnTo>
                  <a:lnTo>
                    <a:pt x="198227" y="248470"/>
                  </a:lnTo>
                  <a:lnTo>
                    <a:pt x="197874" y="255181"/>
                  </a:lnTo>
                  <a:lnTo>
                    <a:pt x="197639" y="261559"/>
                  </a:lnTo>
                  <a:lnTo>
                    <a:pt x="196529" y="267717"/>
                  </a:lnTo>
                  <a:lnTo>
                    <a:pt x="194838" y="273727"/>
                  </a:lnTo>
                  <a:lnTo>
                    <a:pt x="192757" y="279639"/>
                  </a:lnTo>
                  <a:lnTo>
                    <a:pt x="191370" y="285485"/>
                  </a:lnTo>
                  <a:lnTo>
                    <a:pt x="190445" y="291288"/>
                  </a:lnTo>
                  <a:lnTo>
                    <a:pt x="189828" y="297061"/>
                  </a:lnTo>
                  <a:lnTo>
                    <a:pt x="189417" y="302815"/>
                  </a:lnTo>
                  <a:lnTo>
                    <a:pt x="189144" y="308556"/>
                  </a:lnTo>
                  <a:lnTo>
                    <a:pt x="188758" y="323197"/>
                  </a:lnTo>
                  <a:lnTo>
                    <a:pt x="188596" y="350117"/>
                  </a:lnTo>
                  <a:lnTo>
                    <a:pt x="188596" y="35147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465"/>
            <p:cNvSpPr/>
            <p:nvPr/>
          </p:nvSpPr>
          <p:spPr>
            <a:xfrm>
              <a:off x="6878002" y="2983230"/>
              <a:ext cx="351474" cy="7381"/>
            </a:xfrm>
            <a:custGeom>
              <a:avLst/>
              <a:gdLst/>
              <a:ahLst/>
              <a:cxnLst/>
              <a:rect l="0" t="0" r="0" b="0"/>
              <a:pathLst>
                <a:path w="351474" h="7381">
                  <a:moveTo>
                    <a:pt x="0" y="0"/>
                  </a:moveTo>
                  <a:lnTo>
                    <a:pt x="86281" y="0"/>
                  </a:lnTo>
                  <a:lnTo>
                    <a:pt x="95621" y="952"/>
                  </a:lnTo>
                  <a:lnTo>
                    <a:pt x="105657" y="2540"/>
                  </a:lnTo>
                  <a:lnTo>
                    <a:pt x="116158" y="4551"/>
                  </a:lnTo>
                  <a:lnTo>
                    <a:pt x="126016" y="5891"/>
                  </a:lnTo>
                  <a:lnTo>
                    <a:pt x="135446" y="6785"/>
                  </a:lnTo>
                  <a:lnTo>
                    <a:pt x="144590" y="7380"/>
                  </a:lnTo>
                  <a:lnTo>
                    <a:pt x="154495" y="6825"/>
                  </a:lnTo>
                  <a:lnTo>
                    <a:pt x="164909" y="5503"/>
                  </a:lnTo>
                  <a:lnTo>
                    <a:pt x="175662" y="3668"/>
                  </a:lnTo>
                  <a:lnTo>
                    <a:pt x="185689" y="2445"/>
                  </a:lnTo>
                  <a:lnTo>
                    <a:pt x="195230" y="1630"/>
                  </a:lnTo>
                  <a:lnTo>
                    <a:pt x="204448" y="1087"/>
                  </a:lnTo>
                  <a:lnTo>
                    <a:pt x="222311" y="483"/>
                  </a:lnTo>
                  <a:lnTo>
                    <a:pt x="261612" y="95"/>
                  </a:lnTo>
                  <a:lnTo>
                    <a:pt x="35147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466"/>
            <p:cNvSpPr/>
            <p:nvPr/>
          </p:nvSpPr>
          <p:spPr>
            <a:xfrm>
              <a:off x="4023359" y="3387839"/>
              <a:ext cx="360046" cy="358344"/>
            </a:xfrm>
            <a:custGeom>
              <a:avLst/>
              <a:gdLst/>
              <a:ahLst/>
              <a:cxnLst/>
              <a:rect l="0" t="0" r="0" b="0"/>
              <a:pathLst>
                <a:path w="360046" h="358344">
                  <a:moveTo>
                    <a:pt x="0" y="84023"/>
                  </a:moveTo>
                  <a:lnTo>
                    <a:pt x="0" y="75555"/>
                  </a:lnTo>
                  <a:lnTo>
                    <a:pt x="9325" y="66139"/>
                  </a:lnTo>
                  <a:lnTo>
                    <a:pt x="11932" y="63528"/>
                  </a:lnTo>
                  <a:lnTo>
                    <a:pt x="19908" y="58087"/>
                  </a:lnTo>
                  <a:lnTo>
                    <a:pt x="29803" y="51541"/>
                  </a:lnTo>
                  <a:lnTo>
                    <a:pt x="40551" y="42282"/>
                  </a:lnTo>
                  <a:lnTo>
                    <a:pt x="51678" y="34356"/>
                  </a:lnTo>
                  <a:lnTo>
                    <a:pt x="57312" y="30910"/>
                  </a:lnTo>
                  <a:lnTo>
                    <a:pt x="63926" y="27659"/>
                  </a:lnTo>
                  <a:lnTo>
                    <a:pt x="71193" y="24539"/>
                  </a:lnTo>
                  <a:lnTo>
                    <a:pt x="78894" y="21507"/>
                  </a:lnTo>
                  <a:lnTo>
                    <a:pt x="95072" y="15598"/>
                  </a:lnTo>
                  <a:lnTo>
                    <a:pt x="128741" y="4044"/>
                  </a:lnTo>
                  <a:lnTo>
                    <a:pt x="136310" y="2129"/>
                  </a:lnTo>
                  <a:lnTo>
                    <a:pt x="143261" y="852"/>
                  </a:lnTo>
                  <a:lnTo>
                    <a:pt x="149800" y="0"/>
                  </a:lnTo>
                  <a:lnTo>
                    <a:pt x="157017" y="385"/>
                  </a:lnTo>
                  <a:lnTo>
                    <a:pt x="164686" y="1595"/>
                  </a:lnTo>
                  <a:lnTo>
                    <a:pt x="172655" y="3353"/>
                  </a:lnTo>
                  <a:lnTo>
                    <a:pt x="179874" y="4526"/>
                  </a:lnTo>
                  <a:lnTo>
                    <a:pt x="186591" y="5307"/>
                  </a:lnTo>
                  <a:lnTo>
                    <a:pt x="192974" y="5829"/>
                  </a:lnTo>
                  <a:lnTo>
                    <a:pt x="199135" y="8081"/>
                  </a:lnTo>
                  <a:lnTo>
                    <a:pt x="205147" y="11488"/>
                  </a:lnTo>
                  <a:lnTo>
                    <a:pt x="211060" y="15664"/>
                  </a:lnTo>
                  <a:lnTo>
                    <a:pt x="216906" y="19400"/>
                  </a:lnTo>
                  <a:lnTo>
                    <a:pt x="222710" y="22843"/>
                  </a:lnTo>
                  <a:lnTo>
                    <a:pt x="228483" y="26092"/>
                  </a:lnTo>
                  <a:lnTo>
                    <a:pt x="237439" y="34781"/>
                  </a:lnTo>
                  <a:lnTo>
                    <a:pt x="244594" y="45945"/>
                  </a:lnTo>
                  <a:lnTo>
                    <a:pt x="247835" y="52923"/>
                  </a:lnTo>
                  <a:lnTo>
                    <a:pt x="250949" y="60432"/>
                  </a:lnTo>
                  <a:lnTo>
                    <a:pt x="253976" y="68296"/>
                  </a:lnTo>
                  <a:lnTo>
                    <a:pt x="259882" y="84653"/>
                  </a:lnTo>
                  <a:lnTo>
                    <a:pt x="261837" y="93016"/>
                  </a:lnTo>
                  <a:lnTo>
                    <a:pt x="263141" y="101448"/>
                  </a:lnTo>
                  <a:lnTo>
                    <a:pt x="264010" y="109927"/>
                  </a:lnTo>
                  <a:lnTo>
                    <a:pt x="265542" y="118438"/>
                  </a:lnTo>
                  <a:lnTo>
                    <a:pt x="267515" y="126968"/>
                  </a:lnTo>
                  <a:lnTo>
                    <a:pt x="269783" y="135514"/>
                  </a:lnTo>
                  <a:lnTo>
                    <a:pt x="270344" y="144067"/>
                  </a:lnTo>
                  <a:lnTo>
                    <a:pt x="269764" y="152628"/>
                  </a:lnTo>
                  <a:lnTo>
                    <a:pt x="268425" y="161192"/>
                  </a:lnTo>
                  <a:lnTo>
                    <a:pt x="267533" y="168807"/>
                  </a:lnTo>
                  <a:lnTo>
                    <a:pt x="266938" y="175788"/>
                  </a:lnTo>
                  <a:lnTo>
                    <a:pt x="266542" y="182347"/>
                  </a:lnTo>
                  <a:lnTo>
                    <a:pt x="265325" y="189577"/>
                  </a:lnTo>
                  <a:lnTo>
                    <a:pt x="263561" y="197255"/>
                  </a:lnTo>
                  <a:lnTo>
                    <a:pt x="261432" y="205231"/>
                  </a:lnTo>
                  <a:lnTo>
                    <a:pt x="256527" y="221713"/>
                  </a:lnTo>
                  <a:lnTo>
                    <a:pt x="253886" y="230109"/>
                  </a:lnTo>
                  <a:lnTo>
                    <a:pt x="251173" y="237611"/>
                  </a:lnTo>
                  <a:lnTo>
                    <a:pt x="248411" y="244518"/>
                  </a:lnTo>
                  <a:lnTo>
                    <a:pt x="245618" y="251027"/>
                  </a:lnTo>
                  <a:lnTo>
                    <a:pt x="241850" y="257272"/>
                  </a:lnTo>
                  <a:lnTo>
                    <a:pt x="237434" y="263340"/>
                  </a:lnTo>
                  <a:lnTo>
                    <a:pt x="232584" y="269290"/>
                  </a:lnTo>
                  <a:lnTo>
                    <a:pt x="227447" y="275162"/>
                  </a:lnTo>
                  <a:lnTo>
                    <a:pt x="222116" y="280982"/>
                  </a:lnTo>
                  <a:lnTo>
                    <a:pt x="211113" y="292528"/>
                  </a:lnTo>
                  <a:lnTo>
                    <a:pt x="199873" y="304010"/>
                  </a:lnTo>
                  <a:lnTo>
                    <a:pt x="194209" y="308786"/>
                  </a:lnTo>
                  <a:lnTo>
                    <a:pt x="188528" y="312922"/>
                  </a:lnTo>
                  <a:lnTo>
                    <a:pt x="182835" y="316633"/>
                  </a:lnTo>
                  <a:lnTo>
                    <a:pt x="177135" y="321011"/>
                  </a:lnTo>
                  <a:lnTo>
                    <a:pt x="171431" y="325835"/>
                  </a:lnTo>
                  <a:lnTo>
                    <a:pt x="165722" y="330956"/>
                  </a:lnTo>
                  <a:lnTo>
                    <a:pt x="160012" y="335322"/>
                  </a:lnTo>
                  <a:lnTo>
                    <a:pt x="154300" y="339186"/>
                  </a:lnTo>
                  <a:lnTo>
                    <a:pt x="148587" y="342714"/>
                  </a:lnTo>
                  <a:lnTo>
                    <a:pt x="142873" y="346019"/>
                  </a:lnTo>
                  <a:lnTo>
                    <a:pt x="131444" y="352231"/>
                  </a:lnTo>
                  <a:lnTo>
                    <a:pt x="125729" y="354268"/>
                  </a:lnTo>
                  <a:lnTo>
                    <a:pt x="120015" y="355627"/>
                  </a:lnTo>
                  <a:lnTo>
                    <a:pt x="114300" y="356532"/>
                  </a:lnTo>
                  <a:lnTo>
                    <a:pt x="108585" y="357136"/>
                  </a:lnTo>
                  <a:lnTo>
                    <a:pt x="102870" y="357538"/>
                  </a:lnTo>
                  <a:lnTo>
                    <a:pt x="92393" y="357985"/>
                  </a:lnTo>
                  <a:lnTo>
                    <a:pt x="81140" y="358237"/>
                  </a:lnTo>
                  <a:lnTo>
                    <a:pt x="74797" y="358296"/>
                  </a:lnTo>
                  <a:lnTo>
                    <a:pt x="71773" y="357359"/>
                  </a:lnTo>
                  <a:lnTo>
                    <a:pt x="65872" y="353778"/>
                  </a:lnTo>
                  <a:lnTo>
                    <a:pt x="57195" y="346407"/>
                  </a:lnTo>
                  <a:lnTo>
                    <a:pt x="55275" y="343718"/>
                  </a:lnTo>
                  <a:lnTo>
                    <a:pt x="53142" y="338190"/>
                  </a:lnTo>
                  <a:lnTo>
                    <a:pt x="51941" y="329724"/>
                  </a:lnTo>
                  <a:lnTo>
                    <a:pt x="52725" y="326881"/>
                  </a:lnTo>
                  <a:lnTo>
                    <a:pt x="58379" y="317377"/>
                  </a:lnTo>
                  <a:lnTo>
                    <a:pt x="63412" y="308068"/>
                  </a:lnTo>
                  <a:lnTo>
                    <a:pt x="71363" y="297581"/>
                  </a:lnTo>
                  <a:lnTo>
                    <a:pt x="81247" y="287523"/>
                  </a:lnTo>
                  <a:lnTo>
                    <a:pt x="91990" y="279878"/>
                  </a:lnTo>
                  <a:lnTo>
                    <a:pt x="103115" y="273304"/>
                  </a:lnTo>
                  <a:lnTo>
                    <a:pt x="108748" y="270218"/>
                  </a:lnTo>
                  <a:lnTo>
                    <a:pt x="115362" y="267208"/>
                  </a:lnTo>
                  <a:lnTo>
                    <a:pt x="122628" y="264249"/>
                  </a:lnTo>
                  <a:lnTo>
                    <a:pt x="130330" y="261324"/>
                  </a:lnTo>
                  <a:lnTo>
                    <a:pt x="138321" y="259374"/>
                  </a:lnTo>
                  <a:lnTo>
                    <a:pt x="146507" y="258074"/>
                  </a:lnTo>
                  <a:lnTo>
                    <a:pt x="154822" y="257207"/>
                  </a:lnTo>
                  <a:lnTo>
                    <a:pt x="163222" y="256629"/>
                  </a:lnTo>
                  <a:lnTo>
                    <a:pt x="171680" y="256243"/>
                  </a:lnTo>
                  <a:lnTo>
                    <a:pt x="180176" y="255987"/>
                  </a:lnTo>
                  <a:lnTo>
                    <a:pt x="187745" y="256768"/>
                  </a:lnTo>
                  <a:lnTo>
                    <a:pt x="194696" y="258241"/>
                  </a:lnTo>
                  <a:lnTo>
                    <a:pt x="208452" y="262418"/>
                  </a:lnTo>
                  <a:lnTo>
                    <a:pt x="224091" y="267450"/>
                  </a:lnTo>
                  <a:lnTo>
                    <a:pt x="231309" y="270125"/>
                  </a:lnTo>
                  <a:lnTo>
                    <a:pt x="238026" y="272861"/>
                  </a:lnTo>
                  <a:lnTo>
                    <a:pt x="244409" y="275638"/>
                  </a:lnTo>
                  <a:lnTo>
                    <a:pt x="250570" y="279394"/>
                  </a:lnTo>
                  <a:lnTo>
                    <a:pt x="256582" y="283803"/>
                  </a:lnTo>
                  <a:lnTo>
                    <a:pt x="262494" y="288647"/>
                  </a:lnTo>
                  <a:lnTo>
                    <a:pt x="268342" y="292829"/>
                  </a:lnTo>
                  <a:lnTo>
                    <a:pt x="274145" y="296569"/>
                  </a:lnTo>
                  <a:lnTo>
                    <a:pt x="279919" y="300016"/>
                  </a:lnTo>
                  <a:lnTo>
                    <a:pt x="285672" y="303266"/>
                  </a:lnTo>
                  <a:lnTo>
                    <a:pt x="297146" y="309417"/>
                  </a:lnTo>
                  <a:lnTo>
                    <a:pt x="306055" y="315326"/>
                  </a:lnTo>
                  <a:lnTo>
                    <a:pt x="316426" y="324007"/>
                  </a:lnTo>
                  <a:lnTo>
                    <a:pt x="323514" y="330700"/>
                  </a:lnTo>
                  <a:lnTo>
                    <a:pt x="333014" y="340025"/>
                  </a:lnTo>
                  <a:lnTo>
                    <a:pt x="341047" y="345439"/>
                  </a:lnTo>
                  <a:lnTo>
                    <a:pt x="347792" y="348798"/>
                  </a:lnTo>
                  <a:lnTo>
                    <a:pt x="350923" y="351027"/>
                  </a:lnTo>
                  <a:lnTo>
                    <a:pt x="360045" y="35834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467"/>
            <p:cNvSpPr/>
            <p:nvPr/>
          </p:nvSpPr>
          <p:spPr>
            <a:xfrm>
              <a:off x="4640579" y="3454717"/>
              <a:ext cx="102872" cy="248604"/>
            </a:xfrm>
            <a:custGeom>
              <a:avLst/>
              <a:gdLst/>
              <a:ahLst/>
              <a:cxnLst/>
              <a:rect l="0" t="0" r="0" b="0"/>
              <a:pathLst>
                <a:path w="102872" h="248604">
                  <a:moveTo>
                    <a:pt x="0" y="0"/>
                  </a:moveTo>
                  <a:lnTo>
                    <a:pt x="0" y="4551"/>
                  </a:lnTo>
                  <a:lnTo>
                    <a:pt x="953" y="5891"/>
                  </a:lnTo>
                  <a:lnTo>
                    <a:pt x="2541" y="6785"/>
                  </a:lnTo>
                  <a:lnTo>
                    <a:pt x="4551" y="7381"/>
                  </a:lnTo>
                  <a:lnTo>
                    <a:pt x="5892" y="8731"/>
                  </a:lnTo>
                  <a:lnTo>
                    <a:pt x="6786" y="10583"/>
                  </a:lnTo>
                  <a:lnTo>
                    <a:pt x="7382" y="12770"/>
                  </a:lnTo>
                  <a:lnTo>
                    <a:pt x="8043" y="20281"/>
                  </a:lnTo>
                  <a:lnTo>
                    <a:pt x="8220" y="24950"/>
                  </a:lnTo>
                  <a:lnTo>
                    <a:pt x="9290" y="29969"/>
                  </a:lnTo>
                  <a:lnTo>
                    <a:pt x="10956" y="35219"/>
                  </a:lnTo>
                  <a:lnTo>
                    <a:pt x="13019" y="40625"/>
                  </a:lnTo>
                  <a:lnTo>
                    <a:pt x="15347" y="46133"/>
                  </a:lnTo>
                  <a:lnTo>
                    <a:pt x="17852" y="51710"/>
                  </a:lnTo>
                  <a:lnTo>
                    <a:pt x="20474" y="57334"/>
                  </a:lnTo>
                  <a:lnTo>
                    <a:pt x="23174" y="63940"/>
                  </a:lnTo>
                  <a:lnTo>
                    <a:pt x="25927" y="71202"/>
                  </a:lnTo>
                  <a:lnTo>
                    <a:pt x="28715" y="78901"/>
                  </a:lnTo>
                  <a:lnTo>
                    <a:pt x="32479" y="86890"/>
                  </a:lnTo>
                  <a:lnTo>
                    <a:pt x="36892" y="95074"/>
                  </a:lnTo>
                  <a:lnTo>
                    <a:pt x="41740" y="103388"/>
                  </a:lnTo>
                  <a:lnTo>
                    <a:pt x="45924" y="111788"/>
                  </a:lnTo>
                  <a:lnTo>
                    <a:pt x="49666" y="120245"/>
                  </a:lnTo>
                  <a:lnTo>
                    <a:pt x="53114" y="128741"/>
                  </a:lnTo>
                  <a:lnTo>
                    <a:pt x="56364" y="136310"/>
                  </a:lnTo>
                  <a:lnTo>
                    <a:pt x="62516" y="149800"/>
                  </a:lnTo>
                  <a:lnTo>
                    <a:pt x="64538" y="156064"/>
                  </a:lnTo>
                  <a:lnTo>
                    <a:pt x="65885" y="162145"/>
                  </a:lnTo>
                  <a:lnTo>
                    <a:pt x="66784" y="168104"/>
                  </a:lnTo>
                  <a:lnTo>
                    <a:pt x="68335" y="173982"/>
                  </a:lnTo>
                  <a:lnTo>
                    <a:pt x="70322" y="179806"/>
                  </a:lnTo>
                  <a:lnTo>
                    <a:pt x="72599" y="185593"/>
                  </a:lnTo>
                  <a:lnTo>
                    <a:pt x="75069" y="191356"/>
                  </a:lnTo>
                  <a:lnTo>
                    <a:pt x="80354" y="202840"/>
                  </a:lnTo>
                  <a:lnTo>
                    <a:pt x="82145" y="207617"/>
                  </a:lnTo>
                  <a:lnTo>
                    <a:pt x="83338" y="211754"/>
                  </a:lnTo>
                  <a:lnTo>
                    <a:pt x="84134" y="215464"/>
                  </a:lnTo>
                  <a:lnTo>
                    <a:pt x="85617" y="218890"/>
                  </a:lnTo>
                  <a:lnTo>
                    <a:pt x="87558" y="222127"/>
                  </a:lnTo>
                  <a:lnTo>
                    <a:pt x="89805" y="225237"/>
                  </a:lnTo>
                  <a:lnTo>
                    <a:pt x="92301" y="231233"/>
                  </a:lnTo>
                  <a:lnTo>
                    <a:pt x="93904" y="238292"/>
                  </a:lnTo>
                  <a:lnTo>
                    <a:pt x="96663" y="241798"/>
                  </a:lnTo>
                  <a:lnTo>
                    <a:pt x="102871" y="24860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468"/>
            <p:cNvSpPr/>
            <p:nvPr/>
          </p:nvSpPr>
          <p:spPr>
            <a:xfrm>
              <a:off x="4572000" y="3549015"/>
              <a:ext cx="240030" cy="60008"/>
            </a:xfrm>
            <a:custGeom>
              <a:avLst/>
              <a:gdLst/>
              <a:ahLst/>
              <a:cxnLst/>
              <a:rect l="0" t="0" r="0" b="0"/>
              <a:pathLst>
                <a:path w="240030" h="60008">
                  <a:moveTo>
                    <a:pt x="0" y="60007"/>
                  </a:moveTo>
                  <a:lnTo>
                    <a:pt x="0" y="51788"/>
                  </a:lnTo>
                  <a:lnTo>
                    <a:pt x="952" y="50717"/>
                  </a:lnTo>
                  <a:lnTo>
                    <a:pt x="4550" y="46989"/>
                  </a:lnTo>
                  <a:lnTo>
                    <a:pt x="7796" y="45613"/>
                  </a:lnTo>
                  <a:lnTo>
                    <a:pt x="11865" y="44696"/>
                  </a:lnTo>
                  <a:lnTo>
                    <a:pt x="16482" y="44085"/>
                  </a:lnTo>
                  <a:lnTo>
                    <a:pt x="21465" y="42725"/>
                  </a:lnTo>
                  <a:lnTo>
                    <a:pt x="26693" y="40865"/>
                  </a:lnTo>
                  <a:lnTo>
                    <a:pt x="32082" y="38673"/>
                  </a:lnTo>
                  <a:lnTo>
                    <a:pt x="38533" y="37212"/>
                  </a:lnTo>
                  <a:lnTo>
                    <a:pt x="45691" y="36238"/>
                  </a:lnTo>
                  <a:lnTo>
                    <a:pt x="53321" y="35589"/>
                  </a:lnTo>
                  <a:lnTo>
                    <a:pt x="61264" y="34203"/>
                  </a:lnTo>
                  <a:lnTo>
                    <a:pt x="69418" y="32327"/>
                  </a:lnTo>
                  <a:lnTo>
                    <a:pt x="107586" y="22472"/>
                  </a:lnTo>
                  <a:lnTo>
                    <a:pt x="117444" y="20696"/>
                  </a:lnTo>
                  <a:lnTo>
                    <a:pt x="126874" y="19512"/>
                  </a:lnTo>
                  <a:lnTo>
                    <a:pt x="136017" y="18723"/>
                  </a:lnTo>
                  <a:lnTo>
                    <a:pt x="144970" y="17244"/>
                  </a:lnTo>
                  <a:lnTo>
                    <a:pt x="153797" y="15306"/>
                  </a:lnTo>
                  <a:lnTo>
                    <a:pt x="162538" y="13061"/>
                  </a:lnTo>
                  <a:lnTo>
                    <a:pt x="171224" y="10612"/>
                  </a:lnTo>
                  <a:lnTo>
                    <a:pt x="188495" y="5352"/>
                  </a:lnTo>
                  <a:lnTo>
                    <a:pt x="197100" y="3567"/>
                  </a:lnTo>
                  <a:lnTo>
                    <a:pt x="205695" y="2378"/>
                  </a:lnTo>
                  <a:lnTo>
                    <a:pt x="220960" y="1057"/>
                  </a:lnTo>
                  <a:lnTo>
                    <a:pt x="240029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469"/>
            <p:cNvSpPr/>
            <p:nvPr/>
          </p:nvSpPr>
          <p:spPr>
            <a:xfrm>
              <a:off x="4992052" y="3489007"/>
              <a:ext cx="308463" cy="437198"/>
            </a:xfrm>
            <a:custGeom>
              <a:avLst/>
              <a:gdLst/>
              <a:ahLst/>
              <a:cxnLst/>
              <a:rect l="0" t="0" r="0" b="0"/>
              <a:pathLst>
                <a:path w="308463" h="437198">
                  <a:moveTo>
                    <a:pt x="0" y="0"/>
                  </a:moveTo>
                  <a:lnTo>
                    <a:pt x="0" y="4551"/>
                  </a:lnTo>
                  <a:lnTo>
                    <a:pt x="953" y="5892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5892" y="9683"/>
                  </a:lnTo>
                  <a:lnTo>
                    <a:pt x="8731" y="21072"/>
                  </a:lnTo>
                  <a:lnTo>
                    <a:pt x="14228" y="30903"/>
                  </a:lnTo>
                  <a:lnTo>
                    <a:pt x="15849" y="36912"/>
                  </a:lnTo>
                  <a:lnTo>
                    <a:pt x="16761" y="50201"/>
                  </a:lnTo>
                  <a:lnTo>
                    <a:pt x="19514" y="60729"/>
                  </a:lnTo>
                  <a:lnTo>
                    <a:pt x="23913" y="71758"/>
                  </a:lnTo>
                  <a:lnTo>
                    <a:pt x="29043" y="83010"/>
                  </a:lnTo>
                  <a:lnTo>
                    <a:pt x="31958" y="94361"/>
                  </a:lnTo>
                  <a:lnTo>
                    <a:pt x="34206" y="105756"/>
                  </a:lnTo>
                  <a:lnTo>
                    <a:pt x="38380" y="117170"/>
                  </a:lnTo>
                  <a:lnTo>
                    <a:pt x="43410" y="126053"/>
                  </a:lnTo>
                  <a:lnTo>
                    <a:pt x="51597" y="138949"/>
                  </a:lnTo>
                  <a:lnTo>
                    <a:pt x="54401" y="144068"/>
                  </a:lnTo>
                  <a:lnTo>
                    <a:pt x="58175" y="147480"/>
                  </a:lnTo>
                  <a:lnTo>
                    <a:pt x="62596" y="149755"/>
                  </a:lnTo>
                  <a:lnTo>
                    <a:pt x="71635" y="153235"/>
                  </a:lnTo>
                  <a:lnTo>
                    <a:pt x="78828" y="157957"/>
                  </a:lnTo>
                  <a:lnTo>
                    <a:pt x="85200" y="160691"/>
                  </a:lnTo>
                  <a:lnTo>
                    <a:pt x="92159" y="161906"/>
                  </a:lnTo>
                  <a:lnTo>
                    <a:pt x="101602" y="162446"/>
                  </a:lnTo>
                  <a:lnTo>
                    <a:pt x="109609" y="162685"/>
                  </a:lnTo>
                  <a:lnTo>
                    <a:pt x="113078" y="162749"/>
                  </a:lnTo>
                  <a:lnTo>
                    <a:pt x="122012" y="160281"/>
                  </a:lnTo>
                  <a:lnTo>
                    <a:pt x="131380" y="156008"/>
                  </a:lnTo>
                  <a:lnTo>
                    <a:pt x="138719" y="150935"/>
                  </a:lnTo>
                  <a:lnTo>
                    <a:pt x="147695" y="142965"/>
                  </a:lnTo>
                  <a:lnTo>
                    <a:pt x="160919" y="130307"/>
                  </a:lnTo>
                  <a:lnTo>
                    <a:pt x="167722" y="122684"/>
                  </a:lnTo>
                  <a:lnTo>
                    <a:pt x="173921" y="112947"/>
                  </a:lnTo>
                  <a:lnTo>
                    <a:pt x="185661" y="97064"/>
                  </a:lnTo>
                  <a:lnTo>
                    <a:pt x="191418" y="87272"/>
                  </a:lnTo>
                  <a:lnTo>
                    <a:pt x="194613" y="76570"/>
                  </a:lnTo>
                  <a:lnTo>
                    <a:pt x="196984" y="65464"/>
                  </a:lnTo>
                  <a:lnTo>
                    <a:pt x="201213" y="54177"/>
                  </a:lnTo>
                  <a:lnTo>
                    <a:pt x="203728" y="42811"/>
                  </a:lnTo>
                  <a:lnTo>
                    <a:pt x="204846" y="32362"/>
                  </a:lnTo>
                  <a:lnTo>
                    <a:pt x="205475" y="21125"/>
                  </a:lnTo>
                  <a:lnTo>
                    <a:pt x="205688" y="8794"/>
                  </a:lnTo>
                  <a:lnTo>
                    <a:pt x="205739" y="152"/>
                  </a:lnTo>
                  <a:lnTo>
                    <a:pt x="205740" y="4596"/>
                  </a:lnTo>
                  <a:lnTo>
                    <a:pt x="206692" y="5922"/>
                  </a:lnTo>
                  <a:lnTo>
                    <a:pt x="208280" y="6805"/>
                  </a:lnTo>
                  <a:lnTo>
                    <a:pt x="210291" y="7394"/>
                  </a:lnTo>
                  <a:lnTo>
                    <a:pt x="215065" y="10589"/>
                  </a:lnTo>
                  <a:lnTo>
                    <a:pt x="217672" y="12774"/>
                  </a:lnTo>
                  <a:lnTo>
                    <a:pt x="219410" y="16136"/>
                  </a:lnTo>
                  <a:lnTo>
                    <a:pt x="222807" y="29970"/>
                  </a:lnTo>
                  <a:lnTo>
                    <a:pt x="226978" y="40625"/>
                  </a:lnTo>
                  <a:lnTo>
                    <a:pt x="232007" y="51710"/>
                  </a:lnTo>
                  <a:lnTo>
                    <a:pt x="238369" y="62988"/>
                  </a:lnTo>
                  <a:lnTo>
                    <a:pt x="247547" y="74349"/>
                  </a:lnTo>
                  <a:lnTo>
                    <a:pt x="251709" y="80999"/>
                  </a:lnTo>
                  <a:lnTo>
                    <a:pt x="255436" y="88289"/>
                  </a:lnTo>
                  <a:lnTo>
                    <a:pt x="258874" y="96007"/>
                  </a:lnTo>
                  <a:lnTo>
                    <a:pt x="262117" y="104010"/>
                  </a:lnTo>
                  <a:lnTo>
                    <a:pt x="268262" y="120521"/>
                  </a:lnTo>
                  <a:lnTo>
                    <a:pt x="277076" y="145883"/>
                  </a:lnTo>
                  <a:lnTo>
                    <a:pt x="279967" y="155358"/>
                  </a:lnTo>
                  <a:lnTo>
                    <a:pt x="288587" y="185944"/>
                  </a:lnTo>
                  <a:lnTo>
                    <a:pt x="294314" y="204562"/>
                  </a:lnTo>
                  <a:lnTo>
                    <a:pt x="297174" y="212574"/>
                  </a:lnTo>
                  <a:lnTo>
                    <a:pt x="300034" y="219821"/>
                  </a:lnTo>
                  <a:lnTo>
                    <a:pt x="302893" y="226558"/>
                  </a:lnTo>
                  <a:lnTo>
                    <a:pt x="304798" y="233906"/>
                  </a:lnTo>
                  <a:lnTo>
                    <a:pt x="306069" y="241662"/>
                  </a:lnTo>
                  <a:lnTo>
                    <a:pt x="306916" y="249691"/>
                  </a:lnTo>
                  <a:lnTo>
                    <a:pt x="307480" y="257901"/>
                  </a:lnTo>
                  <a:lnTo>
                    <a:pt x="307857" y="266231"/>
                  </a:lnTo>
                  <a:lnTo>
                    <a:pt x="308387" y="289068"/>
                  </a:lnTo>
                  <a:lnTo>
                    <a:pt x="308462" y="295582"/>
                  </a:lnTo>
                  <a:lnTo>
                    <a:pt x="307558" y="302782"/>
                  </a:lnTo>
                  <a:lnTo>
                    <a:pt x="306004" y="310440"/>
                  </a:lnTo>
                  <a:lnTo>
                    <a:pt x="304015" y="318402"/>
                  </a:lnTo>
                  <a:lnTo>
                    <a:pt x="302689" y="325616"/>
                  </a:lnTo>
                  <a:lnTo>
                    <a:pt x="301216" y="338711"/>
                  </a:lnTo>
                  <a:lnTo>
                    <a:pt x="298021" y="350881"/>
                  </a:lnTo>
                  <a:lnTo>
                    <a:pt x="293426" y="363592"/>
                  </a:lnTo>
                  <a:lnTo>
                    <a:pt x="288209" y="378766"/>
                  </a:lnTo>
                  <a:lnTo>
                    <a:pt x="284532" y="384909"/>
                  </a:lnTo>
                  <a:lnTo>
                    <a:pt x="271207" y="399056"/>
                  </a:lnTo>
                  <a:lnTo>
                    <a:pt x="260804" y="413937"/>
                  </a:lnTo>
                  <a:lnTo>
                    <a:pt x="251688" y="424802"/>
                  </a:lnTo>
                  <a:lnTo>
                    <a:pt x="245847" y="431053"/>
                  </a:lnTo>
                  <a:lnTo>
                    <a:pt x="242003" y="433102"/>
                  </a:lnTo>
                  <a:lnTo>
                    <a:pt x="232652" y="435377"/>
                  </a:lnTo>
                  <a:lnTo>
                    <a:pt x="224686" y="436389"/>
                  </a:lnTo>
                  <a:lnTo>
                    <a:pt x="217970" y="436838"/>
                  </a:lnTo>
                  <a:lnTo>
                    <a:pt x="208835" y="437091"/>
                  </a:lnTo>
                  <a:lnTo>
                    <a:pt x="188595" y="43719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470"/>
            <p:cNvSpPr/>
            <p:nvPr/>
          </p:nvSpPr>
          <p:spPr>
            <a:xfrm>
              <a:off x="5472112" y="3514725"/>
              <a:ext cx="240031" cy="34291"/>
            </a:xfrm>
            <a:custGeom>
              <a:avLst/>
              <a:gdLst/>
              <a:ahLst/>
              <a:cxnLst/>
              <a:rect l="0" t="0" r="0" b="0"/>
              <a:pathLst>
                <a:path w="240031" h="34291">
                  <a:moveTo>
                    <a:pt x="0" y="34290"/>
                  </a:moveTo>
                  <a:lnTo>
                    <a:pt x="4551" y="34290"/>
                  </a:lnTo>
                  <a:lnTo>
                    <a:pt x="5892" y="33337"/>
                  </a:lnTo>
                  <a:lnTo>
                    <a:pt x="6785" y="31750"/>
                  </a:lnTo>
                  <a:lnTo>
                    <a:pt x="7381" y="29739"/>
                  </a:lnTo>
                  <a:lnTo>
                    <a:pt x="8730" y="28398"/>
                  </a:lnTo>
                  <a:lnTo>
                    <a:pt x="10583" y="27504"/>
                  </a:lnTo>
                  <a:lnTo>
                    <a:pt x="12770" y="26909"/>
                  </a:lnTo>
                  <a:lnTo>
                    <a:pt x="16134" y="25559"/>
                  </a:lnTo>
                  <a:lnTo>
                    <a:pt x="20281" y="23707"/>
                  </a:lnTo>
                  <a:lnTo>
                    <a:pt x="24950" y="21519"/>
                  </a:lnTo>
                  <a:lnTo>
                    <a:pt x="29016" y="20061"/>
                  </a:lnTo>
                  <a:lnTo>
                    <a:pt x="32679" y="19089"/>
                  </a:lnTo>
                  <a:lnTo>
                    <a:pt x="36074" y="18441"/>
                  </a:lnTo>
                  <a:lnTo>
                    <a:pt x="41194" y="17056"/>
                  </a:lnTo>
                  <a:lnTo>
                    <a:pt x="54503" y="12978"/>
                  </a:lnTo>
                  <a:lnTo>
                    <a:pt x="61101" y="11509"/>
                  </a:lnTo>
                  <a:lnTo>
                    <a:pt x="67404" y="10530"/>
                  </a:lnTo>
                  <a:lnTo>
                    <a:pt x="73511" y="9878"/>
                  </a:lnTo>
                  <a:lnTo>
                    <a:pt x="81392" y="9442"/>
                  </a:lnTo>
                  <a:lnTo>
                    <a:pt x="100309" y="8959"/>
                  </a:lnTo>
                  <a:lnTo>
                    <a:pt x="108783" y="7877"/>
                  </a:lnTo>
                  <a:lnTo>
                    <a:pt x="116337" y="6204"/>
                  </a:lnTo>
                  <a:lnTo>
                    <a:pt x="123279" y="4136"/>
                  </a:lnTo>
                  <a:lnTo>
                    <a:pt x="130763" y="2757"/>
                  </a:lnTo>
                  <a:lnTo>
                    <a:pt x="138611" y="1838"/>
                  </a:lnTo>
                  <a:lnTo>
                    <a:pt x="146700" y="1225"/>
                  </a:lnTo>
                  <a:lnTo>
                    <a:pt x="153997" y="817"/>
                  </a:lnTo>
                  <a:lnTo>
                    <a:pt x="167186" y="363"/>
                  </a:lnTo>
                  <a:lnTo>
                    <a:pt x="205589" y="32"/>
                  </a:lnTo>
                  <a:lnTo>
                    <a:pt x="24003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471"/>
            <p:cNvSpPr/>
            <p:nvPr/>
          </p:nvSpPr>
          <p:spPr>
            <a:xfrm>
              <a:off x="5566409" y="3617595"/>
              <a:ext cx="188596" cy="8573"/>
            </a:xfrm>
            <a:custGeom>
              <a:avLst/>
              <a:gdLst/>
              <a:ahLst/>
              <a:cxnLst/>
              <a:rect l="0" t="0" r="0" b="0"/>
              <a:pathLst>
                <a:path w="188596" h="8573">
                  <a:moveTo>
                    <a:pt x="0" y="8572"/>
                  </a:moveTo>
                  <a:lnTo>
                    <a:pt x="48771" y="8572"/>
                  </a:lnTo>
                  <a:lnTo>
                    <a:pt x="55374" y="7620"/>
                  </a:lnTo>
                  <a:lnTo>
                    <a:pt x="62634" y="6032"/>
                  </a:lnTo>
                  <a:lnTo>
                    <a:pt x="70331" y="4021"/>
                  </a:lnTo>
                  <a:lnTo>
                    <a:pt x="78320" y="2680"/>
                  </a:lnTo>
                  <a:lnTo>
                    <a:pt x="86504" y="1787"/>
                  </a:lnTo>
                  <a:lnTo>
                    <a:pt x="94817" y="1191"/>
                  </a:lnTo>
                  <a:lnTo>
                    <a:pt x="103217" y="794"/>
                  </a:lnTo>
                  <a:lnTo>
                    <a:pt x="120169" y="353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472"/>
            <p:cNvSpPr/>
            <p:nvPr/>
          </p:nvSpPr>
          <p:spPr>
            <a:xfrm>
              <a:off x="5943600" y="3557587"/>
              <a:ext cx="162878" cy="1"/>
            </a:xfrm>
            <a:custGeom>
              <a:avLst/>
              <a:gdLst/>
              <a:ahLst/>
              <a:cxnLst/>
              <a:rect l="0" t="0" r="0" b="0"/>
              <a:pathLst>
                <a:path w="162878" h="1">
                  <a:moveTo>
                    <a:pt x="0" y="0"/>
                  </a:moveTo>
                  <a:lnTo>
                    <a:pt x="16287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473"/>
            <p:cNvSpPr/>
            <p:nvPr/>
          </p:nvSpPr>
          <p:spPr>
            <a:xfrm>
              <a:off x="6295072" y="3334743"/>
              <a:ext cx="248564" cy="394295"/>
            </a:xfrm>
            <a:custGeom>
              <a:avLst/>
              <a:gdLst/>
              <a:ahLst/>
              <a:cxnLst/>
              <a:rect l="0" t="0" r="0" b="0"/>
              <a:pathLst>
                <a:path w="248564" h="394295">
                  <a:moveTo>
                    <a:pt x="0" y="51394"/>
                  </a:moveTo>
                  <a:lnTo>
                    <a:pt x="4551" y="46844"/>
                  </a:lnTo>
                  <a:lnTo>
                    <a:pt x="6844" y="45502"/>
                  </a:lnTo>
                  <a:lnTo>
                    <a:pt x="15574" y="42664"/>
                  </a:lnTo>
                  <a:lnTo>
                    <a:pt x="19908" y="40811"/>
                  </a:lnTo>
                  <a:lnTo>
                    <a:pt x="24702" y="38624"/>
                  </a:lnTo>
                  <a:lnTo>
                    <a:pt x="29803" y="37165"/>
                  </a:lnTo>
                  <a:lnTo>
                    <a:pt x="35109" y="36193"/>
                  </a:lnTo>
                  <a:lnTo>
                    <a:pt x="40551" y="35545"/>
                  </a:lnTo>
                  <a:lnTo>
                    <a:pt x="46084" y="34161"/>
                  </a:lnTo>
                  <a:lnTo>
                    <a:pt x="51678" y="32285"/>
                  </a:lnTo>
                  <a:lnTo>
                    <a:pt x="57312" y="30083"/>
                  </a:lnTo>
                  <a:lnTo>
                    <a:pt x="62973" y="27661"/>
                  </a:lnTo>
                  <a:lnTo>
                    <a:pt x="74343" y="22431"/>
                  </a:lnTo>
                  <a:lnTo>
                    <a:pt x="80995" y="20656"/>
                  </a:lnTo>
                  <a:lnTo>
                    <a:pt x="88287" y="19472"/>
                  </a:lnTo>
                  <a:lnTo>
                    <a:pt x="96005" y="18682"/>
                  </a:lnTo>
                  <a:lnTo>
                    <a:pt x="104009" y="17204"/>
                  </a:lnTo>
                  <a:lnTo>
                    <a:pt x="112202" y="15266"/>
                  </a:lnTo>
                  <a:lnTo>
                    <a:pt x="120521" y="13021"/>
                  </a:lnTo>
                  <a:lnTo>
                    <a:pt x="127972" y="10572"/>
                  </a:lnTo>
                  <a:lnTo>
                    <a:pt x="134845" y="7987"/>
                  </a:lnTo>
                  <a:lnTo>
                    <a:pt x="141332" y="5311"/>
                  </a:lnTo>
                  <a:lnTo>
                    <a:pt x="148513" y="3527"/>
                  </a:lnTo>
                  <a:lnTo>
                    <a:pt x="156159" y="2338"/>
                  </a:lnTo>
                  <a:lnTo>
                    <a:pt x="164113" y="1545"/>
                  </a:lnTo>
                  <a:lnTo>
                    <a:pt x="172274" y="1016"/>
                  </a:lnTo>
                  <a:lnTo>
                    <a:pt x="180572" y="664"/>
                  </a:lnTo>
                  <a:lnTo>
                    <a:pt x="203363" y="168"/>
                  </a:lnTo>
                  <a:lnTo>
                    <a:pt x="228131" y="0"/>
                  </a:lnTo>
                  <a:lnTo>
                    <a:pt x="232097" y="939"/>
                  </a:lnTo>
                  <a:lnTo>
                    <a:pt x="234741" y="2518"/>
                  </a:lnTo>
                  <a:lnTo>
                    <a:pt x="241003" y="9290"/>
                  </a:lnTo>
                  <a:lnTo>
                    <a:pt x="243536" y="11894"/>
                  </a:lnTo>
                  <a:lnTo>
                    <a:pt x="245225" y="14583"/>
                  </a:lnTo>
                  <a:lnTo>
                    <a:pt x="247101" y="20111"/>
                  </a:lnTo>
                  <a:lnTo>
                    <a:pt x="247935" y="28283"/>
                  </a:lnTo>
                  <a:lnTo>
                    <a:pt x="248306" y="38265"/>
                  </a:lnTo>
                  <a:lnTo>
                    <a:pt x="248544" y="60195"/>
                  </a:lnTo>
                  <a:lnTo>
                    <a:pt x="248563" y="65834"/>
                  </a:lnTo>
                  <a:lnTo>
                    <a:pt x="243814" y="72451"/>
                  </a:lnTo>
                  <a:lnTo>
                    <a:pt x="235885" y="79719"/>
                  </a:lnTo>
                  <a:lnTo>
                    <a:pt x="225837" y="87422"/>
                  </a:lnTo>
                  <a:lnTo>
                    <a:pt x="218186" y="95415"/>
                  </a:lnTo>
                  <a:lnTo>
                    <a:pt x="212132" y="103602"/>
                  </a:lnTo>
                  <a:lnTo>
                    <a:pt x="207144" y="111917"/>
                  </a:lnTo>
                  <a:lnTo>
                    <a:pt x="202866" y="120318"/>
                  </a:lnTo>
                  <a:lnTo>
                    <a:pt x="199062" y="128775"/>
                  </a:lnTo>
                  <a:lnTo>
                    <a:pt x="195573" y="137272"/>
                  </a:lnTo>
                  <a:lnTo>
                    <a:pt x="192294" y="145793"/>
                  </a:lnTo>
                  <a:lnTo>
                    <a:pt x="186112" y="162882"/>
                  </a:lnTo>
                  <a:lnTo>
                    <a:pt x="151451" y="265707"/>
                  </a:lnTo>
                  <a:lnTo>
                    <a:pt x="149545" y="274279"/>
                  </a:lnTo>
                  <a:lnTo>
                    <a:pt x="148274" y="282852"/>
                  </a:lnTo>
                  <a:lnTo>
                    <a:pt x="147427" y="291424"/>
                  </a:lnTo>
                  <a:lnTo>
                    <a:pt x="145910" y="299044"/>
                  </a:lnTo>
                  <a:lnTo>
                    <a:pt x="143946" y="306029"/>
                  </a:lnTo>
                  <a:lnTo>
                    <a:pt x="141684" y="312591"/>
                  </a:lnTo>
                  <a:lnTo>
                    <a:pt x="140176" y="318870"/>
                  </a:lnTo>
                  <a:lnTo>
                    <a:pt x="138501" y="330927"/>
                  </a:lnTo>
                  <a:lnTo>
                    <a:pt x="137756" y="342636"/>
                  </a:lnTo>
                  <a:lnTo>
                    <a:pt x="137337" y="357398"/>
                  </a:lnTo>
                  <a:lnTo>
                    <a:pt x="137171" y="379854"/>
                  </a:lnTo>
                  <a:lnTo>
                    <a:pt x="137160" y="39429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474"/>
            <p:cNvSpPr/>
            <p:nvPr/>
          </p:nvSpPr>
          <p:spPr>
            <a:xfrm>
              <a:off x="6320790" y="3489007"/>
              <a:ext cx="248603" cy="34291"/>
            </a:xfrm>
            <a:custGeom>
              <a:avLst/>
              <a:gdLst/>
              <a:ahLst/>
              <a:cxnLst/>
              <a:rect l="0" t="0" r="0" b="0"/>
              <a:pathLst>
                <a:path w="248603" h="34291">
                  <a:moveTo>
                    <a:pt x="0" y="34290"/>
                  </a:moveTo>
                  <a:lnTo>
                    <a:pt x="0" y="26071"/>
                  </a:lnTo>
                  <a:lnTo>
                    <a:pt x="952" y="25000"/>
                  </a:lnTo>
                  <a:lnTo>
                    <a:pt x="4551" y="21272"/>
                  </a:lnTo>
                  <a:lnTo>
                    <a:pt x="6843" y="19896"/>
                  </a:lnTo>
                  <a:lnTo>
                    <a:pt x="9324" y="18979"/>
                  </a:lnTo>
                  <a:lnTo>
                    <a:pt x="15574" y="17960"/>
                  </a:lnTo>
                  <a:lnTo>
                    <a:pt x="19908" y="17689"/>
                  </a:lnTo>
                  <a:lnTo>
                    <a:pt x="24701" y="17508"/>
                  </a:lnTo>
                  <a:lnTo>
                    <a:pt x="30755" y="16434"/>
                  </a:lnTo>
                  <a:lnTo>
                    <a:pt x="37648" y="14766"/>
                  </a:lnTo>
                  <a:lnTo>
                    <a:pt x="45102" y="12702"/>
                  </a:lnTo>
                  <a:lnTo>
                    <a:pt x="52927" y="11325"/>
                  </a:lnTo>
                  <a:lnTo>
                    <a:pt x="61002" y="10408"/>
                  </a:lnTo>
                  <a:lnTo>
                    <a:pt x="69243" y="9796"/>
                  </a:lnTo>
                  <a:lnTo>
                    <a:pt x="77595" y="9388"/>
                  </a:lnTo>
                  <a:lnTo>
                    <a:pt x="94494" y="8935"/>
                  </a:lnTo>
                  <a:lnTo>
                    <a:pt x="103953" y="7862"/>
                  </a:lnTo>
                  <a:lnTo>
                    <a:pt x="114070" y="6194"/>
                  </a:lnTo>
                  <a:lnTo>
                    <a:pt x="124623" y="4129"/>
                  </a:lnTo>
                  <a:lnTo>
                    <a:pt x="135470" y="2753"/>
                  </a:lnTo>
                  <a:lnTo>
                    <a:pt x="146510" y="1835"/>
                  </a:lnTo>
                  <a:lnTo>
                    <a:pt x="157681" y="1224"/>
                  </a:lnTo>
                  <a:lnTo>
                    <a:pt x="180253" y="544"/>
                  </a:lnTo>
                  <a:lnTo>
                    <a:pt x="24860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475"/>
            <p:cNvSpPr/>
            <p:nvPr/>
          </p:nvSpPr>
          <p:spPr>
            <a:xfrm>
              <a:off x="3877627" y="4054792"/>
              <a:ext cx="154306" cy="33069"/>
            </a:xfrm>
            <a:custGeom>
              <a:avLst/>
              <a:gdLst/>
              <a:ahLst/>
              <a:cxnLst/>
              <a:rect l="0" t="0" r="0" b="0"/>
              <a:pathLst>
                <a:path w="154306" h="33069">
                  <a:moveTo>
                    <a:pt x="0" y="17145"/>
                  </a:moveTo>
                  <a:lnTo>
                    <a:pt x="4551" y="17145"/>
                  </a:lnTo>
                  <a:lnTo>
                    <a:pt x="5891" y="18098"/>
                  </a:lnTo>
                  <a:lnTo>
                    <a:pt x="6785" y="19685"/>
                  </a:lnTo>
                  <a:lnTo>
                    <a:pt x="8219" y="24526"/>
                  </a:lnTo>
                  <a:lnTo>
                    <a:pt x="9290" y="24923"/>
                  </a:lnTo>
                  <a:lnTo>
                    <a:pt x="13019" y="25364"/>
                  </a:lnTo>
                  <a:lnTo>
                    <a:pt x="15347" y="26435"/>
                  </a:lnTo>
                  <a:lnTo>
                    <a:pt x="17851" y="28101"/>
                  </a:lnTo>
                  <a:lnTo>
                    <a:pt x="20473" y="30164"/>
                  </a:lnTo>
                  <a:lnTo>
                    <a:pt x="24126" y="31539"/>
                  </a:lnTo>
                  <a:lnTo>
                    <a:pt x="28467" y="32456"/>
                  </a:lnTo>
                  <a:lnTo>
                    <a:pt x="33266" y="33068"/>
                  </a:lnTo>
                  <a:lnTo>
                    <a:pt x="38370" y="32523"/>
                  </a:lnTo>
                  <a:lnTo>
                    <a:pt x="43677" y="31207"/>
                  </a:lnTo>
                  <a:lnTo>
                    <a:pt x="49120" y="29377"/>
                  </a:lnTo>
                  <a:lnTo>
                    <a:pt x="54654" y="28157"/>
                  </a:lnTo>
                  <a:lnTo>
                    <a:pt x="60249" y="27344"/>
                  </a:lnTo>
                  <a:lnTo>
                    <a:pt x="65883" y="26802"/>
                  </a:lnTo>
                  <a:lnTo>
                    <a:pt x="71545" y="26441"/>
                  </a:lnTo>
                  <a:lnTo>
                    <a:pt x="77224" y="26199"/>
                  </a:lnTo>
                  <a:lnTo>
                    <a:pt x="82915" y="26039"/>
                  </a:lnTo>
                  <a:lnTo>
                    <a:pt x="88614" y="24979"/>
                  </a:lnTo>
                  <a:lnTo>
                    <a:pt x="94319" y="23321"/>
                  </a:lnTo>
                  <a:lnTo>
                    <a:pt x="106689" y="18937"/>
                  </a:lnTo>
                  <a:lnTo>
                    <a:pt x="121713" y="13814"/>
                  </a:lnTo>
                  <a:lnTo>
                    <a:pt x="127814" y="12067"/>
                  </a:lnTo>
                  <a:lnTo>
                    <a:pt x="132834" y="10902"/>
                  </a:lnTo>
                  <a:lnTo>
                    <a:pt x="137134" y="10126"/>
                  </a:lnTo>
                  <a:lnTo>
                    <a:pt x="140953" y="8656"/>
                  </a:lnTo>
                  <a:lnTo>
                    <a:pt x="144451" y="6723"/>
                  </a:ln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476"/>
            <p:cNvSpPr/>
            <p:nvPr/>
          </p:nvSpPr>
          <p:spPr>
            <a:xfrm>
              <a:off x="4134802" y="3926208"/>
              <a:ext cx="265749" cy="236315"/>
            </a:xfrm>
            <a:custGeom>
              <a:avLst/>
              <a:gdLst/>
              <a:ahLst/>
              <a:cxnLst/>
              <a:rect l="0" t="0" r="0" b="0"/>
              <a:pathLst>
                <a:path w="265749" h="236315">
                  <a:moveTo>
                    <a:pt x="0" y="34287"/>
                  </a:moveTo>
                  <a:lnTo>
                    <a:pt x="0" y="26906"/>
                  </a:lnTo>
                  <a:lnTo>
                    <a:pt x="4551" y="21516"/>
                  </a:lnTo>
                  <a:lnTo>
                    <a:pt x="11865" y="16546"/>
                  </a:lnTo>
                  <a:lnTo>
                    <a:pt x="16482" y="13887"/>
                  </a:lnTo>
                  <a:lnTo>
                    <a:pt x="24153" y="8392"/>
                  </a:lnTo>
                  <a:lnTo>
                    <a:pt x="27532" y="5594"/>
                  </a:lnTo>
                  <a:lnTo>
                    <a:pt x="31690" y="3728"/>
                  </a:lnTo>
                  <a:lnTo>
                    <a:pt x="36367" y="2485"/>
                  </a:lnTo>
                  <a:lnTo>
                    <a:pt x="41389" y="1655"/>
                  </a:lnTo>
                  <a:lnTo>
                    <a:pt x="46643" y="1102"/>
                  </a:lnTo>
                  <a:lnTo>
                    <a:pt x="52050" y="734"/>
                  </a:lnTo>
                  <a:lnTo>
                    <a:pt x="57560" y="488"/>
                  </a:lnTo>
                  <a:lnTo>
                    <a:pt x="68763" y="215"/>
                  </a:lnTo>
                  <a:lnTo>
                    <a:pt x="125733" y="0"/>
                  </a:lnTo>
                  <a:lnTo>
                    <a:pt x="130495" y="951"/>
                  </a:lnTo>
                  <a:lnTo>
                    <a:pt x="138325" y="4548"/>
                  </a:lnTo>
                  <a:lnTo>
                    <a:pt x="144980" y="9322"/>
                  </a:lnTo>
                  <a:lnTo>
                    <a:pt x="148088" y="11929"/>
                  </a:lnTo>
                  <a:lnTo>
                    <a:pt x="150160" y="14619"/>
                  </a:lnTo>
                  <a:lnTo>
                    <a:pt x="152463" y="20148"/>
                  </a:lnTo>
                  <a:lnTo>
                    <a:pt x="153077" y="23909"/>
                  </a:lnTo>
                  <a:lnTo>
                    <a:pt x="153487" y="28320"/>
                  </a:lnTo>
                  <a:lnTo>
                    <a:pt x="153759" y="33166"/>
                  </a:lnTo>
                  <a:lnTo>
                    <a:pt x="154063" y="43631"/>
                  </a:lnTo>
                  <a:lnTo>
                    <a:pt x="154143" y="49089"/>
                  </a:lnTo>
                  <a:lnTo>
                    <a:pt x="153245" y="54632"/>
                  </a:lnTo>
                  <a:lnTo>
                    <a:pt x="151693" y="60233"/>
                  </a:lnTo>
                  <a:lnTo>
                    <a:pt x="142359" y="87460"/>
                  </a:lnTo>
                  <a:lnTo>
                    <a:pt x="138721" y="94500"/>
                  </a:lnTo>
                  <a:lnTo>
                    <a:pt x="134390" y="101100"/>
                  </a:lnTo>
                  <a:lnTo>
                    <a:pt x="129599" y="107403"/>
                  </a:lnTo>
                  <a:lnTo>
                    <a:pt x="125452" y="114463"/>
                  </a:lnTo>
                  <a:lnTo>
                    <a:pt x="121735" y="122028"/>
                  </a:lnTo>
                  <a:lnTo>
                    <a:pt x="118304" y="129928"/>
                  </a:lnTo>
                  <a:lnTo>
                    <a:pt x="114112" y="137100"/>
                  </a:lnTo>
                  <a:lnTo>
                    <a:pt x="109412" y="143786"/>
                  </a:lnTo>
                  <a:lnTo>
                    <a:pt x="104374" y="150149"/>
                  </a:lnTo>
                  <a:lnTo>
                    <a:pt x="101015" y="156295"/>
                  </a:lnTo>
                  <a:lnTo>
                    <a:pt x="98776" y="162299"/>
                  </a:lnTo>
                  <a:lnTo>
                    <a:pt x="97283" y="168205"/>
                  </a:lnTo>
                  <a:lnTo>
                    <a:pt x="95335" y="174048"/>
                  </a:lnTo>
                  <a:lnTo>
                    <a:pt x="93085" y="179849"/>
                  </a:lnTo>
                  <a:lnTo>
                    <a:pt x="90631" y="185620"/>
                  </a:lnTo>
                  <a:lnTo>
                    <a:pt x="88043" y="190421"/>
                  </a:lnTo>
                  <a:lnTo>
                    <a:pt x="85365" y="194574"/>
                  </a:lnTo>
                  <a:lnTo>
                    <a:pt x="80803" y="201728"/>
                  </a:lnTo>
                  <a:lnTo>
                    <a:pt x="78775" y="208083"/>
                  </a:lnTo>
                  <a:lnTo>
                    <a:pt x="79186" y="211111"/>
                  </a:lnTo>
                  <a:lnTo>
                    <a:pt x="80414" y="214082"/>
                  </a:lnTo>
                  <a:lnTo>
                    <a:pt x="84676" y="221143"/>
                  </a:lnTo>
                  <a:lnTo>
                    <a:pt x="91409" y="228430"/>
                  </a:lnTo>
                  <a:lnTo>
                    <a:pt x="93014" y="230110"/>
                  </a:lnTo>
                  <a:lnTo>
                    <a:pt x="98807" y="230857"/>
                  </a:lnTo>
                  <a:lnTo>
                    <a:pt x="103019" y="231056"/>
                  </a:lnTo>
                  <a:lnTo>
                    <a:pt x="106779" y="232141"/>
                  </a:lnTo>
                  <a:lnTo>
                    <a:pt x="113498" y="235887"/>
                  </a:lnTo>
                  <a:lnTo>
                    <a:pt x="117575" y="236314"/>
                  </a:lnTo>
                  <a:lnTo>
                    <a:pt x="122199" y="235647"/>
                  </a:lnTo>
                  <a:lnTo>
                    <a:pt x="127186" y="234250"/>
                  </a:lnTo>
                  <a:lnTo>
                    <a:pt x="132415" y="233317"/>
                  </a:lnTo>
                  <a:lnTo>
                    <a:pt x="137807" y="232697"/>
                  </a:lnTo>
                  <a:lnTo>
                    <a:pt x="143306" y="232282"/>
                  </a:lnTo>
                  <a:lnTo>
                    <a:pt x="149830" y="232006"/>
                  </a:lnTo>
                  <a:lnTo>
                    <a:pt x="171712" y="231618"/>
                  </a:lnTo>
                  <a:lnTo>
                    <a:pt x="184584" y="231526"/>
                  </a:lnTo>
                  <a:lnTo>
                    <a:pt x="192588" y="230550"/>
                  </a:lnTo>
                  <a:lnTo>
                    <a:pt x="201735" y="228946"/>
                  </a:lnTo>
                  <a:lnTo>
                    <a:pt x="211642" y="226925"/>
                  </a:lnTo>
                  <a:lnTo>
                    <a:pt x="220152" y="225577"/>
                  </a:lnTo>
                  <a:lnTo>
                    <a:pt x="227730" y="224678"/>
                  </a:lnTo>
                  <a:lnTo>
                    <a:pt x="234688" y="224080"/>
                  </a:lnTo>
                  <a:lnTo>
                    <a:pt x="241231" y="223680"/>
                  </a:lnTo>
                  <a:lnTo>
                    <a:pt x="265748" y="22288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477"/>
            <p:cNvSpPr/>
            <p:nvPr/>
          </p:nvSpPr>
          <p:spPr>
            <a:xfrm>
              <a:off x="5995034" y="4063365"/>
              <a:ext cx="162879" cy="17143"/>
            </a:xfrm>
            <a:custGeom>
              <a:avLst/>
              <a:gdLst/>
              <a:ahLst/>
              <a:cxnLst/>
              <a:rect l="0" t="0" r="0" b="0"/>
              <a:pathLst>
                <a:path w="162879" h="17143">
                  <a:moveTo>
                    <a:pt x="0" y="8572"/>
                  </a:moveTo>
                  <a:lnTo>
                    <a:pt x="0" y="13123"/>
                  </a:lnTo>
                  <a:lnTo>
                    <a:pt x="953" y="14464"/>
                  </a:lnTo>
                  <a:lnTo>
                    <a:pt x="2541" y="15357"/>
                  </a:lnTo>
                  <a:lnTo>
                    <a:pt x="4552" y="15953"/>
                  </a:lnTo>
                  <a:lnTo>
                    <a:pt x="6844" y="16350"/>
                  </a:lnTo>
                  <a:lnTo>
                    <a:pt x="11932" y="16791"/>
                  </a:lnTo>
                  <a:lnTo>
                    <a:pt x="14622" y="16909"/>
                  </a:lnTo>
                  <a:lnTo>
                    <a:pt x="20152" y="17040"/>
                  </a:lnTo>
                  <a:lnTo>
                    <a:pt x="65875" y="17142"/>
                  </a:lnTo>
                  <a:lnTo>
                    <a:pt x="72492" y="16190"/>
                  </a:lnTo>
                  <a:lnTo>
                    <a:pt x="79761" y="14603"/>
                  </a:lnTo>
                  <a:lnTo>
                    <a:pt x="87464" y="12593"/>
                  </a:lnTo>
                  <a:lnTo>
                    <a:pt x="95457" y="11252"/>
                  </a:lnTo>
                  <a:lnTo>
                    <a:pt x="103643" y="10359"/>
                  </a:lnTo>
                  <a:lnTo>
                    <a:pt x="111958" y="9763"/>
                  </a:lnTo>
                  <a:lnTo>
                    <a:pt x="121312" y="8414"/>
                  </a:lnTo>
                  <a:lnTo>
                    <a:pt x="131357" y="6562"/>
                  </a:ln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478"/>
            <p:cNvSpPr/>
            <p:nvPr/>
          </p:nvSpPr>
          <p:spPr>
            <a:xfrm>
              <a:off x="6295072" y="3900497"/>
              <a:ext cx="351473" cy="197124"/>
            </a:xfrm>
            <a:custGeom>
              <a:avLst/>
              <a:gdLst/>
              <a:ahLst/>
              <a:cxnLst/>
              <a:rect l="0" t="0" r="0" b="0"/>
              <a:pathLst>
                <a:path w="351473" h="197124">
                  <a:moveTo>
                    <a:pt x="0" y="42853"/>
                  </a:moveTo>
                  <a:lnTo>
                    <a:pt x="0" y="30921"/>
                  </a:lnTo>
                  <a:lnTo>
                    <a:pt x="953" y="29183"/>
                  </a:lnTo>
                  <a:lnTo>
                    <a:pt x="2540" y="28025"/>
                  </a:lnTo>
                  <a:lnTo>
                    <a:pt x="4551" y="27252"/>
                  </a:lnTo>
                  <a:lnTo>
                    <a:pt x="5891" y="25785"/>
                  </a:lnTo>
                  <a:lnTo>
                    <a:pt x="6785" y="23854"/>
                  </a:lnTo>
                  <a:lnTo>
                    <a:pt x="7381" y="21614"/>
                  </a:lnTo>
                  <a:lnTo>
                    <a:pt x="9683" y="20121"/>
                  </a:lnTo>
                  <a:lnTo>
                    <a:pt x="17321" y="18463"/>
                  </a:lnTo>
                  <a:lnTo>
                    <a:pt x="24526" y="15185"/>
                  </a:lnTo>
                  <a:lnTo>
                    <a:pt x="27781" y="12978"/>
                  </a:lnTo>
                  <a:lnTo>
                    <a:pt x="33937" y="10525"/>
                  </a:lnTo>
                  <a:lnTo>
                    <a:pt x="40800" y="8482"/>
                  </a:lnTo>
                  <a:lnTo>
                    <a:pt x="50201" y="4399"/>
                  </a:lnTo>
                  <a:lnTo>
                    <a:pt x="58189" y="1950"/>
                  </a:lnTo>
                  <a:lnTo>
                    <a:pt x="65867" y="861"/>
                  </a:lnTo>
                  <a:lnTo>
                    <a:pt x="75629" y="377"/>
                  </a:lnTo>
                  <a:lnTo>
                    <a:pt x="91835" y="105"/>
                  </a:lnTo>
                  <a:lnTo>
                    <a:pt x="121214" y="0"/>
                  </a:lnTo>
                  <a:lnTo>
                    <a:pt x="130391" y="2534"/>
                  </a:lnTo>
                  <a:lnTo>
                    <a:pt x="139867" y="6836"/>
                  </a:lnTo>
                  <a:lnTo>
                    <a:pt x="147253" y="11923"/>
                  </a:lnTo>
                  <a:lnTo>
                    <a:pt x="153711" y="17358"/>
                  </a:lnTo>
                  <a:lnTo>
                    <a:pt x="156766" y="20141"/>
                  </a:lnTo>
                  <a:lnTo>
                    <a:pt x="158803" y="22949"/>
                  </a:lnTo>
                  <a:lnTo>
                    <a:pt x="161067" y="28609"/>
                  </a:lnTo>
                  <a:lnTo>
                    <a:pt x="161671" y="32405"/>
                  </a:lnTo>
                  <a:lnTo>
                    <a:pt x="162073" y="36840"/>
                  </a:lnTo>
                  <a:lnTo>
                    <a:pt x="162341" y="41701"/>
                  </a:lnTo>
                  <a:lnTo>
                    <a:pt x="162640" y="52183"/>
                  </a:lnTo>
                  <a:lnTo>
                    <a:pt x="162831" y="74435"/>
                  </a:lnTo>
                  <a:lnTo>
                    <a:pt x="160941" y="79148"/>
                  </a:lnTo>
                  <a:lnTo>
                    <a:pt x="157777" y="83242"/>
                  </a:lnTo>
                  <a:lnTo>
                    <a:pt x="153762" y="86924"/>
                  </a:lnTo>
                  <a:lnTo>
                    <a:pt x="150133" y="91283"/>
                  </a:lnTo>
                  <a:lnTo>
                    <a:pt x="146761" y="96095"/>
                  </a:lnTo>
                  <a:lnTo>
                    <a:pt x="143561" y="101207"/>
                  </a:lnTo>
                  <a:lnTo>
                    <a:pt x="140475" y="106521"/>
                  </a:lnTo>
                  <a:lnTo>
                    <a:pt x="134506" y="117505"/>
                  </a:lnTo>
                  <a:lnTo>
                    <a:pt x="131581" y="122148"/>
                  </a:lnTo>
                  <a:lnTo>
                    <a:pt x="128678" y="126196"/>
                  </a:lnTo>
                  <a:lnTo>
                    <a:pt x="125790" y="129848"/>
                  </a:lnTo>
                  <a:lnTo>
                    <a:pt x="123866" y="134187"/>
                  </a:lnTo>
                  <a:lnTo>
                    <a:pt x="122582" y="138985"/>
                  </a:lnTo>
                  <a:lnTo>
                    <a:pt x="121727" y="144088"/>
                  </a:lnTo>
                  <a:lnTo>
                    <a:pt x="120203" y="148443"/>
                  </a:lnTo>
                  <a:lnTo>
                    <a:pt x="118236" y="152299"/>
                  </a:lnTo>
                  <a:lnTo>
                    <a:pt x="115971" y="155822"/>
                  </a:lnTo>
                  <a:lnTo>
                    <a:pt x="114461" y="159123"/>
                  </a:lnTo>
                  <a:lnTo>
                    <a:pt x="113455" y="162276"/>
                  </a:lnTo>
                  <a:lnTo>
                    <a:pt x="112337" y="168320"/>
                  </a:lnTo>
                  <a:lnTo>
                    <a:pt x="111840" y="174181"/>
                  </a:lnTo>
                  <a:lnTo>
                    <a:pt x="111619" y="179961"/>
                  </a:lnTo>
                  <a:lnTo>
                    <a:pt x="111560" y="182835"/>
                  </a:lnTo>
                  <a:lnTo>
                    <a:pt x="112474" y="184752"/>
                  </a:lnTo>
                  <a:lnTo>
                    <a:pt x="114035" y="186030"/>
                  </a:lnTo>
                  <a:lnTo>
                    <a:pt x="116028" y="186882"/>
                  </a:lnTo>
                  <a:lnTo>
                    <a:pt x="117357" y="188402"/>
                  </a:lnTo>
                  <a:lnTo>
                    <a:pt x="118243" y="190368"/>
                  </a:lnTo>
                  <a:lnTo>
                    <a:pt x="118834" y="192631"/>
                  </a:lnTo>
                  <a:lnTo>
                    <a:pt x="120180" y="194140"/>
                  </a:lnTo>
                  <a:lnTo>
                    <a:pt x="122030" y="195146"/>
                  </a:lnTo>
                  <a:lnTo>
                    <a:pt x="124216" y="195816"/>
                  </a:lnTo>
                  <a:lnTo>
                    <a:pt x="131725" y="196562"/>
                  </a:lnTo>
                  <a:lnTo>
                    <a:pt x="140459" y="196893"/>
                  </a:lnTo>
                  <a:lnTo>
                    <a:pt x="147516" y="197040"/>
                  </a:lnTo>
                  <a:lnTo>
                    <a:pt x="161395" y="197123"/>
                  </a:lnTo>
                  <a:lnTo>
                    <a:pt x="167604" y="196182"/>
                  </a:lnTo>
                  <a:lnTo>
                    <a:pt x="174601" y="194602"/>
                  </a:lnTo>
                  <a:lnTo>
                    <a:pt x="182124" y="192596"/>
                  </a:lnTo>
                  <a:lnTo>
                    <a:pt x="189043" y="191260"/>
                  </a:lnTo>
                  <a:lnTo>
                    <a:pt x="195561" y="190368"/>
                  </a:lnTo>
                  <a:lnTo>
                    <a:pt x="201812" y="189774"/>
                  </a:lnTo>
                  <a:lnTo>
                    <a:pt x="209789" y="189378"/>
                  </a:lnTo>
                  <a:lnTo>
                    <a:pt x="228812" y="188937"/>
                  </a:lnTo>
                  <a:lnTo>
                    <a:pt x="237314" y="187867"/>
                  </a:lnTo>
                  <a:lnTo>
                    <a:pt x="244886" y="186202"/>
                  </a:lnTo>
                  <a:lnTo>
                    <a:pt x="251840" y="184138"/>
                  </a:lnTo>
                  <a:lnTo>
                    <a:pt x="259334" y="182763"/>
                  </a:lnTo>
                  <a:lnTo>
                    <a:pt x="267187" y="181846"/>
                  </a:lnTo>
                  <a:lnTo>
                    <a:pt x="275280" y="181235"/>
                  </a:lnTo>
                  <a:lnTo>
                    <a:pt x="283532" y="179875"/>
                  </a:lnTo>
                  <a:lnTo>
                    <a:pt x="291891" y="178016"/>
                  </a:lnTo>
                  <a:lnTo>
                    <a:pt x="300322" y="175824"/>
                  </a:lnTo>
                  <a:lnTo>
                    <a:pt x="307847" y="174363"/>
                  </a:lnTo>
                  <a:lnTo>
                    <a:pt x="314769" y="173389"/>
                  </a:lnTo>
                  <a:lnTo>
                    <a:pt x="321288" y="172739"/>
                  </a:lnTo>
                  <a:lnTo>
                    <a:pt x="331073" y="172017"/>
                  </a:lnTo>
                  <a:lnTo>
                    <a:pt x="335015" y="171825"/>
                  </a:lnTo>
                  <a:lnTo>
                    <a:pt x="338596" y="172649"/>
                  </a:lnTo>
                  <a:lnTo>
                    <a:pt x="341936" y="174151"/>
                  </a:lnTo>
                  <a:lnTo>
                    <a:pt x="351472" y="18001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479"/>
            <p:cNvSpPr/>
            <p:nvPr/>
          </p:nvSpPr>
          <p:spPr>
            <a:xfrm>
              <a:off x="5197792" y="4534897"/>
              <a:ext cx="265601" cy="556758"/>
            </a:xfrm>
            <a:custGeom>
              <a:avLst/>
              <a:gdLst/>
              <a:ahLst/>
              <a:cxnLst/>
              <a:rect l="0" t="0" r="0" b="0"/>
              <a:pathLst>
                <a:path w="265601" h="556758">
                  <a:moveTo>
                    <a:pt x="0" y="17100"/>
                  </a:moveTo>
                  <a:lnTo>
                    <a:pt x="0" y="29870"/>
                  </a:lnTo>
                  <a:lnTo>
                    <a:pt x="953" y="32281"/>
                  </a:lnTo>
                  <a:lnTo>
                    <a:pt x="5891" y="40225"/>
                  </a:lnTo>
                  <a:lnTo>
                    <a:pt x="10583" y="53982"/>
                  </a:lnTo>
                  <a:lnTo>
                    <a:pt x="15181" y="64925"/>
                  </a:lnTo>
                  <a:lnTo>
                    <a:pt x="20400" y="79313"/>
                  </a:lnTo>
                  <a:lnTo>
                    <a:pt x="25894" y="92693"/>
                  </a:lnTo>
                  <a:lnTo>
                    <a:pt x="31511" y="105942"/>
                  </a:lnTo>
                  <a:lnTo>
                    <a:pt x="37183" y="121355"/>
                  </a:lnTo>
                  <a:lnTo>
                    <a:pt x="42878" y="135191"/>
                  </a:lnTo>
                  <a:lnTo>
                    <a:pt x="48585" y="147690"/>
                  </a:lnTo>
                  <a:lnTo>
                    <a:pt x="54295" y="159595"/>
                  </a:lnTo>
                  <a:lnTo>
                    <a:pt x="62549" y="171236"/>
                  </a:lnTo>
                  <a:lnTo>
                    <a:pt x="67417" y="177008"/>
                  </a:lnTo>
                  <a:lnTo>
                    <a:pt x="75366" y="185960"/>
                  </a:lnTo>
                  <a:lnTo>
                    <a:pt x="83026" y="193114"/>
                  </a:lnTo>
                  <a:lnTo>
                    <a:pt x="87736" y="196355"/>
                  </a:lnTo>
                  <a:lnTo>
                    <a:pt x="92781" y="199469"/>
                  </a:lnTo>
                  <a:lnTo>
                    <a:pt x="98049" y="202497"/>
                  </a:lnTo>
                  <a:lnTo>
                    <a:pt x="108982" y="208401"/>
                  </a:lnTo>
                  <a:lnTo>
                    <a:pt x="113612" y="211309"/>
                  </a:lnTo>
                  <a:lnTo>
                    <a:pt x="121297" y="217080"/>
                  </a:lnTo>
                  <a:lnTo>
                    <a:pt x="127887" y="220280"/>
                  </a:lnTo>
                  <a:lnTo>
                    <a:pt x="133991" y="221702"/>
                  </a:lnTo>
                  <a:lnTo>
                    <a:pt x="139879" y="222335"/>
                  </a:lnTo>
                  <a:lnTo>
                    <a:pt x="145671" y="222616"/>
                  </a:lnTo>
                  <a:lnTo>
                    <a:pt x="148549" y="222690"/>
                  </a:lnTo>
                  <a:lnTo>
                    <a:pt x="151421" y="221788"/>
                  </a:lnTo>
                  <a:lnTo>
                    <a:pt x="157150" y="218245"/>
                  </a:lnTo>
                  <a:lnTo>
                    <a:pt x="165412" y="213495"/>
                  </a:lnTo>
                  <a:lnTo>
                    <a:pt x="170282" y="210895"/>
                  </a:lnTo>
                  <a:lnTo>
                    <a:pt x="173529" y="208210"/>
                  </a:lnTo>
                  <a:lnTo>
                    <a:pt x="175694" y="205466"/>
                  </a:lnTo>
                  <a:lnTo>
                    <a:pt x="179051" y="199878"/>
                  </a:lnTo>
                  <a:lnTo>
                    <a:pt x="186296" y="190425"/>
                  </a:lnTo>
                  <a:lnTo>
                    <a:pt x="193523" y="176935"/>
                  </a:lnTo>
                  <a:lnTo>
                    <a:pt x="195548" y="169735"/>
                  </a:lnTo>
                  <a:lnTo>
                    <a:pt x="196688" y="155776"/>
                  </a:lnTo>
                  <a:lnTo>
                    <a:pt x="197025" y="139575"/>
                  </a:lnTo>
                  <a:lnTo>
                    <a:pt x="197167" y="35920"/>
                  </a:lnTo>
                  <a:lnTo>
                    <a:pt x="196215" y="31552"/>
                  </a:lnTo>
                  <a:lnTo>
                    <a:pt x="190382" y="17697"/>
                  </a:lnTo>
                  <a:lnTo>
                    <a:pt x="188626" y="467"/>
                  </a:lnTo>
                  <a:lnTo>
                    <a:pt x="188604" y="107"/>
                  </a:lnTo>
                  <a:lnTo>
                    <a:pt x="193149" y="0"/>
                  </a:lnTo>
                  <a:lnTo>
                    <a:pt x="194488" y="938"/>
                  </a:lnTo>
                  <a:lnTo>
                    <a:pt x="195381" y="2515"/>
                  </a:lnTo>
                  <a:lnTo>
                    <a:pt x="196374" y="6808"/>
                  </a:lnTo>
                  <a:lnTo>
                    <a:pt x="196815" y="11891"/>
                  </a:lnTo>
                  <a:lnTo>
                    <a:pt x="201614" y="24659"/>
                  </a:lnTo>
                  <a:lnTo>
                    <a:pt x="209068" y="35956"/>
                  </a:lnTo>
                  <a:lnTo>
                    <a:pt x="217310" y="49886"/>
                  </a:lnTo>
                  <a:lnTo>
                    <a:pt x="222947" y="63104"/>
                  </a:lnTo>
                  <a:lnTo>
                    <a:pt x="227675" y="78504"/>
                  </a:lnTo>
                  <a:lnTo>
                    <a:pt x="229776" y="94873"/>
                  </a:lnTo>
                  <a:lnTo>
                    <a:pt x="233250" y="111673"/>
                  </a:lnTo>
                  <a:lnTo>
                    <a:pt x="237970" y="128665"/>
                  </a:lnTo>
                  <a:lnTo>
                    <a:pt x="243242" y="145742"/>
                  </a:lnTo>
                  <a:lnTo>
                    <a:pt x="260064" y="197127"/>
                  </a:lnTo>
                  <a:lnTo>
                    <a:pt x="261958" y="206651"/>
                  </a:lnTo>
                  <a:lnTo>
                    <a:pt x="263221" y="216810"/>
                  </a:lnTo>
                  <a:lnTo>
                    <a:pt x="264063" y="227393"/>
                  </a:lnTo>
                  <a:lnTo>
                    <a:pt x="264624" y="237305"/>
                  </a:lnTo>
                  <a:lnTo>
                    <a:pt x="265249" y="255939"/>
                  </a:lnTo>
                  <a:lnTo>
                    <a:pt x="265600" y="287045"/>
                  </a:lnTo>
                  <a:lnTo>
                    <a:pt x="264696" y="298029"/>
                  </a:lnTo>
                  <a:lnTo>
                    <a:pt x="263142" y="309161"/>
                  </a:lnTo>
                  <a:lnTo>
                    <a:pt x="261153" y="320393"/>
                  </a:lnTo>
                  <a:lnTo>
                    <a:pt x="259827" y="330737"/>
                  </a:lnTo>
                  <a:lnTo>
                    <a:pt x="258943" y="340492"/>
                  </a:lnTo>
                  <a:lnTo>
                    <a:pt x="258354" y="349852"/>
                  </a:lnTo>
                  <a:lnTo>
                    <a:pt x="257008" y="359902"/>
                  </a:lnTo>
                  <a:lnTo>
                    <a:pt x="255159" y="370412"/>
                  </a:lnTo>
                  <a:lnTo>
                    <a:pt x="252974" y="381230"/>
                  </a:lnTo>
                  <a:lnTo>
                    <a:pt x="248005" y="403408"/>
                  </a:lnTo>
                  <a:lnTo>
                    <a:pt x="245347" y="414656"/>
                  </a:lnTo>
                  <a:lnTo>
                    <a:pt x="242622" y="425012"/>
                  </a:lnTo>
                  <a:lnTo>
                    <a:pt x="237055" y="444140"/>
                  </a:lnTo>
                  <a:lnTo>
                    <a:pt x="233284" y="453241"/>
                  </a:lnTo>
                  <a:lnTo>
                    <a:pt x="228865" y="462165"/>
                  </a:lnTo>
                  <a:lnTo>
                    <a:pt x="224014" y="470973"/>
                  </a:lnTo>
                  <a:lnTo>
                    <a:pt x="218876" y="478750"/>
                  </a:lnTo>
                  <a:lnTo>
                    <a:pt x="213544" y="485839"/>
                  </a:lnTo>
                  <a:lnTo>
                    <a:pt x="208086" y="492470"/>
                  </a:lnTo>
                  <a:lnTo>
                    <a:pt x="202541" y="498796"/>
                  </a:lnTo>
                  <a:lnTo>
                    <a:pt x="196940" y="504919"/>
                  </a:lnTo>
                  <a:lnTo>
                    <a:pt x="191301" y="510905"/>
                  </a:lnTo>
                  <a:lnTo>
                    <a:pt x="186589" y="516801"/>
                  </a:lnTo>
                  <a:lnTo>
                    <a:pt x="178814" y="528431"/>
                  </a:lnTo>
                  <a:lnTo>
                    <a:pt x="174454" y="533248"/>
                  </a:lnTo>
                  <a:lnTo>
                    <a:pt x="169643" y="537411"/>
                  </a:lnTo>
                  <a:lnTo>
                    <a:pt x="164530" y="541139"/>
                  </a:lnTo>
                  <a:lnTo>
                    <a:pt x="156309" y="545282"/>
                  </a:lnTo>
                  <a:lnTo>
                    <a:pt x="148528" y="548075"/>
                  </a:lnTo>
                  <a:lnTo>
                    <a:pt x="143786" y="550153"/>
                  </a:lnTo>
                  <a:lnTo>
                    <a:pt x="138720" y="552492"/>
                  </a:lnTo>
                  <a:lnTo>
                    <a:pt x="130551" y="555089"/>
                  </a:lnTo>
                  <a:lnTo>
                    <a:pt x="122793" y="556244"/>
                  </a:lnTo>
                  <a:lnTo>
                    <a:pt x="118057" y="556552"/>
                  </a:lnTo>
                  <a:lnTo>
                    <a:pt x="112995" y="556757"/>
                  </a:lnTo>
                  <a:lnTo>
                    <a:pt x="108667" y="555942"/>
                  </a:lnTo>
                  <a:lnTo>
                    <a:pt x="101319" y="552495"/>
                  </a:lnTo>
                  <a:lnTo>
                    <a:pt x="98979" y="550243"/>
                  </a:lnTo>
                  <a:lnTo>
                    <a:pt x="97418" y="547788"/>
                  </a:lnTo>
                  <a:lnTo>
                    <a:pt x="96378" y="545200"/>
                  </a:lnTo>
                  <a:lnTo>
                    <a:pt x="90363" y="537006"/>
                  </a:lnTo>
                  <a:lnTo>
                    <a:pt x="82548" y="528546"/>
                  </a:lnTo>
                  <a:lnTo>
                    <a:pt x="80750" y="525704"/>
                  </a:lnTo>
                  <a:lnTo>
                    <a:pt x="77153" y="51430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480"/>
            <p:cNvSpPr/>
            <p:nvPr/>
          </p:nvSpPr>
          <p:spPr>
            <a:xfrm>
              <a:off x="5583554" y="4577715"/>
              <a:ext cx="214314" cy="25718"/>
            </a:xfrm>
            <a:custGeom>
              <a:avLst/>
              <a:gdLst/>
              <a:ahLst/>
              <a:cxnLst/>
              <a:rect l="0" t="0" r="0" b="0"/>
              <a:pathLst>
                <a:path w="214314" h="25718">
                  <a:moveTo>
                    <a:pt x="0" y="25717"/>
                  </a:moveTo>
                  <a:lnTo>
                    <a:pt x="20152" y="25717"/>
                  </a:lnTo>
                  <a:lnTo>
                    <a:pt x="23913" y="24765"/>
                  </a:lnTo>
                  <a:lnTo>
                    <a:pt x="28324" y="23177"/>
                  </a:lnTo>
                  <a:lnTo>
                    <a:pt x="33171" y="21167"/>
                  </a:lnTo>
                  <a:lnTo>
                    <a:pt x="38306" y="19826"/>
                  </a:lnTo>
                  <a:lnTo>
                    <a:pt x="43635" y="18932"/>
                  </a:lnTo>
                  <a:lnTo>
                    <a:pt x="49093" y="18336"/>
                  </a:lnTo>
                  <a:lnTo>
                    <a:pt x="53684" y="17939"/>
                  </a:lnTo>
                  <a:lnTo>
                    <a:pt x="57697" y="17674"/>
                  </a:lnTo>
                  <a:lnTo>
                    <a:pt x="61325" y="17498"/>
                  </a:lnTo>
                  <a:lnTo>
                    <a:pt x="72976" y="17302"/>
                  </a:lnTo>
                  <a:lnTo>
                    <a:pt x="99188" y="17175"/>
                  </a:lnTo>
                  <a:lnTo>
                    <a:pt x="105178" y="16213"/>
                  </a:lnTo>
                  <a:lnTo>
                    <a:pt x="111076" y="14619"/>
                  </a:lnTo>
                  <a:lnTo>
                    <a:pt x="116914" y="12603"/>
                  </a:lnTo>
                  <a:lnTo>
                    <a:pt x="122710" y="11259"/>
                  </a:lnTo>
                  <a:lnTo>
                    <a:pt x="128480" y="10364"/>
                  </a:lnTo>
                  <a:lnTo>
                    <a:pt x="134231" y="9767"/>
                  </a:lnTo>
                  <a:lnTo>
                    <a:pt x="139970" y="9368"/>
                  </a:lnTo>
                  <a:lnTo>
                    <a:pt x="145701" y="9103"/>
                  </a:lnTo>
                  <a:lnTo>
                    <a:pt x="157149" y="8808"/>
                  </a:lnTo>
                  <a:lnTo>
                    <a:pt x="185736" y="8603"/>
                  </a:lnTo>
                  <a:lnTo>
                    <a:pt x="191452" y="7640"/>
                  </a:lnTo>
                  <a:lnTo>
                    <a:pt x="197167" y="6046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481"/>
            <p:cNvSpPr/>
            <p:nvPr/>
          </p:nvSpPr>
          <p:spPr>
            <a:xfrm>
              <a:off x="5609272" y="4714875"/>
              <a:ext cx="205741" cy="17146"/>
            </a:xfrm>
            <a:custGeom>
              <a:avLst/>
              <a:gdLst/>
              <a:ahLst/>
              <a:cxnLst/>
              <a:rect l="0" t="0" r="0" b="0"/>
              <a:pathLst>
                <a:path w="205741" h="17146">
                  <a:moveTo>
                    <a:pt x="0" y="17145"/>
                  </a:moveTo>
                  <a:lnTo>
                    <a:pt x="40551" y="17145"/>
                  </a:lnTo>
                  <a:lnTo>
                    <a:pt x="46084" y="16192"/>
                  </a:lnTo>
                  <a:lnTo>
                    <a:pt x="51678" y="14605"/>
                  </a:lnTo>
                  <a:lnTo>
                    <a:pt x="57312" y="12594"/>
                  </a:lnTo>
                  <a:lnTo>
                    <a:pt x="63925" y="11253"/>
                  </a:lnTo>
                  <a:lnTo>
                    <a:pt x="71192" y="10359"/>
                  </a:lnTo>
                  <a:lnTo>
                    <a:pt x="78894" y="9764"/>
                  </a:lnTo>
                  <a:lnTo>
                    <a:pt x="85933" y="9366"/>
                  </a:lnTo>
                  <a:lnTo>
                    <a:pt x="98835" y="8925"/>
                  </a:lnTo>
                  <a:lnTo>
                    <a:pt x="105895" y="7855"/>
                  </a:lnTo>
                  <a:lnTo>
                    <a:pt x="113460" y="6189"/>
                  </a:lnTo>
                  <a:lnTo>
                    <a:pt x="121359" y="4126"/>
                  </a:lnTo>
                  <a:lnTo>
                    <a:pt x="129484" y="2751"/>
                  </a:lnTo>
                  <a:lnTo>
                    <a:pt x="137757" y="1833"/>
                  </a:lnTo>
                  <a:lnTo>
                    <a:pt x="146131" y="1222"/>
                  </a:lnTo>
                  <a:lnTo>
                    <a:pt x="153618" y="815"/>
                  </a:lnTo>
                  <a:lnTo>
                    <a:pt x="167017" y="361"/>
                  </a:lnTo>
                  <a:lnTo>
                    <a:pt x="194420" y="47"/>
                  </a:lnTo>
                  <a:lnTo>
                    <a:pt x="20574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482"/>
            <p:cNvSpPr/>
            <p:nvPr/>
          </p:nvSpPr>
          <p:spPr>
            <a:xfrm>
              <a:off x="5960745" y="4612004"/>
              <a:ext cx="291465" cy="34292"/>
            </a:xfrm>
            <a:custGeom>
              <a:avLst/>
              <a:gdLst/>
              <a:ahLst/>
              <a:cxnLst/>
              <a:rect l="0" t="0" r="0" b="0"/>
              <a:pathLst>
                <a:path w="291465" h="34292">
                  <a:moveTo>
                    <a:pt x="0" y="34291"/>
                  </a:moveTo>
                  <a:lnTo>
                    <a:pt x="12770" y="34291"/>
                  </a:lnTo>
                  <a:lnTo>
                    <a:pt x="15181" y="33338"/>
                  </a:lnTo>
                  <a:lnTo>
                    <a:pt x="17740" y="31751"/>
                  </a:lnTo>
                  <a:lnTo>
                    <a:pt x="20399" y="29740"/>
                  </a:lnTo>
                  <a:lnTo>
                    <a:pt x="23125" y="28399"/>
                  </a:lnTo>
                  <a:lnTo>
                    <a:pt x="25894" y="27505"/>
                  </a:lnTo>
                  <a:lnTo>
                    <a:pt x="28692" y="26910"/>
                  </a:lnTo>
                  <a:lnTo>
                    <a:pt x="32463" y="25560"/>
                  </a:lnTo>
                  <a:lnTo>
                    <a:pt x="36882" y="23708"/>
                  </a:lnTo>
                  <a:lnTo>
                    <a:pt x="41733" y="21520"/>
                  </a:lnTo>
                  <a:lnTo>
                    <a:pt x="46872" y="20062"/>
                  </a:lnTo>
                  <a:lnTo>
                    <a:pt x="52203" y="19090"/>
                  </a:lnTo>
                  <a:lnTo>
                    <a:pt x="57662" y="18442"/>
                  </a:lnTo>
                  <a:lnTo>
                    <a:pt x="64159" y="17057"/>
                  </a:lnTo>
                  <a:lnTo>
                    <a:pt x="71347" y="15182"/>
                  </a:lnTo>
                  <a:lnTo>
                    <a:pt x="78997" y="12979"/>
                  </a:lnTo>
                  <a:lnTo>
                    <a:pt x="95117" y="7991"/>
                  </a:lnTo>
                  <a:lnTo>
                    <a:pt x="103416" y="5328"/>
                  </a:lnTo>
                  <a:lnTo>
                    <a:pt x="111807" y="3552"/>
                  </a:lnTo>
                  <a:lnTo>
                    <a:pt x="120258" y="2368"/>
                  </a:lnTo>
                  <a:lnTo>
                    <a:pt x="128749" y="1579"/>
                  </a:lnTo>
                  <a:lnTo>
                    <a:pt x="136315" y="1053"/>
                  </a:lnTo>
                  <a:lnTo>
                    <a:pt x="143264" y="702"/>
                  </a:lnTo>
                  <a:lnTo>
                    <a:pt x="149802" y="468"/>
                  </a:lnTo>
                  <a:lnTo>
                    <a:pt x="172656" y="139"/>
                  </a:lnTo>
                  <a:lnTo>
                    <a:pt x="29146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483"/>
            <p:cNvSpPr/>
            <p:nvPr/>
          </p:nvSpPr>
          <p:spPr>
            <a:xfrm>
              <a:off x="6423809" y="4406275"/>
              <a:ext cx="197019" cy="385753"/>
            </a:xfrm>
            <a:custGeom>
              <a:avLst/>
              <a:gdLst/>
              <a:ahLst/>
              <a:cxnLst/>
              <a:rect l="0" t="0" r="0" b="0"/>
              <a:pathLst>
                <a:path w="197019" h="385753">
                  <a:moveTo>
                    <a:pt x="197018" y="59997"/>
                  </a:moveTo>
                  <a:lnTo>
                    <a:pt x="197018" y="55447"/>
                  </a:lnTo>
                  <a:lnTo>
                    <a:pt x="196066" y="54106"/>
                  </a:lnTo>
                  <a:lnTo>
                    <a:pt x="194478" y="53212"/>
                  </a:lnTo>
                  <a:lnTo>
                    <a:pt x="189637" y="51778"/>
                  </a:lnTo>
                  <a:lnTo>
                    <a:pt x="189240" y="50708"/>
                  </a:lnTo>
                  <a:lnTo>
                    <a:pt x="188799" y="46978"/>
                  </a:lnTo>
                  <a:lnTo>
                    <a:pt x="187729" y="45603"/>
                  </a:lnTo>
                  <a:lnTo>
                    <a:pt x="186063" y="44686"/>
                  </a:lnTo>
                  <a:lnTo>
                    <a:pt x="183999" y="44075"/>
                  </a:lnTo>
                  <a:lnTo>
                    <a:pt x="179167" y="40855"/>
                  </a:lnTo>
                  <a:lnTo>
                    <a:pt x="176545" y="38664"/>
                  </a:lnTo>
                  <a:lnTo>
                    <a:pt x="174797" y="36249"/>
                  </a:lnTo>
                  <a:lnTo>
                    <a:pt x="172855" y="31028"/>
                  </a:lnTo>
                  <a:lnTo>
                    <a:pt x="171384" y="29254"/>
                  </a:lnTo>
                  <a:lnTo>
                    <a:pt x="169452" y="28072"/>
                  </a:lnTo>
                  <a:lnTo>
                    <a:pt x="164056" y="26174"/>
                  </a:lnTo>
                  <a:lnTo>
                    <a:pt x="158571" y="21295"/>
                  </a:lnTo>
                  <a:lnTo>
                    <a:pt x="150913" y="13816"/>
                  </a:lnTo>
                  <a:lnTo>
                    <a:pt x="148184" y="12065"/>
                  </a:lnTo>
                  <a:lnTo>
                    <a:pt x="142611" y="10118"/>
                  </a:lnTo>
                  <a:lnTo>
                    <a:pt x="138840" y="8647"/>
                  </a:lnTo>
                  <a:lnTo>
                    <a:pt x="134420" y="6714"/>
                  </a:lnTo>
                  <a:lnTo>
                    <a:pt x="129569" y="4473"/>
                  </a:lnTo>
                  <a:lnTo>
                    <a:pt x="125382" y="2978"/>
                  </a:lnTo>
                  <a:lnTo>
                    <a:pt x="121638" y="1982"/>
                  </a:lnTo>
                  <a:lnTo>
                    <a:pt x="118190" y="1318"/>
                  </a:lnTo>
                  <a:lnTo>
                    <a:pt x="114939" y="875"/>
                  </a:lnTo>
                  <a:lnTo>
                    <a:pt x="108786" y="383"/>
                  </a:lnTo>
                  <a:lnTo>
                    <a:pt x="100336" y="164"/>
                  </a:lnTo>
                  <a:lnTo>
                    <a:pt x="69957" y="0"/>
                  </a:lnTo>
                  <a:lnTo>
                    <a:pt x="65638" y="949"/>
                  </a:lnTo>
                  <a:lnTo>
                    <a:pt x="61807" y="2534"/>
                  </a:lnTo>
                  <a:lnTo>
                    <a:pt x="58299" y="4543"/>
                  </a:lnTo>
                  <a:lnTo>
                    <a:pt x="54056" y="5883"/>
                  </a:lnTo>
                  <a:lnTo>
                    <a:pt x="49323" y="6776"/>
                  </a:lnTo>
                  <a:lnTo>
                    <a:pt x="44262" y="7372"/>
                  </a:lnTo>
                  <a:lnTo>
                    <a:pt x="39936" y="8721"/>
                  </a:lnTo>
                  <a:lnTo>
                    <a:pt x="36099" y="10573"/>
                  </a:lnTo>
                  <a:lnTo>
                    <a:pt x="32589" y="12761"/>
                  </a:lnTo>
                  <a:lnTo>
                    <a:pt x="29296" y="15171"/>
                  </a:lnTo>
                  <a:lnTo>
                    <a:pt x="26148" y="17730"/>
                  </a:lnTo>
                  <a:lnTo>
                    <a:pt x="20111" y="23115"/>
                  </a:lnTo>
                  <a:lnTo>
                    <a:pt x="14253" y="28682"/>
                  </a:lnTo>
                  <a:lnTo>
                    <a:pt x="8474" y="36872"/>
                  </a:lnTo>
                  <a:lnTo>
                    <a:pt x="3683" y="45909"/>
                  </a:lnTo>
                  <a:lnTo>
                    <a:pt x="1554" y="53101"/>
                  </a:lnTo>
                  <a:lnTo>
                    <a:pt x="355" y="62504"/>
                  </a:lnTo>
                  <a:lnTo>
                    <a:pt x="0" y="71323"/>
                  </a:lnTo>
                  <a:lnTo>
                    <a:pt x="903" y="74216"/>
                  </a:lnTo>
                  <a:lnTo>
                    <a:pt x="5771" y="82837"/>
                  </a:lnTo>
                  <a:lnTo>
                    <a:pt x="8590" y="91424"/>
                  </a:lnTo>
                  <a:lnTo>
                    <a:pt x="12624" y="97142"/>
                  </a:lnTo>
                  <a:lnTo>
                    <a:pt x="17593" y="102859"/>
                  </a:lnTo>
                  <a:lnTo>
                    <a:pt x="20251" y="105717"/>
                  </a:lnTo>
                  <a:lnTo>
                    <a:pt x="22976" y="107621"/>
                  </a:lnTo>
                  <a:lnTo>
                    <a:pt x="28544" y="109738"/>
                  </a:lnTo>
                  <a:lnTo>
                    <a:pt x="32315" y="111256"/>
                  </a:lnTo>
                  <a:lnTo>
                    <a:pt x="36733" y="113220"/>
                  </a:lnTo>
                  <a:lnTo>
                    <a:pt x="41584" y="115481"/>
                  </a:lnTo>
                  <a:lnTo>
                    <a:pt x="45770" y="116036"/>
                  </a:lnTo>
                  <a:lnTo>
                    <a:pt x="49514" y="115454"/>
                  </a:lnTo>
                  <a:lnTo>
                    <a:pt x="52962" y="114114"/>
                  </a:lnTo>
                  <a:lnTo>
                    <a:pt x="57165" y="113220"/>
                  </a:lnTo>
                  <a:lnTo>
                    <a:pt x="61873" y="112624"/>
                  </a:lnTo>
                  <a:lnTo>
                    <a:pt x="66916" y="112226"/>
                  </a:lnTo>
                  <a:lnTo>
                    <a:pt x="71231" y="111009"/>
                  </a:lnTo>
                  <a:lnTo>
                    <a:pt x="75060" y="109245"/>
                  </a:lnTo>
                  <a:lnTo>
                    <a:pt x="78565" y="107116"/>
                  </a:lnTo>
                  <a:lnTo>
                    <a:pt x="82807" y="104745"/>
                  </a:lnTo>
                  <a:lnTo>
                    <a:pt x="92600" y="99570"/>
                  </a:lnTo>
                  <a:lnTo>
                    <a:pt x="108824" y="91302"/>
                  </a:lnTo>
                  <a:lnTo>
                    <a:pt x="113457" y="87534"/>
                  </a:lnTo>
                  <a:lnTo>
                    <a:pt x="117498" y="83118"/>
                  </a:lnTo>
                  <a:lnTo>
                    <a:pt x="121144" y="78268"/>
                  </a:lnTo>
                  <a:lnTo>
                    <a:pt x="125481" y="74083"/>
                  </a:lnTo>
                  <a:lnTo>
                    <a:pt x="130276" y="70340"/>
                  </a:lnTo>
                  <a:lnTo>
                    <a:pt x="135379" y="66893"/>
                  </a:lnTo>
                  <a:lnTo>
                    <a:pt x="139733" y="62689"/>
                  </a:lnTo>
                  <a:lnTo>
                    <a:pt x="143588" y="57981"/>
                  </a:lnTo>
                  <a:lnTo>
                    <a:pt x="147110" y="52939"/>
                  </a:lnTo>
                  <a:lnTo>
                    <a:pt x="150412" y="48624"/>
                  </a:lnTo>
                  <a:lnTo>
                    <a:pt x="153564" y="44795"/>
                  </a:lnTo>
                  <a:lnTo>
                    <a:pt x="156619" y="41290"/>
                  </a:lnTo>
                  <a:lnTo>
                    <a:pt x="160013" y="34856"/>
                  </a:lnTo>
                  <a:lnTo>
                    <a:pt x="160918" y="31806"/>
                  </a:lnTo>
                  <a:lnTo>
                    <a:pt x="162474" y="29773"/>
                  </a:lnTo>
                  <a:lnTo>
                    <a:pt x="164464" y="28418"/>
                  </a:lnTo>
                  <a:lnTo>
                    <a:pt x="166742" y="27514"/>
                  </a:lnTo>
                  <a:lnTo>
                    <a:pt x="168262" y="25959"/>
                  </a:lnTo>
                  <a:lnTo>
                    <a:pt x="169275" y="23970"/>
                  </a:lnTo>
                  <a:lnTo>
                    <a:pt x="171290" y="17170"/>
                  </a:lnTo>
                  <a:lnTo>
                    <a:pt x="166747" y="17145"/>
                  </a:lnTo>
                  <a:lnTo>
                    <a:pt x="165408" y="18094"/>
                  </a:lnTo>
                  <a:lnTo>
                    <a:pt x="164514" y="19680"/>
                  </a:lnTo>
                  <a:lnTo>
                    <a:pt x="163522" y="23980"/>
                  </a:lnTo>
                  <a:lnTo>
                    <a:pt x="162885" y="34503"/>
                  </a:lnTo>
                  <a:lnTo>
                    <a:pt x="162775" y="45458"/>
                  </a:lnTo>
                  <a:lnTo>
                    <a:pt x="162759" y="50305"/>
                  </a:lnTo>
                  <a:lnTo>
                    <a:pt x="160202" y="60769"/>
                  </a:lnTo>
                  <a:lnTo>
                    <a:pt x="158186" y="66227"/>
                  </a:lnTo>
                  <a:lnTo>
                    <a:pt x="156843" y="72723"/>
                  </a:lnTo>
                  <a:lnTo>
                    <a:pt x="155947" y="79911"/>
                  </a:lnTo>
                  <a:lnTo>
                    <a:pt x="155350" y="87561"/>
                  </a:lnTo>
                  <a:lnTo>
                    <a:pt x="154952" y="94565"/>
                  </a:lnTo>
                  <a:lnTo>
                    <a:pt x="154509" y="107428"/>
                  </a:lnTo>
                  <a:lnTo>
                    <a:pt x="154202" y="146324"/>
                  </a:lnTo>
                  <a:lnTo>
                    <a:pt x="154187" y="154696"/>
                  </a:lnTo>
                  <a:lnTo>
                    <a:pt x="155128" y="163134"/>
                  </a:lnTo>
                  <a:lnTo>
                    <a:pt x="156709" y="171618"/>
                  </a:lnTo>
                  <a:lnTo>
                    <a:pt x="158715" y="180131"/>
                  </a:lnTo>
                  <a:lnTo>
                    <a:pt x="160053" y="188663"/>
                  </a:lnTo>
                  <a:lnTo>
                    <a:pt x="160945" y="197210"/>
                  </a:lnTo>
                  <a:lnTo>
                    <a:pt x="161539" y="205765"/>
                  </a:lnTo>
                  <a:lnTo>
                    <a:pt x="161935" y="214326"/>
                  </a:lnTo>
                  <a:lnTo>
                    <a:pt x="162376" y="231458"/>
                  </a:lnTo>
                  <a:lnTo>
                    <a:pt x="162708" y="283677"/>
                  </a:lnTo>
                  <a:lnTo>
                    <a:pt x="162728" y="38575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484"/>
            <p:cNvSpPr/>
            <p:nvPr/>
          </p:nvSpPr>
          <p:spPr>
            <a:xfrm>
              <a:off x="4872037" y="4281848"/>
              <a:ext cx="1944735" cy="731295"/>
            </a:xfrm>
            <a:custGeom>
              <a:avLst/>
              <a:gdLst/>
              <a:ahLst/>
              <a:cxnLst/>
              <a:rect l="0" t="0" r="0" b="0"/>
              <a:pathLst>
                <a:path w="1944735" h="731295">
                  <a:moveTo>
                    <a:pt x="25717" y="218714"/>
                  </a:moveTo>
                  <a:lnTo>
                    <a:pt x="17176" y="218714"/>
                  </a:lnTo>
                  <a:lnTo>
                    <a:pt x="17145" y="423274"/>
                  </a:lnTo>
                  <a:lnTo>
                    <a:pt x="14605" y="443615"/>
                  </a:lnTo>
                  <a:lnTo>
                    <a:pt x="11254" y="465355"/>
                  </a:lnTo>
                  <a:lnTo>
                    <a:pt x="9764" y="487717"/>
                  </a:lnTo>
                  <a:lnTo>
                    <a:pt x="9102" y="507816"/>
                  </a:lnTo>
                  <a:lnTo>
                    <a:pt x="7856" y="527226"/>
                  </a:lnTo>
                  <a:lnTo>
                    <a:pt x="4126" y="548554"/>
                  </a:lnTo>
                  <a:lnTo>
                    <a:pt x="1834" y="568192"/>
                  </a:lnTo>
                  <a:lnTo>
                    <a:pt x="815" y="586445"/>
                  </a:lnTo>
                  <a:lnTo>
                    <a:pt x="362" y="604083"/>
                  </a:lnTo>
                  <a:lnTo>
                    <a:pt x="21" y="649839"/>
                  </a:lnTo>
                  <a:lnTo>
                    <a:pt x="9" y="661468"/>
                  </a:lnTo>
                  <a:lnTo>
                    <a:pt x="959" y="666283"/>
                  </a:lnTo>
                  <a:lnTo>
                    <a:pt x="4554" y="674174"/>
                  </a:lnTo>
                  <a:lnTo>
                    <a:pt x="14622" y="687001"/>
                  </a:lnTo>
                  <a:lnTo>
                    <a:pt x="34310" y="707327"/>
                  </a:lnTo>
                  <a:lnTo>
                    <a:pt x="37161" y="710191"/>
                  </a:lnTo>
                  <a:lnTo>
                    <a:pt x="40013" y="712100"/>
                  </a:lnTo>
                  <a:lnTo>
                    <a:pt x="63995" y="721475"/>
                  </a:lnTo>
                  <a:lnTo>
                    <a:pt x="88488" y="723896"/>
                  </a:lnTo>
                  <a:lnTo>
                    <a:pt x="103146" y="725179"/>
                  </a:lnTo>
                  <a:lnTo>
                    <a:pt x="130618" y="731225"/>
                  </a:lnTo>
                  <a:lnTo>
                    <a:pt x="146635" y="731294"/>
                  </a:lnTo>
                  <a:lnTo>
                    <a:pt x="204091" y="725214"/>
                  </a:lnTo>
                  <a:lnTo>
                    <a:pt x="248841" y="722094"/>
                  </a:lnTo>
                  <a:lnTo>
                    <a:pt x="306736" y="715780"/>
                  </a:lnTo>
                  <a:lnTo>
                    <a:pt x="358264" y="709295"/>
                  </a:lnTo>
                  <a:lnTo>
                    <a:pt x="409964" y="703181"/>
                  </a:lnTo>
                  <a:lnTo>
                    <a:pt x="471929" y="692801"/>
                  </a:lnTo>
                  <a:lnTo>
                    <a:pt x="545464" y="678738"/>
                  </a:lnTo>
                  <a:lnTo>
                    <a:pt x="593101" y="674740"/>
                  </a:lnTo>
                  <a:lnTo>
                    <a:pt x="643412" y="673556"/>
                  </a:lnTo>
                  <a:lnTo>
                    <a:pt x="694513" y="668654"/>
                  </a:lnTo>
                  <a:lnTo>
                    <a:pt x="745849" y="665719"/>
                  </a:lnTo>
                  <a:lnTo>
                    <a:pt x="797255" y="664850"/>
                  </a:lnTo>
                  <a:lnTo>
                    <a:pt x="1208721" y="664484"/>
                  </a:lnTo>
                  <a:lnTo>
                    <a:pt x="1260157" y="669035"/>
                  </a:lnTo>
                  <a:lnTo>
                    <a:pt x="1311592" y="671865"/>
                  </a:lnTo>
                  <a:lnTo>
                    <a:pt x="1367579" y="672703"/>
                  </a:lnTo>
                  <a:lnTo>
                    <a:pt x="1421843" y="677503"/>
                  </a:lnTo>
                  <a:lnTo>
                    <a:pt x="1484536" y="681767"/>
                  </a:lnTo>
                  <a:lnTo>
                    <a:pt x="1542781" y="688253"/>
                  </a:lnTo>
                  <a:lnTo>
                    <a:pt x="1600147" y="689817"/>
                  </a:lnTo>
                  <a:lnTo>
                    <a:pt x="1662306" y="696936"/>
                  </a:lnTo>
                  <a:lnTo>
                    <a:pt x="1720115" y="698532"/>
                  </a:lnTo>
                  <a:lnTo>
                    <a:pt x="1865433" y="698773"/>
                  </a:lnTo>
                  <a:lnTo>
                    <a:pt x="1877149" y="696234"/>
                  </a:lnTo>
                  <a:lnTo>
                    <a:pt x="1887754" y="691930"/>
                  </a:lnTo>
                  <a:lnTo>
                    <a:pt x="1899079" y="685105"/>
                  </a:lnTo>
                  <a:lnTo>
                    <a:pt x="1905437" y="683174"/>
                  </a:lnTo>
                  <a:lnTo>
                    <a:pt x="1907514" y="681707"/>
                  </a:lnTo>
                  <a:lnTo>
                    <a:pt x="1908899" y="679776"/>
                  </a:lnTo>
                  <a:lnTo>
                    <a:pt x="1910437" y="675090"/>
                  </a:lnTo>
                  <a:lnTo>
                    <a:pt x="1911505" y="661518"/>
                  </a:lnTo>
                  <a:lnTo>
                    <a:pt x="1912512" y="658697"/>
                  </a:lnTo>
                  <a:lnTo>
                    <a:pt x="1916171" y="653022"/>
                  </a:lnTo>
                  <a:lnTo>
                    <a:pt x="1918431" y="644785"/>
                  </a:lnTo>
                  <a:lnTo>
                    <a:pt x="1920389" y="634774"/>
                  </a:lnTo>
                  <a:lnTo>
                    <a:pt x="1925893" y="617476"/>
                  </a:lnTo>
                  <a:lnTo>
                    <a:pt x="1927516" y="602634"/>
                  </a:lnTo>
                  <a:lnTo>
                    <a:pt x="1925696" y="589053"/>
                  </a:lnTo>
                  <a:lnTo>
                    <a:pt x="1922665" y="575714"/>
                  </a:lnTo>
                  <a:lnTo>
                    <a:pt x="1921318" y="560261"/>
                  </a:lnTo>
                  <a:lnTo>
                    <a:pt x="1918179" y="543868"/>
                  </a:lnTo>
                  <a:lnTo>
                    <a:pt x="1914561" y="527057"/>
                  </a:lnTo>
                  <a:lnTo>
                    <a:pt x="1912954" y="510060"/>
                  </a:lnTo>
                  <a:lnTo>
                    <a:pt x="1912239" y="492981"/>
                  </a:lnTo>
                  <a:lnTo>
                    <a:pt x="1911837" y="467301"/>
                  </a:lnTo>
                  <a:lnTo>
                    <a:pt x="1911671" y="365991"/>
                  </a:lnTo>
                  <a:lnTo>
                    <a:pt x="1914209" y="345448"/>
                  </a:lnTo>
                  <a:lnTo>
                    <a:pt x="1917560" y="324571"/>
                  </a:lnTo>
                  <a:lnTo>
                    <a:pt x="1919049" y="305766"/>
                  </a:lnTo>
                  <a:lnTo>
                    <a:pt x="1922251" y="285344"/>
                  </a:lnTo>
                  <a:lnTo>
                    <a:pt x="1925896" y="264520"/>
                  </a:lnTo>
                  <a:lnTo>
                    <a:pt x="1927516" y="245739"/>
                  </a:lnTo>
                  <a:lnTo>
                    <a:pt x="1928237" y="225328"/>
                  </a:lnTo>
                  <a:lnTo>
                    <a:pt x="1929509" y="204509"/>
                  </a:lnTo>
                  <a:lnTo>
                    <a:pt x="1933250" y="185731"/>
                  </a:lnTo>
                  <a:lnTo>
                    <a:pt x="1935548" y="167860"/>
                  </a:lnTo>
                  <a:lnTo>
                    <a:pt x="1936569" y="151345"/>
                  </a:lnTo>
                  <a:lnTo>
                    <a:pt x="1938096" y="130385"/>
                  </a:lnTo>
                  <a:lnTo>
                    <a:pt x="1941828" y="114686"/>
                  </a:lnTo>
                  <a:lnTo>
                    <a:pt x="1944734" y="94334"/>
                  </a:lnTo>
                  <a:lnTo>
                    <a:pt x="1942874" y="82154"/>
                  </a:lnTo>
                  <a:lnTo>
                    <a:pt x="1939825" y="70391"/>
                  </a:lnTo>
                  <a:lnTo>
                    <a:pt x="1937155" y="54010"/>
                  </a:lnTo>
                  <a:lnTo>
                    <a:pt x="1930743" y="39460"/>
                  </a:lnTo>
                  <a:lnTo>
                    <a:pt x="1930099" y="36346"/>
                  </a:lnTo>
                  <a:lnTo>
                    <a:pt x="1927765" y="33318"/>
                  </a:lnTo>
                  <a:lnTo>
                    <a:pt x="1920092" y="27414"/>
                  </a:lnTo>
                  <a:lnTo>
                    <a:pt x="1888544" y="10130"/>
                  </a:lnTo>
                  <a:lnTo>
                    <a:pt x="1874720" y="6947"/>
                  </a:lnTo>
                  <a:lnTo>
                    <a:pt x="1832494" y="2085"/>
                  </a:lnTo>
                  <a:lnTo>
                    <a:pt x="1824596" y="0"/>
                  </a:lnTo>
                  <a:lnTo>
                    <a:pt x="1808199" y="223"/>
                  </a:lnTo>
                  <a:lnTo>
                    <a:pt x="1759012" y="3852"/>
                  </a:lnTo>
                  <a:lnTo>
                    <a:pt x="1698360" y="4329"/>
                  </a:lnTo>
                  <a:lnTo>
                    <a:pt x="1631072" y="11177"/>
                  </a:lnTo>
                  <a:lnTo>
                    <a:pt x="1578958" y="17170"/>
                  </a:lnTo>
                  <a:lnTo>
                    <a:pt x="1532417" y="20250"/>
                  </a:lnTo>
                  <a:lnTo>
                    <a:pt x="1477273" y="22243"/>
                  </a:lnTo>
                  <a:lnTo>
                    <a:pt x="1429898" y="27362"/>
                  </a:lnTo>
                  <a:lnTo>
                    <a:pt x="1380619" y="30255"/>
                  </a:lnTo>
                  <a:lnTo>
                    <a:pt x="1334479" y="36721"/>
                  </a:lnTo>
                  <a:lnTo>
                    <a:pt x="1285989" y="43717"/>
                  </a:lnTo>
                  <a:lnTo>
                    <a:pt x="1240083" y="47166"/>
                  </a:lnTo>
                  <a:lnTo>
                    <a:pt x="1190709" y="52844"/>
                  </a:lnTo>
                  <a:lnTo>
                    <a:pt x="1140838" y="55903"/>
                  </a:lnTo>
                  <a:lnTo>
                    <a:pt x="1094523" y="61465"/>
                  </a:lnTo>
                  <a:lnTo>
                    <a:pt x="1045980" y="63537"/>
                  </a:lnTo>
                  <a:lnTo>
                    <a:pt x="1000059" y="65103"/>
                  </a:lnTo>
                  <a:lnTo>
                    <a:pt x="950682" y="70224"/>
                  </a:lnTo>
                  <a:lnTo>
                    <a:pt x="899856" y="73117"/>
                  </a:lnTo>
                  <a:lnTo>
                    <a:pt x="849554" y="78631"/>
                  </a:lnTo>
                  <a:lnTo>
                    <a:pt x="803111" y="81641"/>
                  </a:lnTo>
                  <a:lnTo>
                    <a:pt x="753579" y="87189"/>
                  </a:lnTo>
                  <a:lnTo>
                    <a:pt x="702708" y="90209"/>
                  </a:lnTo>
                  <a:lnTo>
                    <a:pt x="651440" y="96713"/>
                  </a:lnTo>
                  <a:lnTo>
                    <a:pt x="601007" y="103720"/>
                  </a:lnTo>
                  <a:lnTo>
                    <a:pt x="540816" y="109110"/>
                  </a:lnTo>
                  <a:lnTo>
                    <a:pt x="483065" y="114514"/>
                  </a:lnTo>
                  <a:lnTo>
                    <a:pt x="425796" y="122425"/>
                  </a:lnTo>
                  <a:lnTo>
                    <a:pt x="368623" y="133160"/>
                  </a:lnTo>
                  <a:lnTo>
                    <a:pt x="311469" y="144453"/>
                  </a:lnTo>
                  <a:lnTo>
                    <a:pt x="233123" y="161567"/>
                  </a:lnTo>
                  <a:lnTo>
                    <a:pt x="183773" y="167103"/>
                  </a:lnTo>
                  <a:lnTo>
                    <a:pt x="130398" y="179062"/>
                  </a:lnTo>
                  <a:lnTo>
                    <a:pt x="94655" y="183365"/>
                  </a:lnTo>
                  <a:lnTo>
                    <a:pt x="69638" y="185063"/>
                  </a:lnTo>
                  <a:lnTo>
                    <a:pt x="10403" y="198644"/>
                  </a:lnTo>
                  <a:lnTo>
                    <a:pt x="0" y="20156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- 5x - y = 10</a:t>
            </a:r>
            <a:br>
              <a:rPr lang="es-ES" dirty="0" smtClean="0"/>
            </a:br>
            <a:r>
              <a:rPr lang="es-ES" dirty="0" smtClean="0"/>
              <a:t>4x - y = - 8 </a:t>
            </a:r>
            <a:endParaRPr lang="en-US" dirty="0"/>
          </a:p>
        </p:txBody>
      </p:sp>
      <p:sp>
        <p:nvSpPr>
          <p:cNvPr id="5" name="SMARTPenAnnotation374"/>
          <p:cNvSpPr/>
          <p:nvPr/>
        </p:nvSpPr>
        <p:spPr>
          <a:xfrm>
            <a:off x="3268979" y="1165860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88478" y="17145"/>
                </a:lnTo>
                <a:lnTo>
                  <a:pt x="92323" y="16192"/>
                </a:lnTo>
                <a:lnTo>
                  <a:pt x="96792" y="14605"/>
                </a:lnTo>
                <a:lnTo>
                  <a:pt x="101675" y="12594"/>
                </a:lnTo>
                <a:lnTo>
                  <a:pt x="105884" y="11253"/>
                </a:lnTo>
                <a:lnTo>
                  <a:pt x="109642" y="10359"/>
                </a:lnTo>
                <a:lnTo>
                  <a:pt x="113100" y="9764"/>
                </a:lnTo>
                <a:lnTo>
                  <a:pt x="117310" y="9366"/>
                </a:lnTo>
                <a:lnTo>
                  <a:pt x="122022" y="9102"/>
                </a:lnTo>
                <a:lnTo>
                  <a:pt x="131385" y="8807"/>
                </a:lnTo>
                <a:lnTo>
                  <a:pt x="142963" y="8642"/>
                </a:lnTo>
                <a:lnTo>
                  <a:pt x="164430" y="8581"/>
                </a:lnTo>
                <a:lnTo>
                  <a:pt x="168675" y="7626"/>
                </a:lnTo>
                <a:lnTo>
                  <a:pt x="173410" y="6036"/>
                </a:lnTo>
                <a:lnTo>
                  <a:pt x="185596" y="1192"/>
                </a:lnTo>
                <a:lnTo>
                  <a:pt x="188501" y="794"/>
                </a:lnTo>
                <a:lnTo>
                  <a:pt x="192343" y="530"/>
                </a:lnTo>
                <a:lnTo>
                  <a:pt x="200738" y="235"/>
                </a:lnTo>
                <a:lnTo>
                  <a:pt x="212337" y="31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75"/>
          <p:cNvSpPr/>
          <p:nvPr/>
        </p:nvSpPr>
        <p:spPr>
          <a:xfrm>
            <a:off x="4194809" y="1045844"/>
            <a:ext cx="25719" cy="257176"/>
          </a:xfrm>
          <a:custGeom>
            <a:avLst/>
            <a:gdLst/>
            <a:ahLst/>
            <a:cxnLst/>
            <a:rect l="0" t="0" r="0" b="0"/>
            <a:pathLst>
              <a:path w="25719" h="257176">
                <a:moveTo>
                  <a:pt x="0" y="0"/>
                </a:moveTo>
                <a:lnTo>
                  <a:pt x="4939" y="0"/>
                </a:lnTo>
                <a:lnTo>
                  <a:pt x="2830" y="0"/>
                </a:lnTo>
                <a:lnTo>
                  <a:pt x="7630" y="0"/>
                </a:lnTo>
                <a:lnTo>
                  <a:pt x="6992" y="953"/>
                </a:lnTo>
                <a:lnTo>
                  <a:pt x="5614" y="2541"/>
                </a:lnTo>
                <a:lnTo>
                  <a:pt x="3743" y="4551"/>
                </a:lnTo>
                <a:lnTo>
                  <a:pt x="3448" y="5892"/>
                </a:lnTo>
                <a:lnTo>
                  <a:pt x="4204" y="6786"/>
                </a:lnTo>
                <a:lnTo>
                  <a:pt x="5660" y="7381"/>
                </a:lnTo>
                <a:lnTo>
                  <a:pt x="6631" y="8731"/>
                </a:lnTo>
                <a:lnTo>
                  <a:pt x="7279" y="10583"/>
                </a:lnTo>
                <a:lnTo>
                  <a:pt x="8317" y="15849"/>
                </a:lnTo>
                <a:lnTo>
                  <a:pt x="8523" y="23733"/>
                </a:lnTo>
                <a:lnTo>
                  <a:pt x="8572" y="46084"/>
                </a:lnTo>
                <a:lnTo>
                  <a:pt x="7620" y="47868"/>
                </a:lnTo>
                <a:lnTo>
                  <a:pt x="6033" y="49057"/>
                </a:lnTo>
                <a:lnTo>
                  <a:pt x="4022" y="49850"/>
                </a:lnTo>
                <a:lnTo>
                  <a:pt x="2682" y="51331"/>
                </a:lnTo>
                <a:lnTo>
                  <a:pt x="1788" y="53271"/>
                </a:lnTo>
                <a:lnTo>
                  <a:pt x="1192" y="55517"/>
                </a:lnTo>
                <a:lnTo>
                  <a:pt x="530" y="60552"/>
                </a:lnTo>
                <a:lnTo>
                  <a:pt x="236" y="65965"/>
                </a:lnTo>
                <a:lnTo>
                  <a:pt x="105" y="71546"/>
                </a:lnTo>
                <a:lnTo>
                  <a:pt x="2" y="105729"/>
                </a:lnTo>
                <a:lnTo>
                  <a:pt x="954" y="108586"/>
                </a:lnTo>
                <a:lnTo>
                  <a:pt x="2541" y="111443"/>
                </a:lnTo>
                <a:lnTo>
                  <a:pt x="4552" y="114301"/>
                </a:lnTo>
                <a:lnTo>
                  <a:pt x="5892" y="117158"/>
                </a:lnTo>
                <a:lnTo>
                  <a:pt x="6786" y="120016"/>
                </a:lnTo>
                <a:lnTo>
                  <a:pt x="7382" y="122873"/>
                </a:lnTo>
                <a:lnTo>
                  <a:pt x="7779" y="126683"/>
                </a:lnTo>
                <a:lnTo>
                  <a:pt x="8044" y="131128"/>
                </a:lnTo>
                <a:lnTo>
                  <a:pt x="8337" y="140194"/>
                </a:lnTo>
                <a:lnTo>
                  <a:pt x="8527" y="153776"/>
                </a:lnTo>
                <a:lnTo>
                  <a:pt x="8572" y="182871"/>
                </a:lnTo>
                <a:lnTo>
                  <a:pt x="9525" y="185732"/>
                </a:lnTo>
                <a:lnTo>
                  <a:pt x="11113" y="188591"/>
                </a:lnTo>
                <a:lnTo>
                  <a:pt x="13124" y="191450"/>
                </a:lnTo>
                <a:lnTo>
                  <a:pt x="14465" y="194309"/>
                </a:lnTo>
                <a:lnTo>
                  <a:pt x="15358" y="197167"/>
                </a:lnTo>
                <a:lnTo>
                  <a:pt x="15954" y="200025"/>
                </a:lnTo>
                <a:lnTo>
                  <a:pt x="16351" y="203835"/>
                </a:lnTo>
                <a:lnTo>
                  <a:pt x="16616" y="208280"/>
                </a:lnTo>
                <a:lnTo>
                  <a:pt x="16792" y="213149"/>
                </a:lnTo>
                <a:lnTo>
                  <a:pt x="17863" y="217347"/>
                </a:lnTo>
                <a:lnTo>
                  <a:pt x="19529" y="221098"/>
                </a:lnTo>
                <a:lnTo>
                  <a:pt x="21592" y="224551"/>
                </a:lnTo>
                <a:lnTo>
                  <a:pt x="22968" y="227806"/>
                </a:lnTo>
                <a:lnTo>
                  <a:pt x="23884" y="230928"/>
                </a:lnTo>
                <a:lnTo>
                  <a:pt x="25356" y="238233"/>
                </a:lnTo>
                <a:lnTo>
                  <a:pt x="25646" y="245567"/>
                </a:lnTo>
                <a:lnTo>
                  <a:pt x="25708" y="252754"/>
                </a:lnTo>
                <a:lnTo>
                  <a:pt x="25718" y="257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76"/>
          <p:cNvSpPr/>
          <p:nvPr/>
        </p:nvSpPr>
        <p:spPr>
          <a:xfrm>
            <a:off x="4100512" y="1174432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17145"/>
                </a:moveTo>
                <a:lnTo>
                  <a:pt x="20400" y="17145"/>
                </a:lnTo>
                <a:lnTo>
                  <a:pt x="23125" y="16193"/>
                </a:lnTo>
                <a:lnTo>
                  <a:pt x="25894" y="14605"/>
                </a:lnTo>
                <a:lnTo>
                  <a:pt x="28693" y="12594"/>
                </a:lnTo>
                <a:lnTo>
                  <a:pt x="31511" y="11254"/>
                </a:lnTo>
                <a:lnTo>
                  <a:pt x="34342" y="10360"/>
                </a:lnTo>
                <a:lnTo>
                  <a:pt x="37182" y="9764"/>
                </a:lnTo>
                <a:lnTo>
                  <a:pt x="40981" y="9367"/>
                </a:lnTo>
                <a:lnTo>
                  <a:pt x="45418" y="9102"/>
                </a:lnTo>
                <a:lnTo>
                  <a:pt x="54476" y="8808"/>
                </a:lnTo>
                <a:lnTo>
                  <a:pt x="61676" y="8677"/>
                </a:lnTo>
                <a:lnTo>
                  <a:pt x="65883" y="7690"/>
                </a:lnTo>
                <a:lnTo>
                  <a:pt x="70592" y="6079"/>
                </a:lnTo>
                <a:lnTo>
                  <a:pt x="75636" y="4053"/>
                </a:lnTo>
                <a:lnTo>
                  <a:pt x="80904" y="2702"/>
                </a:lnTo>
                <a:lnTo>
                  <a:pt x="86321" y="1801"/>
                </a:lnTo>
                <a:lnTo>
                  <a:pt x="91837" y="1201"/>
                </a:lnTo>
                <a:lnTo>
                  <a:pt x="96467" y="801"/>
                </a:lnTo>
                <a:lnTo>
                  <a:pt x="100507" y="534"/>
                </a:lnTo>
                <a:lnTo>
                  <a:pt x="104152" y="356"/>
                </a:lnTo>
                <a:lnTo>
                  <a:pt x="113282" y="158"/>
                </a:lnTo>
                <a:lnTo>
                  <a:pt x="170076" y="0"/>
                </a:lnTo>
                <a:lnTo>
                  <a:pt x="171486" y="953"/>
                </a:lnTo>
                <a:lnTo>
                  <a:pt x="173379" y="2540"/>
                </a:lnTo>
                <a:lnTo>
                  <a:pt x="179989" y="8542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77"/>
          <p:cNvSpPr/>
          <p:nvPr/>
        </p:nvSpPr>
        <p:spPr>
          <a:xfrm>
            <a:off x="5172075" y="1088707"/>
            <a:ext cx="34291" cy="205741"/>
          </a:xfrm>
          <a:custGeom>
            <a:avLst/>
            <a:gdLst/>
            <a:ahLst/>
            <a:cxnLst/>
            <a:rect l="0" t="0" r="0" b="0"/>
            <a:pathLst>
              <a:path w="34291" h="205741">
                <a:moveTo>
                  <a:pt x="0" y="0"/>
                </a:moveTo>
                <a:lnTo>
                  <a:pt x="0" y="28693"/>
                </a:lnTo>
                <a:lnTo>
                  <a:pt x="952" y="31511"/>
                </a:lnTo>
                <a:lnTo>
                  <a:pt x="2540" y="34342"/>
                </a:lnTo>
                <a:lnTo>
                  <a:pt x="4550" y="37182"/>
                </a:lnTo>
                <a:lnTo>
                  <a:pt x="5891" y="40028"/>
                </a:lnTo>
                <a:lnTo>
                  <a:pt x="6785" y="42878"/>
                </a:lnTo>
                <a:lnTo>
                  <a:pt x="7380" y="45730"/>
                </a:lnTo>
                <a:lnTo>
                  <a:pt x="7778" y="49537"/>
                </a:lnTo>
                <a:lnTo>
                  <a:pt x="8042" y="53980"/>
                </a:lnTo>
                <a:lnTo>
                  <a:pt x="8219" y="58846"/>
                </a:lnTo>
                <a:lnTo>
                  <a:pt x="9289" y="63044"/>
                </a:lnTo>
                <a:lnTo>
                  <a:pt x="10955" y="66794"/>
                </a:lnTo>
                <a:lnTo>
                  <a:pt x="13018" y="70247"/>
                </a:lnTo>
                <a:lnTo>
                  <a:pt x="14394" y="74454"/>
                </a:lnTo>
                <a:lnTo>
                  <a:pt x="15311" y="79163"/>
                </a:lnTo>
                <a:lnTo>
                  <a:pt x="15922" y="84208"/>
                </a:lnTo>
                <a:lnTo>
                  <a:pt x="16329" y="88524"/>
                </a:lnTo>
                <a:lnTo>
                  <a:pt x="16601" y="92353"/>
                </a:lnTo>
                <a:lnTo>
                  <a:pt x="16783" y="95859"/>
                </a:lnTo>
                <a:lnTo>
                  <a:pt x="16984" y="104834"/>
                </a:lnTo>
                <a:lnTo>
                  <a:pt x="17145" y="174200"/>
                </a:lnTo>
                <a:lnTo>
                  <a:pt x="18097" y="177093"/>
                </a:lnTo>
                <a:lnTo>
                  <a:pt x="19685" y="179975"/>
                </a:lnTo>
                <a:lnTo>
                  <a:pt x="21695" y="182848"/>
                </a:lnTo>
                <a:lnTo>
                  <a:pt x="23036" y="185716"/>
                </a:lnTo>
                <a:lnTo>
                  <a:pt x="23930" y="188581"/>
                </a:lnTo>
                <a:lnTo>
                  <a:pt x="25364" y="195471"/>
                </a:lnTo>
                <a:lnTo>
                  <a:pt x="26434" y="196989"/>
                </a:lnTo>
                <a:lnTo>
                  <a:pt x="28100" y="198954"/>
                </a:lnTo>
                <a:lnTo>
                  <a:pt x="34290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78"/>
          <p:cNvSpPr/>
          <p:nvPr/>
        </p:nvSpPr>
        <p:spPr>
          <a:xfrm>
            <a:off x="5086350" y="1183005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4550" y="17145"/>
                </a:lnTo>
                <a:lnTo>
                  <a:pt x="6843" y="16192"/>
                </a:lnTo>
                <a:lnTo>
                  <a:pt x="9325" y="14605"/>
                </a:lnTo>
                <a:lnTo>
                  <a:pt x="11931" y="12594"/>
                </a:lnTo>
                <a:lnTo>
                  <a:pt x="14621" y="11253"/>
                </a:lnTo>
                <a:lnTo>
                  <a:pt x="17367" y="10359"/>
                </a:lnTo>
                <a:lnTo>
                  <a:pt x="20151" y="9764"/>
                </a:lnTo>
                <a:lnTo>
                  <a:pt x="22959" y="9366"/>
                </a:lnTo>
                <a:lnTo>
                  <a:pt x="28619" y="8925"/>
                </a:lnTo>
                <a:lnTo>
                  <a:pt x="34309" y="8729"/>
                </a:lnTo>
                <a:lnTo>
                  <a:pt x="45723" y="8603"/>
                </a:lnTo>
                <a:lnTo>
                  <a:pt x="54293" y="8581"/>
                </a:lnTo>
                <a:lnTo>
                  <a:pt x="57150" y="7626"/>
                </a:lnTo>
                <a:lnTo>
                  <a:pt x="60007" y="6036"/>
                </a:lnTo>
                <a:lnTo>
                  <a:pt x="62865" y="4024"/>
                </a:lnTo>
                <a:lnTo>
                  <a:pt x="65722" y="2682"/>
                </a:lnTo>
                <a:lnTo>
                  <a:pt x="68579" y="1788"/>
                </a:lnTo>
                <a:lnTo>
                  <a:pt x="71437" y="1192"/>
                </a:lnTo>
                <a:lnTo>
                  <a:pt x="74295" y="794"/>
                </a:lnTo>
                <a:lnTo>
                  <a:pt x="80009" y="353"/>
                </a:lnTo>
                <a:lnTo>
                  <a:pt x="85725" y="157"/>
                </a:lnTo>
                <a:lnTo>
                  <a:pt x="97154" y="31"/>
                </a:lnTo>
                <a:lnTo>
                  <a:pt x="131693" y="0"/>
                </a:lnTo>
                <a:lnTo>
                  <a:pt x="134468" y="952"/>
                </a:lnTo>
                <a:lnTo>
                  <a:pt x="137270" y="2540"/>
                </a:lnTo>
                <a:lnTo>
                  <a:pt x="140091" y="4550"/>
                </a:lnTo>
                <a:lnTo>
                  <a:pt x="142924" y="5891"/>
                </a:lnTo>
                <a:lnTo>
                  <a:pt x="145765" y="6785"/>
                </a:lnTo>
                <a:lnTo>
                  <a:pt x="148611" y="7380"/>
                </a:lnTo>
                <a:lnTo>
                  <a:pt x="152414" y="7778"/>
                </a:lnTo>
                <a:lnTo>
                  <a:pt x="156854" y="8043"/>
                </a:lnTo>
                <a:lnTo>
                  <a:pt x="168566" y="8467"/>
                </a:lnTo>
                <a:lnTo>
                  <a:pt x="175146" y="8541"/>
                </a:lnTo>
                <a:lnTo>
                  <a:pt x="205740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79"/>
          <p:cNvSpPr/>
          <p:nvPr/>
        </p:nvSpPr>
        <p:spPr>
          <a:xfrm>
            <a:off x="2749690" y="951547"/>
            <a:ext cx="107811" cy="214314"/>
          </a:xfrm>
          <a:custGeom>
            <a:avLst/>
            <a:gdLst/>
            <a:ahLst/>
            <a:cxnLst/>
            <a:rect l="0" t="0" r="0" b="0"/>
            <a:pathLst>
              <a:path w="107811" h="214314">
                <a:moveTo>
                  <a:pt x="4939" y="0"/>
                </a:moveTo>
                <a:lnTo>
                  <a:pt x="0" y="0"/>
                </a:lnTo>
                <a:lnTo>
                  <a:pt x="4918" y="0"/>
                </a:lnTo>
                <a:lnTo>
                  <a:pt x="4933" y="4551"/>
                </a:lnTo>
                <a:lnTo>
                  <a:pt x="5887" y="6844"/>
                </a:lnTo>
                <a:lnTo>
                  <a:pt x="7476" y="9325"/>
                </a:lnTo>
                <a:lnTo>
                  <a:pt x="9488" y="11932"/>
                </a:lnTo>
                <a:lnTo>
                  <a:pt x="10830" y="14622"/>
                </a:lnTo>
                <a:lnTo>
                  <a:pt x="12320" y="20151"/>
                </a:lnTo>
                <a:lnTo>
                  <a:pt x="15522" y="25784"/>
                </a:lnTo>
                <a:lnTo>
                  <a:pt x="17710" y="28619"/>
                </a:lnTo>
                <a:lnTo>
                  <a:pt x="19168" y="32414"/>
                </a:lnTo>
                <a:lnTo>
                  <a:pt x="20140" y="36850"/>
                </a:lnTo>
                <a:lnTo>
                  <a:pt x="20788" y="41711"/>
                </a:lnTo>
                <a:lnTo>
                  <a:pt x="22173" y="45905"/>
                </a:lnTo>
                <a:lnTo>
                  <a:pt x="24048" y="49653"/>
                </a:lnTo>
                <a:lnTo>
                  <a:pt x="26251" y="53105"/>
                </a:lnTo>
                <a:lnTo>
                  <a:pt x="28672" y="57311"/>
                </a:lnTo>
                <a:lnTo>
                  <a:pt x="33902" y="67064"/>
                </a:lnTo>
                <a:lnTo>
                  <a:pt x="36631" y="71379"/>
                </a:lnTo>
                <a:lnTo>
                  <a:pt x="39402" y="75209"/>
                </a:lnTo>
                <a:lnTo>
                  <a:pt x="42202" y="78714"/>
                </a:lnTo>
                <a:lnTo>
                  <a:pt x="45021" y="82956"/>
                </a:lnTo>
                <a:lnTo>
                  <a:pt x="47853" y="87689"/>
                </a:lnTo>
                <a:lnTo>
                  <a:pt x="50694" y="92749"/>
                </a:lnTo>
                <a:lnTo>
                  <a:pt x="56390" y="103452"/>
                </a:lnTo>
                <a:lnTo>
                  <a:pt x="59242" y="108973"/>
                </a:lnTo>
                <a:lnTo>
                  <a:pt x="62096" y="113606"/>
                </a:lnTo>
                <a:lnTo>
                  <a:pt x="64951" y="117647"/>
                </a:lnTo>
                <a:lnTo>
                  <a:pt x="67807" y="121294"/>
                </a:lnTo>
                <a:lnTo>
                  <a:pt x="70664" y="125630"/>
                </a:lnTo>
                <a:lnTo>
                  <a:pt x="73521" y="130426"/>
                </a:lnTo>
                <a:lnTo>
                  <a:pt x="76378" y="135528"/>
                </a:lnTo>
                <a:lnTo>
                  <a:pt x="82092" y="146277"/>
                </a:lnTo>
                <a:lnTo>
                  <a:pt x="84950" y="151811"/>
                </a:lnTo>
                <a:lnTo>
                  <a:pt x="87807" y="156452"/>
                </a:lnTo>
                <a:lnTo>
                  <a:pt x="90665" y="160499"/>
                </a:lnTo>
                <a:lnTo>
                  <a:pt x="93522" y="164149"/>
                </a:lnTo>
                <a:lnTo>
                  <a:pt x="96380" y="168488"/>
                </a:lnTo>
                <a:lnTo>
                  <a:pt x="99237" y="173285"/>
                </a:lnTo>
                <a:lnTo>
                  <a:pt x="102095" y="178388"/>
                </a:lnTo>
                <a:lnTo>
                  <a:pt x="104000" y="182743"/>
                </a:lnTo>
                <a:lnTo>
                  <a:pt x="105270" y="186599"/>
                </a:lnTo>
                <a:lnTo>
                  <a:pt x="106116" y="190122"/>
                </a:lnTo>
                <a:lnTo>
                  <a:pt x="107057" y="196576"/>
                </a:lnTo>
                <a:lnTo>
                  <a:pt x="107661" y="203930"/>
                </a:lnTo>
                <a:lnTo>
                  <a:pt x="107743" y="207476"/>
                </a:lnTo>
                <a:lnTo>
                  <a:pt x="107810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80"/>
          <p:cNvSpPr/>
          <p:nvPr/>
        </p:nvSpPr>
        <p:spPr>
          <a:xfrm>
            <a:off x="2866072" y="116586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81"/>
          <p:cNvSpPr/>
          <p:nvPr/>
        </p:nvSpPr>
        <p:spPr>
          <a:xfrm>
            <a:off x="2694622" y="1028700"/>
            <a:ext cx="231458" cy="60008"/>
          </a:xfrm>
          <a:custGeom>
            <a:avLst/>
            <a:gdLst/>
            <a:ahLst/>
            <a:cxnLst/>
            <a:rect l="0" t="0" r="0" b="0"/>
            <a:pathLst>
              <a:path w="231458" h="60008">
                <a:moveTo>
                  <a:pt x="0" y="60007"/>
                </a:moveTo>
                <a:lnTo>
                  <a:pt x="0" y="47237"/>
                </a:lnTo>
                <a:lnTo>
                  <a:pt x="953" y="45778"/>
                </a:lnTo>
                <a:lnTo>
                  <a:pt x="2540" y="44806"/>
                </a:lnTo>
                <a:lnTo>
                  <a:pt x="7381" y="43246"/>
                </a:lnTo>
                <a:lnTo>
                  <a:pt x="13123" y="43033"/>
                </a:lnTo>
                <a:lnTo>
                  <a:pt x="17321" y="42976"/>
                </a:lnTo>
                <a:lnTo>
                  <a:pt x="22025" y="41985"/>
                </a:lnTo>
                <a:lnTo>
                  <a:pt x="27066" y="40373"/>
                </a:lnTo>
                <a:lnTo>
                  <a:pt x="32331" y="38345"/>
                </a:lnTo>
                <a:lnTo>
                  <a:pt x="38699" y="36993"/>
                </a:lnTo>
                <a:lnTo>
                  <a:pt x="45802" y="36092"/>
                </a:lnTo>
                <a:lnTo>
                  <a:pt x="53395" y="35491"/>
                </a:lnTo>
                <a:lnTo>
                  <a:pt x="60361" y="34138"/>
                </a:lnTo>
                <a:lnTo>
                  <a:pt x="66911" y="32284"/>
                </a:lnTo>
                <a:lnTo>
                  <a:pt x="95661" y="22463"/>
                </a:lnTo>
                <a:lnTo>
                  <a:pt x="103779" y="20690"/>
                </a:lnTo>
                <a:lnTo>
                  <a:pt x="112049" y="19508"/>
                </a:lnTo>
                <a:lnTo>
                  <a:pt x="120419" y="18720"/>
                </a:lnTo>
                <a:lnTo>
                  <a:pt x="128857" y="17243"/>
                </a:lnTo>
                <a:lnTo>
                  <a:pt x="137340" y="15305"/>
                </a:lnTo>
                <a:lnTo>
                  <a:pt x="145852" y="13061"/>
                </a:lnTo>
                <a:lnTo>
                  <a:pt x="153432" y="11564"/>
                </a:lnTo>
                <a:lnTo>
                  <a:pt x="160391" y="10567"/>
                </a:lnTo>
                <a:lnTo>
                  <a:pt x="166934" y="9902"/>
                </a:lnTo>
                <a:lnTo>
                  <a:pt x="173202" y="9459"/>
                </a:lnTo>
                <a:lnTo>
                  <a:pt x="179286" y="9163"/>
                </a:lnTo>
                <a:lnTo>
                  <a:pt x="185246" y="8966"/>
                </a:lnTo>
                <a:lnTo>
                  <a:pt x="191125" y="7882"/>
                </a:lnTo>
                <a:lnTo>
                  <a:pt x="196949" y="6207"/>
                </a:lnTo>
                <a:lnTo>
                  <a:pt x="202737" y="4138"/>
                </a:lnTo>
                <a:lnTo>
                  <a:pt x="207548" y="2758"/>
                </a:lnTo>
                <a:lnTo>
                  <a:pt x="211708" y="1839"/>
                </a:lnTo>
                <a:lnTo>
                  <a:pt x="218870" y="817"/>
                </a:lnTo>
                <a:lnTo>
                  <a:pt x="222113" y="545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82"/>
          <p:cNvSpPr/>
          <p:nvPr/>
        </p:nvSpPr>
        <p:spPr>
          <a:xfrm>
            <a:off x="2771775" y="1345913"/>
            <a:ext cx="3437573" cy="231428"/>
          </a:xfrm>
          <a:custGeom>
            <a:avLst/>
            <a:gdLst/>
            <a:ahLst/>
            <a:cxnLst/>
            <a:rect l="0" t="0" r="0" b="0"/>
            <a:pathLst>
              <a:path w="3437573" h="231428">
                <a:moveTo>
                  <a:pt x="0" y="8542"/>
                </a:moveTo>
                <a:lnTo>
                  <a:pt x="11931" y="8542"/>
                </a:lnTo>
                <a:lnTo>
                  <a:pt x="32568" y="1756"/>
                </a:lnTo>
                <a:lnTo>
                  <a:pt x="49930" y="322"/>
                </a:lnTo>
                <a:lnTo>
                  <a:pt x="82986" y="0"/>
                </a:lnTo>
                <a:lnTo>
                  <a:pt x="118243" y="6758"/>
                </a:lnTo>
                <a:lnTo>
                  <a:pt x="221832" y="8532"/>
                </a:lnTo>
                <a:lnTo>
                  <a:pt x="555200" y="8542"/>
                </a:lnTo>
                <a:lnTo>
                  <a:pt x="609134" y="15327"/>
                </a:lnTo>
                <a:lnTo>
                  <a:pt x="707884" y="21983"/>
                </a:lnTo>
                <a:lnTo>
                  <a:pt x="754227" y="20898"/>
                </a:lnTo>
                <a:lnTo>
                  <a:pt x="859785" y="25562"/>
                </a:lnTo>
                <a:lnTo>
                  <a:pt x="940657" y="28216"/>
                </a:lnTo>
                <a:lnTo>
                  <a:pt x="1018136" y="33728"/>
                </a:lnTo>
                <a:lnTo>
                  <a:pt x="1111952" y="38779"/>
                </a:lnTo>
                <a:lnTo>
                  <a:pt x="1211602" y="42594"/>
                </a:lnTo>
                <a:lnTo>
                  <a:pt x="1311593" y="49603"/>
                </a:lnTo>
                <a:lnTo>
                  <a:pt x="1411605" y="51299"/>
                </a:lnTo>
                <a:lnTo>
                  <a:pt x="1512570" y="57289"/>
                </a:lnTo>
                <a:lnTo>
                  <a:pt x="1619672" y="62359"/>
                </a:lnTo>
                <a:lnTo>
                  <a:pt x="1724735" y="68187"/>
                </a:lnTo>
                <a:lnTo>
                  <a:pt x="1829515" y="69480"/>
                </a:lnTo>
                <a:lnTo>
                  <a:pt x="1923234" y="76325"/>
                </a:lnTo>
                <a:lnTo>
                  <a:pt x="2017481" y="82943"/>
                </a:lnTo>
                <a:lnTo>
                  <a:pt x="2100650" y="89883"/>
                </a:lnTo>
                <a:lnTo>
                  <a:pt x="2183498" y="96229"/>
                </a:lnTo>
                <a:lnTo>
                  <a:pt x="2263940" y="102921"/>
                </a:lnTo>
                <a:lnTo>
                  <a:pt x="2315764" y="109425"/>
                </a:lnTo>
                <a:lnTo>
                  <a:pt x="2371971" y="116432"/>
                </a:lnTo>
                <a:lnTo>
                  <a:pt x="2442647" y="121822"/>
                </a:lnTo>
                <a:lnTo>
                  <a:pt x="2477223" y="126516"/>
                </a:lnTo>
                <a:lnTo>
                  <a:pt x="2528820" y="133561"/>
                </a:lnTo>
                <a:lnTo>
                  <a:pt x="2599994" y="138964"/>
                </a:lnTo>
                <a:lnTo>
                  <a:pt x="2637643" y="143660"/>
                </a:lnTo>
                <a:lnTo>
                  <a:pt x="2690969" y="150706"/>
                </a:lnTo>
                <a:lnTo>
                  <a:pt x="2762727" y="156109"/>
                </a:lnTo>
                <a:lnTo>
                  <a:pt x="2888570" y="167003"/>
                </a:lnTo>
                <a:lnTo>
                  <a:pt x="2977150" y="173377"/>
                </a:lnTo>
                <a:lnTo>
                  <a:pt x="3030323" y="180572"/>
                </a:lnTo>
                <a:lnTo>
                  <a:pt x="3095508" y="186985"/>
                </a:lnTo>
                <a:lnTo>
                  <a:pt x="3162465" y="194144"/>
                </a:lnTo>
                <a:lnTo>
                  <a:pt x="3263369" y="199501"/>
                </a:lnTo>
                <a:lnTo>
                  <a:pt x="3350610" y="206419"/>
                </a:lnTo>
                <a:lnTo>
                  <a:pt x="3395377" y="213466"/>
                </a:lnTo>
                <a:lnTo>
                  <a:pt x="3403896" y="213919"/>
                </a:lnTo>
                <a:lnTo>
                  <a:pt x="3407501" y="214992"/>
                </a:lnTo>
                <a:lnTo>
                  <a:pt x="3417127" y="220101"/>
                </a:lnTo>
                <a:lnTo>
                  <a:pt x="3426011" y="222991"/>
                </a:lnTo>
                <a:lnTo>
                  <a:pt x="3435861" y="230128"/>
                </a:lnTo>
                <a:lnTo>
                  <a:pt x="3437572" y="23142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83"/>
          <p:cNvSpPr/>
          <p:nvPr/>
        </p:nvSpPr>
        <p:spPr>
          <a:xfrm>
            <a:off x="3697604" y="1654492"/>
            <a:ext cx="265749" cy="16793"/>
          </a:xfrm>
          <a:custGeom>
            <a:avLst/>
            <a:gdLst/>
            <a:ahLst/>
            <a:cxnLst/>
            <a:rect l="0" t="0" r="0" b="0"/>
            <a:pathLst>
              <a:path w="265749" h="16793">
                <a:moveTo>
                  <a:pt x="0" y="8572"/>
                </a:moveTo>
                <a:lnTo>
                  <a:pt x="0" y="13123"/>
                </a:lnTo>
                <a:lnTo>
                  <a:pt x="953" y="14464"/>
                </a:lnTo>
                <a:lnTo>
                  <a:pt x="2541" y="15358"/>
                </a:lnTo>
                <a:lnTo>
                  <a:pt x="4551" y="15953"/>
                </a:lnTo>
                <a:lnTo>
                  <a:pt x="6844" y="16351"/>
                </a:lnTo>
                <a:lnTo>
                  <a:pt x="11932" y="16792"/>
                </a:lnTo>
                <a:lnTo>
                  <a:pt x="14622" y="15957"/>
                </a:lnTo>
                <a:lnTo>
                  <a:pt x="17368" y="14448"/>
                </a:lnTo>
                <a:lnTo>
                  <a:pt x="20152" y="12490"/>
                </a:lnTo>
                <a:lnTo>
                  <a:pt x="23912" y="11184"/>
                </a:lnTo>
                <a:lnTo>
                  <a:pt x="28324" y="10313"/>
                </a:lnTo>
                <a:lnTo>
                  <a:pt x="33170" y="9733"/>
                </a:lnTo>
                <a:lnTo>
                  <a:pt x="39258" y="9346"/>
                </a:lnTo>
                <a:lnTo>
                  <a:pt x="46175" y="9089"/>
                </a:lnTo>
                <a:lnTo>
                  <a:pt x="67022" y="8725"/>
                </a:lnTo>
                <a:lnTo>
                  <a:pt x="73256" y="8674"/>
                </a:lnTo>
                <a:lnTo>
                  <a:pt x="80270" y="7688"/>
                </a:lnTo>
                <a:lnTo>
                  <a:pt x="87804" y="6078"/>
                </a:lnTo>
                <a:lnTo>
                  <a:pt x="95683" y="4052"/>
                </a:lnTo>
                <a:lnTo>
                  <a:pt x="103794" y="2701"/>
                </a:lnTo>
                <a:lnTo>
                  <a:pt x="112059" y="1801"/>
                </a:lnTo>
                <a:lnTo>
                  <a:pt x="120426" y="1201"/>
                </a:lnTo>
                <a:lnTo>
                  <a:pt x="128862" y="800"/>
                </a:lnTo>
                <a:lnTo>
                  <a:pt x="145854" y="356"/>
                </a:lnTo>
                <a:lnTo>
                  <a:pt x="26574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84"/>
          <p:cNvSpPr/>
          <p:nvPr/>
        </p:nvSpPr>
        <p:spPr>
          <a:xfrm>
            <a:off x="4049474" y="1525906"/>
            <a:ext cx="205344" cy="300037"/>
          </a:xfrm>
          <a:custGeom>
            <a:avLst/>
            <a:gdLst/>
            <a:ahLst/>
            <a:cxnLst/>
            <a:rect l="0" t="0" r="0" b="0"/>
            <a:pathLst>
              <a:path w="205344" h="300037">
                <a:moveTo>
                  <a:pt x="136763" y="42861"/>
                </a:moveTo>
                <a:lnTo>
                  <a:pt x="144982" y="42861"/>
                </a:lnTo>
                <a:lnTo>
                  <a:pt x="151157" y="36970"/>
                </a:lnTo>
                <a:lnTo>
                  <a:pt x="153546" y="34642"/>
                </a:lnTo>
                <a:lnTo>
                  <a:pt x="153887" y="25579"/>
                </a:lnTo>
                <a:lnTo>
                  <a:pt x="153898" y="21528"/>
                </a:lnTo>
                <a:lnTo>
                  <a:pt x="152950" y="20066"/>
                </a:lnTo>
                <a:lnTo>
                  <a:pt x="151364" y="19092"/>
                </a:lnTo>
                <a:lnTo>
                  <a:pt x="149354" y="18442"/>
                </a:lnTo>
                <a:lnTo>
                  <a:pt x="144582" y="15181"/>
                </a:lnTo>
                <a:lnTo>
                  <a:pt x="141975" y="12978"/>
                </a:lnTo>
                <a:lnTo>
                  <a:pt x="140238" y="10556"/>
                </a:lnTo>
                <a:lnTo>
                  <a:pt x="138307" y="5326"/>
                </a:lnTo>
                <a:lnTo>
                  <a:pt x="135887" y="3550"/>
                </a:lnTo>
                <a:lnTo>
                  <a:pt x="132369" y="2366"/>
                </a:lnTo>
                <a:lnTo>
                  <a:pt x="128119" y="1577"/>
                </a:lnTo>
                <a:lnTo>
                  <a:pt x="123380" y="1051"/>
                </a:lnTo>
                <a:lnTo>
                  <a:pt x="118316" y="700"/>
                </a:lnTo>
                <a:lnTo>
                  <a:pt x="108562" y="310"/>
                </a:lnTo>
                <a:lnTo>
                  <a:pt x="97715" y="91"/>
                </a:lnTo>
                <a:lnTo>
                  <a:pt x="57117" y="0"/>
                </a:lnTo>
                <a:lnTo>
                  <a:pt x="54139" y="952"/>
                </a:lnTo>
                <a:lnTo>
                  <a:pt x="48289" y="4550"/>
                </a:lnTo>
                <a:lnTo>
                  <a:pt x="42514" y="9324"/>
                </a:lnTo>
                <a:lnTo>
                  <a:pt x="39640" y="11930"/>
                </a:lnTo>
                <a:lnTo>
                  <a:pt x="33907" y="19907"/>
                </a:lnTo>
                <a:lnTo>
                  <a:pt x="28185" y="28849"/>
                </a:lnTo>
                <a:lnTo>
                  <a:pt x="22466" y="35999"/>
                </a:lnTo>
                <a:lnTo>
                  <a:pt x="16749" y="44891"/>
                </a:lnTo>
                <a:lnTo>
                  <a:pt x="13892" y="49929"/>
                </a:lnTo>
                <a:lnTo>
                  <a:pt x="11986" y="55193"/>
                </a:lnTo>
                <a:lnTo>
                  <a:pt x="10716" y="60608"/>
                </a:lnTo>
                <a:lnTo>
                  <a:pt x="9869" y="66122"/>
                </a:lnTo>
                <a:lnTo>
                  <a:pt x="8352" y="71703"/>
                </a:lnTo>
                <a:lnTo>
                  <a:pt x="6388" y="77329"/>
                </a:lnTo>
                <a:lnTo>
                  <a:pt x="4126" y="82985"/>
                </a:lnTo>
                <a:lnTo>
                  <a:pt x="1614" y="91809"/>
                </a:lnTo>
                <a:lnTo>
                  <a:pt x="497" y="98906"/>
                </a:lnTo>
                <a:lnTo>
                  <a:pt x="0" y="105235"/>
                </a:lnTo>
                <a:lnTo>
                  <a:pt x="821" y="108256"/>
                </a:lnTo>
                <a:lnTo>
                  <a:pt x="5573" y="117059"/>
                </a:lnTo>
                <a:lnTo>
                  <a:pt x="8357" y="125700"/>
                </a:lnTo>
                <a:lnTo>
                  <a:pt x="12384" y="131431"/>
                </a:lnTo>
                <a:lnTo>
                  <a:pt x="15743" y="133340"/>
                </a:lnTo>
                <a:lnTo>
                  <a:pt x="19888" y="134613"/>
                </a:lnTo>
                <a:lnTo>
                  <a:pt x="24557" y="135461"/>
                </a:lnTo>
                <a:lnTo>
                  <a:pt x="29574" y="136027"/>
                </a:lnTo>
                <a:lnTo>
                  <a:pt x="34823" y="136404"/>
                </a:lnTo>
                <a:lnTo>
                  <a:pt x="40229" y="136656"/>
                </a:lnTo>
                <a:lnTo>
                  <a:pt x="51314" y="136935"/>
                </a:lnTo>
                <a:lnTo>
                  <a:pt x="56937" y="137010"/>
                </a:lnTo>
                <a:lnTo>
                  <a:pt x="62591" y="136107"/>
                </a:lnTo>
                <a:lnTo>
                  <a:pt x="68264" y="134552"/>
                </a:lnTo>
                <a:lnTo>
                  <a:pt x="73952" y="132564"/>
                </a:lnTo>
                <a:lnTo>
                  <a:pt x="79649" y="130285"/>
                </a:lnTo>
                <a:lnTo>
                  <a:pt x="85352" y="127814"/>
                </a:lnTo>
                <a:lnTo>
                  <a:pt x="96769" y="122528"/>
                </a:lnTo>
                <a:lnTo>
                  <a:pt x="108193" y="117003"/>
                </a:lnTo>
                <a:lnTo>
                  <a:pt x="112954" y="114197"/>
                </a:lnTo>
                <a:lnTo>
                  <a:pt x="117080" y="111373"/>
                </a:lnTo>
                <a:lnTo>
                  <a:pt x="120784" y="108538"/>
                </a:lnTo>
                <a:lnTo>
                  <a:pt x="124205" y="106649"/>
                </a:lnTo>
                <a:lnTo>
                  <a:pt x="130547" y="104548"/>
                </a:lnTo>
                <a:lnTo>
                  <a:pt x="133571" y="102083"/>
                </a:lnTo>
                <a:lnTo>
                  <a:pt x="139472" y="94265"/>
                </a:lnTo>
                <a:lnTo>
                  <a:pt x="142729" y="86980"/>
                </a:lnTo>
                <a:lnTo>
                  <a:pt x="144178" y="80567"/>
                </a:lnTo>
                <a:lnTo>
                  <a:pt x="144821" y="74542"/>
                </a:lnTo>
                <a:lnTo>
                  <a:pt x="145945" y="71601"/>
                </a:lnTo>
                <a:lnTo>
                  <a:pt x="151125" y="62913"/>
                </a:lnTo>
                <a:lnTo>
                  <a:pt x="152671" y="57170"/>
                </a:lnTo>
                <a:lnTo>
                  <a:pt x="153542" y="48582"/>
                </a:lnTo>
                <a:lnTo>
                  <a:pt x="153860" y="41075"/>
                </a:lnTo>
                <a:lnTo>
                  <a:pt x="153876" y="38813"/>
                </a:lnTo>
                <a:lnTo>
                  <a:pt x="152934" y="37304"/>
                </a:lnTo>
                <a:lnTo>
                  <a:pt x="151354" y="36299"/>
                </a:lnTo>
                <a:lnTo>
                  <a:pt x="145688" y="34406"/>
                </a:lnTo>
                <a:lnTo>
                  <a:pt x="145356" y="43026"/>
                </a:lnTo>
                <a:lnTo>
                  <a:pt x="145345" y="47062"/>
                </a:lnTo>
                <a:lnTo>
                  <a:pt x="146294" y="49472"/>
                </a:lnTo>
                <a:lnTo>
                  <a:pt x="149889" y="54689"/>
                </a:lnTo>
                <a:lnTo>
                  <a:pt x="152122" y="62723"/>
                </a:lnTo>
                <a:lnTo>
                  <a:pt x="152717" y="67532"/>
                </a:lnTo>
                <a:lnTo>
                  <a:pt x="154067" y="71691"/>
                </a:lnTo>
                <a:lnTo>
                  <a:pt x="158106" y="78852"/>
                </a:lnTo>
                <a:lnTo>
                  <a:pt x="160536" y="87749"/>
                </a:lnTo>
                <a:lnTo>
                  <a:pt x="161184" y="92789"/>
                </a:lnTo>
                <a:lnTo>
                  <a:pt x="162569" y="98054"/>
                </a:lnTo>
                <a:lnTo>
                  <a:pt x="164445" y="103469"/>
                </a:lnTo>
                <a:lnTo>
                  <a:pt x="166648" y="108984"/>
                </a:lnTo>
                <a:lnTo>
                  <a:pt x="169068" y="114565"/>
                </a:lnTo>
                <a:lnTo>
                  <a:pt x="174299" y="125847"/>
                </a:lnTo>
                <a:lnTo>
                  <a:pt x="176074" y="131523"/>
                </a:lnTo>
                <a:lnTo>
                  <a:pt x="177258" y="137211"/>
                </a:lnTo>
                <a:lnTo>
                  <a:pt x="178047" y="142909"/>
                </a:lnTo>
                <a:lnTo>
                  <a:pt x="178573" y="148612"/>
                </a:lnTo>
                <a:lnTo>
                  <a:pt x="178924" y="154319"/>
                </a:lnTo>
                <a:lnTo>
                  <a:pt x="179314" y="165740"/>
                </a:lnTo>
                <a:lnTo>
                  <a:pt x="179564" y="188595"/>
                </a:lnTo>
                <a:lnTo>
                  <a:pt x="179624" y="245744"/>
                </a:lnTo>
                <a:lnTo>
                  <a:pt x="180577" y="250506"/>
                </a:lnTo>
                <a:lnTo>
                  <a:pt x="184176" y="258338"/>
                </a:lnTo>
                <a:lnTo>
                  <a:pt x="188951" y="264993"/>
                </a:lnTo>
                <a:lnTo>
                  <a:pt x="191557" y="268102"/>
                </a:lnTo>
                <a:lnTo>
                  <a:pt x="192343" y="271127"/>
                </a:lnTo>
                <a:lnTo>
                  <a:pt x="191914" y="274096"/>
                </a:lnTo>
                <a:lnTo>
                  <a:pt x="190675" y="277027"/>
                </a:lnTo>
                <a:lnTo>
                  <a:pt x="190802" y="279934"/>
                </a:lnTo>
                <a:lnTo>
                  <a:pt x="191839" y="282825"/>
                </a:lnTo>
                <a:lnTo>
                  <a:pt x="193483" y="285705"/>
                </a:lnTo>
                <a:lnTo>
                  <a:pt x="195310" y="291444"/>
                </a:lnTo>
                <a:lnTo>
                  <a:pt x="195796" y="294308"/>
                </a:lnTo>
                <a:lnTo>
                  <a:pt x="197073" y="296217"/>
                </a:lnTo>
                <a:lnTo>
                  <a:pt x="198877" y="297490"/>
                </a:lnTo>
                <a:lnTo>
                  <a:pt x="205343" y="30003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85"/>
          <p:cNvSpPr/>
          <p:nvPr/>
        </p:nvSpPr>
        <p:spPr>
          <a:xfrm>
            <a:off x="4391977" y="1654492"/>
            <a:ext cx="197169" cy="166923"/>
          </a:xfrm>
          <a:custGeom>
            <a:avLst/>
            <a:gdLst/>
            <a:ahLst/>
            <a:cxnLst/>
            <a:rect l="0" t="0" r="0" b="0"/>
            <a:pathLst>
              <a:path w="197169" h="166923">
                <a:moveTo>
                  <a:pt x="0" y="0"/>
                </a:moveTo>
                <a:lnTo>
                  <a:pt x="7381" y="0"/>
                </a:lnTo>
                <a:lnTo>
                  <a:pt x="12770" y="4551"/>
                </a:lnTo>
                <a:lnTo>
                  <a:pt x="17741" y="9325"/>
                </a:lnTo>
                <a:lnTo>
                  <a:pt x="41733" y="33170"/>
                </a:lnTo>
                <a:lnTo>
                  <a:pt x="44968" y="37353"/>
                </a:lnTo>
                <a:lnTo>
                  <a:pt x="47123" y="41095"/>
                </a:lnTo>
                <a:lnTo>
                  <a:pt x="48560" y="44542"/>
                </a:lnTo>
                <a:lnTo>
                  <a:pt x="51423" y="48744"/>
                </a:lnTo>
                <a:lnTo>
                  <a:pt x="55237" y="53451"/>
                </a:lnTo>
                <a:lnTo>
                  <a:pt x="59685" y="58494"/>
                </a:lnTo>
                <a:lnTo>
                  <a:pt x="67167" y="66638"/>
                </a:lnTo>
                <a:lnTo>
                  <a:pt x="74620" y="74384"/>
                </a:lnTo>
                <a:lnTo>
                  <a:pt x="84282" y="84177"/>
                </a:lnTo>
                <a:lnTo>
                  <a:pt x="87620" y="88503"/>
                </a:lnTo>
                <a:lnTo>
                  <a:pt x="89846" y="92340"/>
                </a:lnTo>
                <a:lnTo>
                  <a:pt x="91330" y="95850"/>
                </a:lnTo>
                <a:lnTo>
                  <a:pt x="94224" y="100095"/>
                </a:lnTo>
                <a:lnTo>
                  <a:pt x="98059" y="104830"/>
                </a:lnTo>
                <a:lnTo>
                  <a:pt x="102520" y="109892"/>
                </a:lnTo>
                <a:lnTo>
                  <a:pt x="110017" y="118056"/>
                </a:lnTo>
                <a:lnTo>
                  <a:pt x="119593" y="128007"/>
                </a:lnTo>
                <a:lnTo>
                  <a:pt x="139993" y="148556"/>
                </a:lnTo>
                <a:lnTo>
                  <a:pt x="142858" y="150472"/>
                </a:lnTo>
                <a:lnTo>
                  <a:pt x="148583" y="152602"/>
                </a:lnTo>
                <a:lnTo>
                  <a:pt x="154302" y="156088"/>
                </a:lnTo>
                <a:lnTo>
                  <a:pt x="160019" y="160813"/>
                </a:lnTo>
                <a:lnTo>
                  <a:pt x="162876" y="163406"/>
                </a:lnTo>
                <a:lnTo>
                  <a:pt x="165734" y="166087"/>
                </a:lnTo>
                <a:lnTo>
                  <a:pt x="168592" y="166922"/>
                </a:lnTo>
                <a:lnTo>
                  <a:pt x="171450" y="166527"/>
                </a:lnTo>
                <a:lnTo>
                  <a:pt x="177165" y="164499"/>
                </a:lnTo>
                <a:lnTo>
                  <a:pt x="182880" y="163598"/>
                </a:lnTo>
                <a:lnTo>
                  <a:pt x="188595" y="163198"/>
                </a:lnTo>
                <a:lnTo>
                  <a:pt x="197168" y="16287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86"/>
          <p:cNvSpPr/>
          <p:nvPr/>
        </p:nvSpPr>
        <p:spPr>
          <a:xfrm>
            <a:off x="4434840" y="1628775"/>
            <a:ext cx="154306" cy="137161"/>
          </a:xfrm>
          <a:custGeom>
            <a:avLst/>
            <a:gdLst/>
            <a:ahLst/>
            <a:cxnLst/>
            <a:rect l="0" t="0" r="0" b="0"/>
            <a:pathLst>
              <a:path w="154306" h="137161">
                <a:moveTo>
                  <a:pt x="154305" y="0"/>
                </a:moveTo>
                <a:lnTo>
                  <a:pt x="141534" y="0"/>
                </a:lnTo>
                <a:lnTo>
                  <a:pt x="139124" y="1905"/>
                </a:lnTo>
                <a:lnTo>
                  <a:pt x="136564" y="5079"/>
                </a:lnTo>
                <a:lnTo>
                  <a:pt x="133905" y="9101"/>
                </a:lnTo>
                <a:lnTo>
                  <a:pt x="131180" y="12735"/>
                </a:lnTo>
                <a:lnTo>
                  <a:pt x="128411" y="16110"/>
                </a:lnTo>
                <a:lnTo>
                  <a:pt x="125612" y="19312"/>
                </a:lnTo>
                <a:lnTo>
                  <a:pt x="121841" y="23352"/>
                </a:lnTo>
                <a:lnTo>
                  <a:pt x="104642" y="40984"/>
                </a:lnTo>
                <a:lnTo>
                  <a:pt x="101193" y="44467"/>
                </a:lnTo>
                <a:lnTo>
                  <a:pt x="97942" y="48695"/>
                </a:lnTo>
                <a:lnTo>
                  <a:pt x="94822" y="53418"/>
                </a:lnTo>
                <a:lnTo>
                  <a:pt x="91790" y="58472"/>
                </a:lnTo>
                <a:lnTo>
                  <a:pt x="87863" y="63746"/>
                </a:lnTo>
                <a:lnTo>
                  <a:pt x="83340" y="69167"/>
                </a:lnTo>
                <a:lnTo>
                  <a:pt x="78420" y="74686"/>
                </a:lnTo>
                <a:lnTo>
                  <a:pt x="73235" y="79318"/>
                </a:lnTo>
                <a:lnTo>
                  <a:pt x="67873" y="83359"/>
                </a:lnTo>
                <a:lnTo>
                  <a:pt x="62394" y="87005"/>
                </a:lnTo>
                <a:lnTo>
                  <a:pt x="57788" y="90388"/>
                </a:lnTo>
                <a:lnTo>
                  <a:pt x="53765" y="93596"/>
                </a:lnTo>
                <a:lnTo>
                  <a:pt x="50131" y="96687"/>
                </a:lnTo>
                <a:lnTo>
                  <a:pt x="46755" y="100653"/>
                </a:lnTo>
                <a:lnTo>
                  <a:pt x="43553" y="105202"/>
                </a:lnTo>
                <a:lnTo>
                  <a:pt x="40465" y="110139"/>
                </a:lnTo>
                <a:lnTo>
                  <a:pt x="36502" y="114384"/>
                </a:lnTo>
                <a:lnTo>
                  <a:pt x="31954" y="118166"/>
                </a:lnTo>
                <a:lnTo>
                  <a:pt x="27018" y="121639"/>
                </a:lnTo>
                <a:lnTo>
                  <a:pt x="22774" y="123955"/>
                </a:lnTo>
                <a:lnTo>
                  <a:pt x="18993" y="125499"/>
                </a:lnTo>
                <a:lnTo>
                  <a:pt x="15519" y="126529"/>
                </a:lnTo>
                <a:lnTo>
                  <a:pt x="13204" y="128167"/>
                </a:lnTo>
                <a:lnTo>
                  <a:pt x="11659" y="130212"/>
                </a:lnTo>
                <a:lnTo>
                  <a:pt x="10630" y="132528"/>
                </a:lnTo>
                <a:lnTo>
                  <a:pt x="8992" y="134072"/>
                </a:lnTo>
                <a:lnTo>
                  <a:pt x="6947" y="135101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87"/>
          <p:cNvSpPr/>
          <p:nvPr/>
        </p:nvSpPr>
        <p:spPr>
          <a:xfrm>
            <a:off x="4897754" y="1646024"/>
            <a:ext cx="214314" cy="8469"/>
          </a:xfrm>
          <a:custGeom>
            <a:avLst/>
            <a:gdLst/>
            <a:ahLst/>
            <a:cxnLst/>
            <a:rect l="0" t="0" r="0" b="0"/>
            <a:pathLst>
              <a:path w="214314" h="8469">
                <a:moveTo>
                  <a:pt x="0" y="8468"/>
                </a:moveTo>
                <a:lnTo>
                  <a:pt x="107408" y="8468"/>
                </a:lnTo>
                <a:lnTo>
                  <a:pt x="114468" y="7515"/>
                </a:lnTo>
                <a:lnTo>
                  <a:pt x="122032" y="5928"/>
                </a:lnTo>
                <a:lnTo>
                  <a:pt x="129933" y="3917"/>
                </a:lnTo>
                <a:lnTo>
                  <a:pt x="137104" y="2577"/>
                </a:lnTo>
                <a:lnTo>
                  <a:pt x="143791" y="1683"/>
                </a:lnTo>
                <a:lnTo>
                  <a:pt x="150153" y="1087"/>
                </a:lnTo>
                <a:lnTo>
                  <a:pt x="156300" y="690"/>
                </a:lnTo>
                <a:lnTo>
                  <a:pt x="162303" y="425"/>
                </a:lnTo>
                <a:lnTo>
                  <a:pt x="174053" y="131"/>
                </a:lnTo>
                <a:lnTo>
                  <a:pt x="185625" y="0"/>
                </a:lnTo>
                <a:lnTo>
                  <a:pt x="190425" y="918"/>
                </a:lnTo>
                <a:lnTo>
                  <a:pt x="194578" y="2482"/>
                </a:lnTo>
                <a:lnTo>
                  <a:pt x="198299" y="4477"/>
                </a:lnTo>
                <a:lnTo>
                  <a:pt x="201732" y="5808"/>
                </a:lnTo>
                <a:lnTo>
                  <a:pt x="204973" y="6694"/>
                </a:lnTo>
                <a:lnTo>
                  <a:pt x="214313" y="84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88"/>
          <p:cNvSpPr/>
          <p:nvPr/>
        </p:nvSpPr>
        <p:spPr>
          <a:xfrm>
            <a:off x="4914900" y="1757362"/>
            <a:ext cx="205741" cy="1"/>
          </a:xfrm>
          <a:custGeom>
            <a:avLst/>
            <a:gdLst/>
            <a:ahLst/>
            <a:cxnLst/>
            <a:rect l="0" t="0" r="0" b="0"/>
            <a:pathLst>
              <a:path w="205741" h="1">
                <a:moveTo>
                  <a:pt x="0" y="0"/>
                </a:move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89"/>
          <p:cNvSpPr/>
          <p:nvPr/>
        </p:nvSpPr>
        <p:spPr>
          <a:xfrm>
            <a:off x="5266372" y="1577340"/>
            <a:ext cx="85726" cy="257175"/>
          </a:xfrm>
          <a:custGeom>
            <a:avLst/>
            <a:gdLst/>
            <a:ahLst/>
            <a:cxnLst/>
            <a:rect l="0" t="0" r="0" b="0"/>
            <a:pathLst>
              <a:path w="85726" h="257175">
                <a:moveTo>
                  <a:pt x="0" y="0"/>
                </a:moveTo>
                <a:lnTo>
                  <a:pt x="8468" y="0"/>
                </a:lnTo>
                <a:lnTo>
                  <a:pt x="14444" y="5891"/>
                </a:lnTo>
                <a:lnTo>
                  <a:pt x="21340" y="12770"/>
                </a:lnTo>
                <a:lnTo>
                  <a:pt x="22800" y="15181"/>
                </a:lnTo>
                <a:lnTo>
                  <a:pt x="25805" y="24077"/>
                </a:lnTo>
                <a:lnTo>
                  <a:pt x="27681" y="28434"/>
                </a:lnTo>
                <a:lnTo>
                  <a:pt x="29884" y="33243"/>
                </a:lnTo>
                <a:lnTo>
                  <a:pt x="32332" y="41127"/>
                </a:lnTo>
                <a:lnTo>
                  <a:pt x="33420" y="48758"/>
                </a:lnTo>
                <a:lnTo>
                  <a:pt x="33710" y="53461"/>
                </a:lnTo>
                <a:lnTo>
                  <a:pt x="33903" y="58500"/>
                </a:lnTo>
                <a:lnTo>
                  <a:pt x="34985" y="63765"/>
                </a:lnTo>
                <a:lnTo>
                  <a:pt x="36658" y="69180"/>
                </a:lnTo>
                <a:lnTo>
                  <a:pt x="38727" y="74695"/>
                </a:lnTo>
                <a:lnTo>
                  <a:pt x="40105" y="80276"/>
                </a:lnTo>
                <a:lnTo>
                  <a:pt x="41024" y="85902"/>
                </a:lnTo>
                <a:lnTo>
                  <a:pt x="41637" y="91558"/>
                </a:lnTo>
                <a:lnTo>
                  <a:pt x="42046" y="98186"/>
                </a:lnTo>
                <a:lnTo>
                  <a:pt x="42499" y="113170"/>
                </a:lnTo>
                <a:lnTo>
                  <a:pt x="43573" y="120214"/>
                </a:lnTo>
                <a:lnTo>
                  <a:pt x="45241" y="126815"/>
                </a:lnTo>
                <a:lnTo>
                  <a:pt x="47306" y="133121"/>
                </a:lnTo>
                <a:lnTo>
                  <a:pt x="48682" y="139230"/>
                </a:lnTo>
                <a:lnTo>
                  <a:pt x="49600" y="145207"/>
                </a:lnTo>
                <a:lnTo>
                  <a:pt x="50212" y="151097"/>
                </a:lnTo>
                <a:lnTo>
                  <a:pt x="51572" y="156929"/>
                </a:lnTo>
                <a:lnTo>
                  <a:pt x="53431" y="162722"/>
                </a:lnTo>
                <a:lnTo>
                  <a:pt x="55624" y="168488"/>
                </a:lnTo>
                <a:lnTo>
                  <a:pt x="57085" y="174238"/>
                </a:lnTo>
                <a:lnTo>
                  <a:pt x="58059" y="179976"/>
                </a:lnTo>
                <a:lnTo>
                  <a:pt x="58708" y="185706"/>
                </a:lnTo>
                <a:lnTo>
                  <a:pt x="59142" y="191432"/>
                </a:lnTo>
                <a:lnTo>
                  <a:pt x="59430" y="197154"/>
                </a:lnTo>
                <a:lnTo>
                  <a:pt x="59623" y="202873"/>
                </a:lnTo>
                <a:lnTo>
                  <a:pt x="60704" y="207639"/>
                </a:lnTo>
                <a:lnTo>
                  <a:pt x="62377" y="211768"/>
                </a:lnTo>
                <a:lnTo>
                  <a:pt x="64444" y="215474"/>
                </a:lnTo>
                <a:lnTo>
                  <a:pt x="66742" y="222131"/>
                </a:lnTo>
                <a:lnTo>
                  <a:pt x="67355" y="225240"/>
                </a:lnTo>
                <a:lnTo>
                  <a:pt x="68715" y="228265"/>
                </a:lnTo>
                <a:lnTo>
                  <a:pt x="70575" y="231234"/>
                </a:lnTo>
                <a:lnTo>
                  <a:pt x="75853" y="238292"/>
                </a:lnTo>
                <a:lnTo>
                  <a:pt x="76575" y="241797"/>
                </a:lnTo>
                <a:lnTo>
                  <a:pt x="76768" y="244066"/>
                </a:lnTo>
                <a:lnTo>
                  <a:pt x="77848" y="245578"/>
                </a:lnTo>
                <a:lnTo>
                  <a:pt x="79522" y="246586"/>
                </a:lnTo>
                <a:lnTo>
                  <a:pt x="81589" y="247258"/>
                </a:lnTo>
                <a:lnTo>
                  <a:pt x="82968" y="248659"/>
                </a:lnTo>
                <a:lnTo>
                  <a:pt x="83887" y="250545"/>
                </a:lnTo>
                <a:lnTo>
                  <a:pt x="85725" y="25717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90"/>
          <p:cNvSpPr/>
          <p:nvPr/>
        </p:nvSpPr>
        <p:spPr>
          <a:xfrm>
            <a:off x="5456321" y="1585912"/>
            <a:ext cx="246851" cy="222854"/>
          </a:xfrm>
          <a:custGeom>
            <a:avLst/>
            <a:gdLst/>
            <a:ahLst/>
            <a:cxnLst/>
            <a:rect l="0" t="0" r="0" b="0"/>
            <a:pathLst>
              <a:path w="246851" h="222854">
                <a:moveTo>
                  <a:pt x="152951" y="0"/>
                </a:moveTo>
                <a:lnTo>
                  <a:pt x="120546" y="0"/>
                </a:lnTo>
                <a:lnTo>
                  <a:pt x="115155" y="953"/>
                </a:lnTo>
                <a:lnTo>
                  <a:pt x="109656" y="2540"/>
                </a:lnTo>
                <a:lnTo>
                  <a:pt x="104086" y="4551"/>
                </a:lnTo>
                <a:lnTo>
                  <a:pt x="98467" y="6844"/>
                </a:lnTo>
                <a:lnTo>
                  <a:pt x="92816" y="9325"/>
                </a:lnTo>
                <a:lnTo>
                  <a:pt x="81457" y="14622"/>
                </a:lnTo>
                <a:lnTo>
                  <a:pt x="70058" y="20151"/>
                </a:lnTo>
                <a:lnTo>
                  <a:pt x="64352" y="22007"/>
                </a:lnTo>
                <a:lnTo>
                  <a:pt x="58643" y="23244"/>
                </a:lnTo>
                <a:lnTo>
                  <a:pt x="52931" y="24068"/>
                </a:lnTo>
                <a:lnTo>
                  <a:pt x="47219" y="26523"/>
                </a:lnTo>
                <a:lnTo>
                  <a:pt x="41505" y="30065"/>
                </a:lnTo>
                <a:lnTo>
                  <a:pt x="35791" y="34330"/>
                </a:lnTo>
                <a:lnTo>
                  <a:pt x="31029" y="38127"/>
                </a:lnTo>
                <a:lnTo>
                  <a:pt x="26903" y="41611"/>
                </a:lnTo>
                <a:lnTo>
                  <a:pt x="19777" y="48021"/>
                </a:lnTo>
                <a:lnTo>
                  <a:pt x="13435" y="54045"/>
                </a:lnTo>
                <a:lnTo>
                  <a:pt x="11363" y="56985"/>
                </a:lnTo>
                <a:lnTo>
                  <a:pt x="9061" y="62792"/>
                </a:lnTo>
                <a:lnTo>
                  <a:pt x="5497" y="68547"/>
                </a:lnTo>
                <a:lnTo>
                  <a:pt x="3214" y="71416"/>
                </a:lnTo>
                <a:lnTo>
                  <a:pt x="1691" y="74281"/>
                </a:lnTo>
                <a:lnTo>
                  <a:pt x="0" y="80004"/>
                </a:lnTo>
                <a:lnTo>
                  <a:pt x="501" y="82863"/>
                </a:lnTo>
                <a:lnTo>
                  <a:pt x="3598" y="88581"/>
                </a:lnTo>
                <a:lnTo>
                  <a:pt x="5757" y="90486"/>
                </a:lnTo>
                <a:lnTo>
                  <a:pt x="8149" y="91757"/>
                </a:lnTo>
                <a:lnTo>
                  <a:pt x="10697" y="92604"/>
                </a:lnTo>
                <a:lnTo>
                  <a:pt x="16067" y="96085"/>
                </a:lnTo>
                <a:lnTo>
                  <a:pt x="18833" y="98347"/>
                </a:lnTo>
                <a:lnTo>
                  <a:pt x="22581" y="99854"/>
                </a:lnTo>
                <a:lnTo>
                  <a:pt x="26985" y="100860"/>
                </a:lnTo>
                <a:lnTo>
                  <a:pt x="31826" y="101530"/>
                </a:lnTo>
                <a:lnTo>
                  <a:pt x="37911" y="102929"/>
                </a:lnTo>
                <a:lnTo>
                  <a:pt x="44825" y="104814"/>
                </a:lnTo>
                <a:lnTo>
                  <a:pt x="52292" y="107024"/>
                </a:lnTo>
                <a:lnTo>
                  <a:pt x="60128" y="108497"/>
                </a:lnTo>
                <a:lnTo>
                  <a:pt x="68209" y="109479"/>
                </a:lnTo>
                <a:lnTo>
                  <a:pt x="76454" y="110133"/>
                </a:lnTo>
                <a:lnTo>
                  <a:pt x="83855" y="111522"/>
                </a:lnTo>
                <a:lnTo>
                  <a:pt x="90695" y="113401"/>
                </a:lnTo>
                <a:lnTo>
                  <a:pt x="119911" y="123259"/>
                </a:lnTo>
                <a:lnTo>
                  <a:pt x="128066" y="125035"/>
                </a:lnTo>
                <a:lnTo>
                  <a:pt x="136361" y="126219"/>
                </a:lnTo>
                <a:lnTo>
                  <a:pt x="144749" y="127009"/>
                </a:lnTo>
                <a:lnTo>
                  <a:pt x="152245" y="129440"/>
                </a:lnTo>
                <a:lnTo>
                  <a:pt x="159148" y="132966"/>
                </a:lnTo>
                <a:lnTo>
                  <a:pt x="165655" y="137221"/>
                </a:lnTo>
                <a:lnTo>
                  <a:pt x="171898" y="141011"/>
                </a:lnTo>
                <a:lnTo>
                  <a:pt x="177965" y="144490"/>
                </a:lnTo>
                <a:lnTo>
                  <a:pt x="189786" y="150895"/>
                </a:lnTo>
                <a:lnTo>
                  <a:pt x="201389" y="156917"/>
                </a:lnTo>
                <a:lnTo>
                  <a:pt x="206198" y="159857"/>
                </a:lnTo>
                <a:lnTo>
                  <a:pt x="210357" y="162768"/>
                </a:lnTo>
                <a:lnTo>
                  <a:pt x="217517" y="168544"/>
                </a:lnTo>
                <a:lnTo>
                  <a:pt x="223875" y="174286"/>
                </a:lnTo>
                <a:lnTo>
                  <a:pt x="229875" y="180013"/>
                </a:lnTo>
                <a:lnTo>
                  <a:pt x="232808" y="182874"/>
                </a:lnTo>
                <a:lnTo>
                  <a:pt x="234764" y="185733"/>
                </a:lnTo>
                <a:lnTo>
                  <a:pt x="236937" y="191451"/>
                </a:lnTo>
                <a:lnTo>
                  <a:pt x="238469" y="193356"/>
                </a:lnTo>
                <a:lnTo>
                  <a:pt x="240444" y="194627"/>
                </a:lnTo>
                <a:lnTo>
                  <a:pt x="242712" y="195474"/>
                </a:lnTo>
                <a:lnTo>
                  <a:pt x="244224" y="196991"/>
                </a:lnTo>
                <a:lnTo>
                  <a:pt x="245232" y="198955"/>
                </a:lnTo>
                <a:lnTo>
                  <a:pt x="246353" y="203677"/>
                </a:lnTo>
                <a:lnTo>
                  <a:pt x="246850" y="208951"/>
                </a:lnTo>
                <a:lnTo>
                  <a:pt x="246030" y="210738"/>
                </a:lnTo>
                <a:lnTo>
                  <a:pt x="244531" y="211930"/>
                </a:lnTo>
                <a:lnTo>
                  <a:pt x="242580" y="212724"/>
                </a:lnTo>
                <a:lnTo>
                  <a:pt x="235282" y="213842"/>
                </a:lnTo>
                <a:lnTo>
                  <a:pt x="233556" y="214951"/>
                </a:lnTo>
                <a:lnTo>
                  <a:pt x="232405" y="216643"/>
                </a:lnTo>
                <a:lnTo>
                  <a:pt x="231638" y="218724"/>
                </a:lnTo>
                <a:lnTo>
                  <a:pt x="230174" y="220111"/>
                </a:lnTo>
                <a:lnTo>
                  <a:pt x="228245" y="221036"/>
                </a:lnTo>
                <a:lnTo>
                  <a:pt x="223563" y="222063"/>
                </a:lnTo>
                <a:lnTo>
                  <a:pt x="218307" y="222520"/>
                </a:lnTo>
                <a:lnTo>
                  <a:pt x="212795" y="222723"/>
                </a:lnTo>
                <a:lnTo>
                  <a:pt x="201496" y="222853"/>
                </a:lnTo>
                <a:lnTo>
                  <a:pt x="198649" y="221911"/>
                </a:lnTo>
                <a:lnTo>
                  <a:pt x="192946" y="218325"/>
                </a:lnTo>
                <a:lnTo>
                  <a:pt x="187237" y="216096"/>
                </a:lnTo>
                <a:lnTo>
                  <a:pt x="180361" y="214665"/>
                </a:lnTo>
                <a:lnTo>
                  <a:pt x="174341" y="211929"/>
                </a:lnTo>
                <a:lnTo>
                  <a:pt x="164055" y="206963"/>
                </a:lnTo>
                <a:lnTo>
                  <a:pt x="157723" y="201551"/>
                </a:lnTo>
                <a:lnTo>
                  <a:pt x="155180" y="200090"/>
                </a:lnTo>
                <a:lnTo>
                  <a:pt x="149814" y="198466"/>
                </a:lnTo>
                <a:lnTo>
                  <a:pt x="148002" y="197081"/>
                </a:lnTo>
                <a:lnTo>
                  <a:pt x="146794" y="195205"/>
                </a:lnTo>
                <a:lnTo>
                  <a:pt x="145452" y="190580"/>
                </a:lnTo>
                <a:lnTo>
                  <a:pt x="144856" y="185350"/>
                </a:lnTo>
                <a:lnTo>
                  <a:pt x="144591" y="179850"/>
                </a:lnTo>
                <a:lnTo>
                  <a:pt x="144520" y="177050"/>
                </a:lnTo>
                <a:lnTo>
                  <a:pt x="145425" y="174231"/>
                </a:lnTo>
                <a:lnTo>
                  <a:pt x="148971" y="168559"/>
                </a:lnTo>
                <a:lnTo>
                  <a:pt x="151251" y="164760"/>
                </a:lnTo>
                <a:lnTo>
                  <a:pt x="153722" y="160323"/>
                </a:lnTo>
                <a:lnTo>
                  <a:pt x="156323" y="155459"/>
                </a:lnTo>
                <a:lnTo>
                  <a:pt x="159009" y="151264"/>
                </a:lnTo>
                <a:lnTo>
                  <a:pt x="161752" y="147516"/>
                </a:lnTo>
                <a:lnTo>
                  <a:pt x="167340" y="140810"/>
                </a:lnTo>
                <a:lnTo>
                  <a:pt x="172999" y="134655"/>
                </a:lnTo>
                <a:lnTo>
                  <a:pt x="175841" y="130727"/>
                </a:lnTo>
                <a:lnTo>
                  <a:pt x="178689" y="126204"/>
                </a:lnTo>
                <a:lnTo>
                  <a:pt x="181539" y="121284"/>
                </a:lnTo>
                <a:lnTo>
                  <a:pt x="185345" y="117051"/>
                </a:lnTo>
                <a:lnTo>
                  <a:pt x="189787" y="113276"/>
                </a:lnTo>
                <a:lnTo>
                  <a:pt x="194653" y="109808"/>
                </a:lnTo>
                <a:lnTo>
                  <a:pt x="199803" y="105590"/>
                </a:lnTo>
                <a:lnTo>
                  <a:pt x="205140" y="100873"/>
                </a:lnTo>
                <a:lnTo>
                  <a:pt x="215199" y="91505"/>
                </a:lnTo>
                <a:lnTo>
                  <a:pt x="222844" y="84167"/>
                </a:lnTo>
                <a:lnTo>
                  <a:pt x="226217" y="79924"/>
                </a:lnTo>
                <a:lnTo>
                  <a:pt x="229417" y="75190"/>
                </a:lnTo>
                <a:lnTo>
                  <a:pt x="232503" y="70129"/>
                </a:lnTo>
                <a:lnTo>
                  <a:pt x="235514" y="65803"/>
                </a:lnTo>
                <a:lnTo>
                  <a:pt x="238472" y="61966"/>
                </a:lnTo>
                <a:lnTo>
                  <a:pt x="241398" y="58456"/>
                </a:lnTo>
                <a:lnTo>
                  <a:pt x="244649" y="52015"/>
                </a:lnTo>
                <a:lnTo>
                  <a:pt x="246093" y="45978"/>
                </a:lnTo>
                <a:lnTo>
                  <a:pt x="246735" y="40120"/>
                </a:lnTo>
                <a:lnTo>
                  <a:pt x="245954" y="37224"/>
                </a:lnTo>
                <a:lnTo>
                  <a:pt x="242546" y="31466"/>
                </a:lnTo>
                <a:lnTo>
                  <a:pt x="240303" y="29550"/>
                </a:lnTo>
                <a:lnTo>
                  <a:pt x="237856" y="28273"/>
                </a:lnTo>
                <a:lnTo>
                  <a:pt x="231644" y="25901"/>
                </a:lnTo>
                <a:lnTo>
                  <a:pt x="227320" y="23935"/>
                </a:lnTo>
                <a:lnTo>
                  <a:pt x="222533" y="21671"/>
                </a:lnTo>
                <a:lnTo>
                  <a:pt x="216484" y="20163"/>
                </a:lnTo>
                <a:lnTo>
                  <a:pt x="209594" y="19157"/>
                </a:lnTo>
                <a:lnTo>
                  <a:pt x="202143" y="18486"/>
                </a:lnTo>
                <a:lnTo>
                  <a:pt x="194318" y="18039"/>
                </a:lnTo>
                <a:lnTo>
                  <a:pt x="178004" y="17542"/>
                </a:lnTo>
                <a:lnTo>
                  <a:pt x="150139" y="17223"/>
                </a:lnTo>
                <a:lnTo>
                  <a:pt x="134556" y="17180"/>
                </a:lnTo>
                <a:lnTo>
                  <a:pt x="128305" y="18121"/>
                </a:lnTo>
                <a:lnTo>
                  <a:pt x="123186" y="19701"/>
                </a:lnTo>
                <a:lnTo>
                  <a:pt x="118820" y="21706"/>
                </a:lnTo>
                <a:lnTo>
                  <a:pt x="111429" y="23935"/>
                </a:lnTo>
                <a:lnTo>
                  <a:pt x="101516" y="257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91"/>
          <p:cNvSpPr/>
          <p:nvPr/>
        </p:nvSpPr>
        <p:spPr>
          <a:xfrm>
            <a:off x="6920865" y="1620202"/>
            <a:ext cx="300038" cy="205741"/>
          </a:xfrm>
          <a:custGeom>
            <a:avLst/>
            <a:gdLst/>
            <a:ahLst/>
            <a:cxnLst/>
            <a:rect l="0" t="0" r="0" b="0"/>
            <a:pathLst>
              <a:path w="300038" h="205741">
                <a:moveTo>
                  <a:pt x="0" y="0"/>
                </a:moveTo>
                <a:lnTo>
                  <a:pt x="7381" y="0"/>
                </a:lnTo>
                <a:lnTo>
                  <a:pt x="7777" y="953"/>
                </a:lnTo>
                <a:lnTo>
                  <a:pt x="8219" y="4551"/>
                </a:lnTo>
                <a:lnTo>
                  <a:pt x="10242" y="6844"/>
                </a:lnTo>
                <a:lnTo>
                  <a:pt x="17569" y="11932"/>
                </a:lnTo>
                <a:lnTo>
                  <a:pt x="24636" y="14828"/>
                </a:lnTo>
                <a:lnTo>
                  <a:pt x="31904" y="17068"/>
                </a:lnTo>
                <a:lnTo>
                  <a:pt x="36510" y="18999"/>
                </a:lnTo>
                <a:lnTo>
                  <a:pt x="41485" y="21238"/>
                </a:lnTo>
                <a:lnTo>
                  <a:pt x="45753" y="24636"/>
                </a:lnTo>
                <a:lnTo>
                  <a:pt x="49552" y="28807"/>
                </a:lnTo>
                <a:lnTo>
                  <a:pt x="53038" y="33492"/>
                </a:lnTo>
                <a:lnTo>
                  <a:pt x="57265" y="38520"/>
                </a:lnTo>
                <a:lnTo>
                  <a:pt x="61990" y="43778"/>
                </a:lnTo>
                <a:lnTo>
                  <a:pt x="67044" y="49188"/>
                </a:lnTo>
                <a:lnTo>
                  <a:pt x="71366" y="54699"/>
                </a:lnTo>
                <a:lnTo>
                  <a:pt x="75200" y="60279"/>
                </a:lnTo>
                <a:lnTo>
                  <a:pt x="78708" y="65903"/>
                </a:lnTo>
                <a:lnTo>
                  <a:pt x="82952" y="70606"/>
                </a:lnTo>
                <a:lnTo>
                  <a:pt x="87686" y="74693"/>
                </a:lnTo>
                <a:lnTo>
                  <a:pt x="92747" y="78370"/>
                </a:lnTo>
                <a:lnTo>
                  <a:pt x="98026" y="82727"/>
                </a:lnTo>
                <a:lnTo>
                  <a:pt x="103451" y="87536"/>
                </a:lnTo>
                <a:lnTo>
                  <a:pt x="114558" y="97960"/>
                </a:lnTo>
                <a:lnTo>
                  <a:pt x="142909" y="125836"/>
                </a:lnTo>
                <a:lnTo>
                  <a:pt x="148612" y="130563"/>
                </a:lnTo>
                <a:lnTo>
                  <a:pt x="154320" y="134667"/>
                </a:lnTo>
                <a:lnTo>
                  <a:pt x="160029" y="138356"/>
                </a:lnTo>
                <a:lnTo>
                  <a:pt x="165741" y="141767"/>
                </a:lnTo>
                <a:lnTo>
                  <a:pt x="171454" y="144994"/>
                </a:lnTo>
                <a:lnTo>
                  <a:pt x="182882" y="151119"/>
                </a:lnTo>
                <a:lnTo>
                  <a:pt x="194311" y="157017"/>
                </a:lnTo>
                <a:lnTo>
                  <a:pt x="200025" y="160875"/>
                </a:lnTo>
                <a:lnTo>
                  <a:pt x="205740" y="165353"/>
                </a:lnTo>
                <a:lnTo>
                  <a:pt x="211455" y="170243"/>
                </a:lnTo>
                <a:lnTo>
                  <a:pt x="220345" y="175676"/>
                </a:lnTo>
                <a:lnTo>
                  <a:pt x="228424" y="179043"/>
                </a:lnTo>
                <a:lnTo>
                  <a:pt x="238364" y="183715"/>
                </a:lnTo>
                <a:lnTo>
                  <a:pt x="254670" y="191700"/>
                </a:lnTo>
                <a:lnTo>
                  <a:pt x="263364" y="194737"/>
                </a:lnTo>
                <a:lnTo>
                  <a:pt x="270403" y="196087"/>
                </a:lnTo>
                <a:lnTo>
                  <a:pt x="276707" y="196688"/>
                </a:lnTo>
                <a:lnTo>
                  <a:pt x="279721" y="197800"/>
                </a:lnTo>
                <a:lnTo>
                  <a:pt x="288514" y="202964"/>
                </a:lnTo>
                <a:lnTo>
                  <a:pt x="291403" y="203889"/>
                </a:lnTo>
                <a:lnTo>
                  <a:pt x="300037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92"/>
          <p:cNvSpPr/>
          <p:nvPr/>
        </p:nvSpPr>
        <p:spPr>
          <a:xfrm>
            <a:off x="6972300" y="1611630"/>
            <a:ext cx="214313" cy="197168"/>
          </a:xfrm>
          <a:custGeom>
            <a:avLst/>
            <a:gdLst/>
            <a:ahLst/>
            <a:cxnLst/>
            <a:rect l="0" t="0" r="0" b="0"/>
            <a:pathLst>
              <a:path w="214313" h="197168">
                <a:moveTo>
                  <a:pt x="214312" y="0"/>
                </a:moveTo>
                <a:lnTo>
                  <a:pt x="206931" y="0"/>
                </a:lnTo>
                <a:lnTo>
                  <a:pt x="206534" y="952"/>
                </a:lnTo>
                <a:lnTo>
                  <a:pt x="206093" y="4550"/>
                </a:lnTo>
                <a:lnTo>
                  <a:pt x="205023" y="5891"/>
                </a:lnTo>
                <a:lnTo>
                  <a:pt x="203357" y="6785"/>
                </a:lnTo>
                <a:lnTo>
                  <a:pt x="201293" y="7380"/>
                </a:lnTo>
                <a:lnTo>
                  <a:pt x="198013" y="9683"/>
                </a:lnTo>
                <a:lnTo>
                  <a:pt x="193921" y="13122"/>
                </a:lnTo>
                <a:lnTo>
                  <a:pt x="185247" y="21072"/>
                </a:lnTo>
                <a:lnTo>
                  <a:pt x="178217" y="27780"/>
                </a:lnTo>
                <a:lnTo>
                  <a:pt x="174056" y="30902"/>
                </a:lnTo>
                <a:lnTo>
                  <a:pt x="169378" y="33936"/>
                </a:lnTo>
                <a:lnTo>
                  <a:pt x="164353" y="36912"/>
                </a:lnTo>
                <a:lnTo>
                  <a:pt x="160051" y="40800"/>
                </a:lnTo>
                <a:lnTo>
                  <a:pt x="156230" y="45297"/>
                </a:lnTo>
                <a:lnTo>
                  <a:pt x="152731" y="50201"/>
                </a:lnTo>
                <a:lnTo>
                  <a:pt x="148493" y="54422"/>
                </a:lnTo>
                <a:lnTo>
                  <a:pt x="143763" y="58189"/>
                </a:lnTo>
                <a:lnTo>
                  <a:pt x="138704" y="61652"/>
                </a:lnTo>
                <a:lnTo>
                  <a:pt x="133427" y="65866"/>
                </a:lnTo>
                <a:lnTo>
                  <a:pt x="128003" y="70581"/>
                </a:lnTo>
                <a:lnTo>
                  <a:pt x="122483" y="75629"/>
                </a:lnTo>
                <a:lnTo>
                  <a:pt x="111269" y="86317"/>
                </a:lnTo>
                <a:lnTo>
                  <a:pt x="31934" y="165234"/>
                </a:lnTo>
                <a:lnTo>
                  <a:pt x="27957" y="168258"/>
                </a:lnTo>
                <a:lnTo>
                  <a:pt x="23400" y="171227"/>
                </a:lnTo>
                <a:lnTo>
                  <a:pt x="18457" y="174159"/>
                </a:lnTo>
                <a:lnTo>
                  <a:pt x="15162" y="177066"/>
                </a:lnTo>
                <a:lnTo>
                  <a:pt x="12965" y="179956"/>
                </a:lnTo>
                <a:lnTo>
                  <a:pt x="11501" y="182836"/>
                </a:lnTo>
                <a:lnTo>
                  <a:pt x="9572" y="184755"/>
                </a:lnTo>
                <a:lnTo>
                  <a:pt x="7334" y="186035"/>
                </a:lnTo>
                <a:lnTo>
                  <a:pt x="4889" y="186888"/>
                </a:lnTo>
                <a:lnTo>
                  <a:pt x="3259" y="188409"/>
                </a:lnTo>
                <a:lnTo>
                  <a:pt x="2173" y="190376"/>
                </a:lnTo>
                <a:lnTo>
                  <a:pt x="0" y="1971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93"/>
          <p:cNvSpPr/>
          <p:nvPr/>
        </p:nvSpPr>
        <p:spPr>
          <a:xfrm>
            <a:off x="7358062" y="1654492"/>
            <a:ext cx="154306" cy="1"/>
          </a:xfrm>
          <a:custGeom>
            <a:avLst/>
            <a:gdLst/>
            <a:ahLst/>
            <a:cxnLst/>
            <a:rect l="0" t="0" r="0" b="0"/>
            <a:pathLst>
              <a:path w="154306" h="1">
                <a:moveTo>
                  <a:pt x="0" y="0"/>
                </a:move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94"/>
          <p:cNvSpPr/>
          <p:nvPr/>
        </p:nvSpPr>
        <p:spPr>
          <a:xfrm>
            <a:off x="7375207" y="1714500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0"/>
                </a:lnTo>
                <a:lnTo>
                  <a:pt x="6844" y="7778"/>
                </a:lnTo>
                <a:lnTo>
                  <a:pt x="9325" y="8042"/>
                </a:lnTo>
                <a:lnTo>
                  <a:pt x="11932" y="8219"/>
                </a:lnTo>
                <a:lnTo>
                  <a:pt x="15574" y="8337"/>
                </a:lnTo>
                <a:lnTo>
                  <a:pt x="35109" y="8526"/>
                </a:lnTo>
                <a:lnTo>
                  <a:pt x="188595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95"/>
          <p:cNvSpPr/>
          <p:nvPr/>
        </p:nvSpPr>
        <p:spPr>
          <a:xfrm>
            <a:off x="7743825" y="1697355"/>
            <a:ext cx="120016" cy="1"/>
          </a:xfrm>
          <a:custGeom>
            <a:avLst/>
            <a:gdLst/>
            <a:ahLst/>
            <a:cxnLst/>
            <a:rect l="0" t="0" r="0" b="0"/>
            <a:pathLst>
              <a:path w="120016" h="1">
                <a:moveTo>
                  <a:pt x="0" y="0"/>
                </a:move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96"/>
          <p:cNvSpPr/>
          <p:nvPr/>
        </p:nvSpPr>
        <p:spPr>
          <a:xfrm>
            <a:off x="7966709" y="1543164"/>
            <a:ext cx="360047" cy="239884"/>
          </a:xfrm>
          <a:custGeom>
            <a:avLst/>
            <a:gdLst/>
            <a:ahLst/>
            <a:cxnLst/>
            <a:rect l="0" t="0" r="0" b="0"/>
            <a:pathLst>
              <a:path w="360047" h="239884">
                <a:moveTo>
                  <a:pt x="0" y="25603"/>
                </a:moveTo>
                <a:lnTo>
                  <a:pt x="4551" y="25603"/>
                </a:lnTo>
                <a:lnTo>
                  <a:pt x="5892" y="24650"/>
                </a:lnTo>
                <a:lnTo>
                  <a:pt x="6786" y="23063"/>
                </a:lnTo>
                <a:lnTo>
                  <a:pt x="8220" y="18222"/>
                </a:lnTo>
                <a:lnTo>
                  <a:pt x="17571" y="12833"/>
                </a:lnTo>
                <a:lnTo>
                  <a:pt x="24637" y="10402"/>
                </a:lnTo>
                <a:lnTo>
                  <a:pt x="32858" y="8370"/>
                </a:lnTo>
                <a:lnTo>
                  <a:pt x="46036" y="4291"/>
                </a:lnTo>
                <a:lnTo>
                  <a:pt x="52598" y="2823"/>
                </a:lnTo>
                <a:lnTo>
                  <a:pt x="58879" y="1844"/>
                </a:lnTo>
                <a:lnTo>
                  <a:pt x="69984" y="756"/>
                </a:lnTo>
                <a:lnTo>
                  <a:pt x="78095" y="272"/>
                </a:lnTo>
                <a:lnTo>
                  <a:pt x="89955" y="57"/>
                </a:lnTo>
                <a:lnTo>
                  <a:pt x="97117" y="0"/>
                </a:lnTo>
                <a:lnTo>
                  <a:pt x="103798" y="914"/>
                </a:lnTo>
                <a:lnTo>
                  <a:pt x="110156" y="2477"/>
                </a:lnTo>
                <a:lnTo>
                  <a:pt x="116299" y="4470"/>
                </a:lnTo>
                <a:lnTo>
                  <a:pt x="122301" y="5800"/>
                </a:lnTo>
                <a:lnTo>
                  <a:pt x="128207" y="6686"/>
                </a:lnTo>
                <a:lnTo>
                  <a:pt x="134049" y="7276"/>
                </a:lnTo>
                <a:lnTo>
                  <a:pt x="139849" y="8623"/>
                </a:lnTo>
                <a:lnTo>
                  <a:pt x="145620" y="10473"/>
                </a:lnTo>
                <a:lnTo>
                  <a:pt x="151373" y="12659"/>
                </a:lnTo>
                <a:lnTo>
                  <a:pt x="155208" y="15069"/>
                </a:lnTo>
                <a:lnTo>
                  <a:pt x="157765" y="17628"/>
                </a:lnTo>
                <a:lnTo>
                  <a:pt x="161559" y="23011"/>
                </a:lnTo>
                <a:lnTo>
                  <a:pt x="166419" y="28579"/>
                </a:lnTo>
                <a:lnTo>
                  <a:pt x="171754" y="34228"/>
                </a:lnTo>
                <a:lnTo>
                  <a:pt x="174511" y="37068"/>
                </a:lnTo>
                <a:lnTo>
                  <a:pt x="176348" y="39914"/>
                </a:lnTo>
                <a:lnTo>
                  <a:pt x="178389" y="45616"/>
                </a:lnTo>
                <a:lnTo>
                  <a:pt x="178934" y="49422"/>
                </a:lnTo>
                <a:lnTo>
                  <a:pt x="179297" y="53865"/>
                </a:lnTo>
                <a:lnTo>
                  <a:pt x="179540" y="58732"/>
                </a:lnTo>
                <a:lnTo>
                  <a:pt x="178748" y="62929"/>
                </a:lnTo>
                <a:lnTo>
                  <a:pt x="175328" y="70132"/>
                </a:lnTo>
                <a:lnTo>
                  <a:pt x="170634" y="79049"/>
                </a:lnTo>
                <a:lnTo>
                  <a:pt x="168048" y="84094"/>
                </a:lnTo>
                <a:lnTo>
                  <a:pt x="165372" y="88409"/>
                </a:lnTo>
                <a:lnTo>
                  <a:pt x="159859" y="95744"/>
                </a:lnTo>
                <a:lnTo>
                  <a:pt x="157056" y="99987"/>
                </a:lnTo>
                <a:lnTo>
                  <a:pt x="154234" y="104719"/>
                </a:lnTo>
                <a:lnTo>
                  <a:pt x="151400" y="109780"/>
                </a:lnTo>
                <a:lnTo>
                  <a:pt x="147606" y="114106"/>
                </a:lnTo>
                <a:lnTo>
                  <a:pt x="138311" y="121453"/>
                </a:lnTo>
                <a:lnTo>
                  <a:pt x="130369" y="127893"/>
                </a:lnTo>
                <a:lnTo>
                  <a:pt x="126918" y="130944"/>
                </a:lnTo>
                <a:lnTo>
                  <a:pt x="123664" y="134883"/>
                </a:lnTo>
                <a:lnTo>
                  <a:pt x="120543" y="139414"/>
                </a:lnTo>
                <a:lnTo>
                  <a:pt x="117509" y="144339"/>
                </a:lnTo>
                <a:lnTo>
                  <a:pt x="114535" y="148576"/>
                </a:lnTo>
                <a:lnTo>
                  <a:pt x="108690" y="155822"/>
                </a:lnTo>
                <a:lnTo>
                  <a:pt x="102917" y="162218"/>
                </a:lnTo>
                <a:lnTo>
                  <a:pt x="97176" y="169189"/>
                </a:lnTo>
                <a:lnTo>
                  <a:pt x="94312" y="173714"/>
                </a:lnTo>
                <a:lnTo>
                  <a:pt x="91450" y="178636"/>
                </a:lnTo>
                <a:lnTo>
                  <a:pt x="89542" y="182870"/>
                </a:lnTo>
                <a:lnTo>
                  <a:pt x="87422" y="190115"/>
                </a:lnTo>
                <a:lnTo>
                  <a:pt x="83939" y="196509"/>
                </a:lnTo>
                <a:lnTo>
                  <a:pt x="81678" y="199548"/>
                </a:lnTo>
                <a:lnTo>
                  <a:pt x="79165" y="205464"/>
                </a:lnTo>
                <a:lnTo>
                  <a:pt x="77551" y="212473"/>
                </a:lnTo>
                <a:lnTo>
                  <a:pt x="78371" y="214000"/>
                </a:lnTo>
                <a:lnTo>
                  <a:pt x="81822" y="218238"/>
                </a:lnTo>
                <a:lnTo>
                  <a:pt x="83123" y="220701"/>
                </a:lnTo>
                <a:lnTo>
                  <a:pt x="84569" y="225978"/>
                </a:lnTo>
                <a:lnTo>
                  <a:pt x="85907" y="227767"/>
                </a:lnTo>
                <a:lnTo>
                  <a:pt x="87752" y="228959"/>
                </a:lnTo>
                <a:lnTo>
                  <a:pt x="92341" y="230283"/>
                </a:lnTo>
                <a:lnTo>
                  <a:pt x="97556" y="230872"/>
                </a:lnTo>
                <a:lnTo>
                  <a:pt x="100279" y="231981"/>
                </a:lnTo>
                <a:lnTo>
                  <a:pt x="105847" y="235754"/>
                </a:lnTo>
                <a:lnTo>
                  <a:pt x="114036" y="238066"/>
                </a:lnTo>
                <a:lnTo>
                  <a:pt x="124025" y="239094"/>
                </a:lnTo>
                <a:lnTo>
                  <a:pt x="134815" y="239550"/>
                </a:lnTo>
                <a:lnTo>
                  <a:pt x="151600" y="239807"/>
                </a:lnTo>
                <a:lnTo>
                  <a:pt x="177740" y="239883"/>
                </a:lnTo>
                <a:lnTo>
                  <a:pt x="186121" y="238942"/>
                </a:lnTo>
                <a:lnTo>
                  <a:pt x="193613" y="237361"/>
                </a:lnTo>
                <a:lnTo>
                  <a:pt x="200514" y="235355"/>
                </a:lnTo>
                <a:lnTo>
                  <a:pt x="207971" y="234018"/>
                </a:lnTo>
                <a:lnTo>
                  <a:pt x="215800" y="233126"/>
                </a:lnTo>
                <a:lnTo>
                  <a:pt x="223877" y="232532"/>
                </a:lnTo>
                <a:lnTo>
                  <a:pt x="231166" y="232136"/>
                </a:lnTo>
                <a:lnTo>
                  <a:pt x="244346" y="231695"/>
                </a:lnTo>
                <a:lnTo>
                  <a:pt x="287294" y="231374"/>
                </a:lnTo>
                <a:lnTo>
                  <a:pt x="360046" y="2313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97"/>
          <p:cNvSpPr/>
          <p:nvPr/>
        </p:nvSpPr>
        <p:spPr>
          <a:xfrm>
            <a:off x="6757988" y="1252779"/>
            <a:ext cx="1723072" cy="706688"/>
          </a:xfrm>
          <a:custGeom>
            <a:avLst/>
            <a:gdLst/>
            <a:ahLst/>
            <a:cxnLst/>
            <a:rect l="0" t="0" r="0" b="0"/>
            <a:pathLst>
              <a:path w="1723072" h="706688">
                <a:moveTo>
                  <a:pt x="8571" y="170256"/>
                </a:moveTo>
                <a:lnTo>
                  <a:pt x="8571" y="394834"/>
                </a:lnTo>
                <a:lnTo>
                  <a:pt x="6032" y="408498"/>
                </a:lnTo>
                <a:lnTo>
                  <a:pt x="2680" y="420921"/>
                </a:lnTo>
                <a:lnTo>
                  <a:pt x="794" y="438625"/>
                </a:lnTo>
                <a:lnTo>
                  <a:pt x="235" y="455936"/>
                </a:lnTo>
                <a:lnTo>
                  <a:pt x="0" y="544941"/>
                </a:lnTo>
                <a:lnTo>
                  <a:pt x="952" y="549586"/>
                </a:lnTo>
                <a:lnTo>
                  <a:pt x="13669" y="575883"/>
                </a:lnTo>
                <a:lnTo>
                  <a:pt x="21237" y="597322"/>
                </a:lnTo>
                <a:lnTo>
                  <a:pt x="28940" y="609002"/>
                </a:lnTo>
                <a:lnTo>
                  <a:pt x="37255" y="618495"/>
                </a:lnTo>
                <a:lnTo>
                  <a:pt x="65886" y="639815"/>
                </a:lnTo>
                <a:lnTo>
                  <a:pt x="87287" y="660551"/>
                </a:lnTo>
                <a:lnTo>
                  <a:pt x="91528" y="662854"/>
                </a:lnTo>
                <a:lnTo>
                  <a:pt x="141045" y="681010"/>
                </a:lnTo>
                <a:lnTo>
                  <a:pt x="169677" y="686435"/>
                </a:lnTo>
                <a:lnTo>
                  <a:pt x="200743" y="698181"/>
                </a:lnTo>
                <a:lnTo>
                  <a:pt x="248916" y="701437"/>
                </a:lnTo>
                <a:lnTo>
                  <a:pt x="309813" y="701738"/>
                </a:lnTo>
                <a:lnTo>
                  <a:pt x="349028" y="706687"/>
                </a:lnTo>
                <a:lnTo>
                  <a:pt x="394012" y="702589"/>
                </a:lnTo>
                <a:lnTo>
                  <a:pt x="443939" y="701861"/>
                </a:lnTo>
                <a:lnTo>
                  <a:pt x="752695" y="701751"/>
                </a:lnTo>
                <a:lnTo>
                  <a:pt x="813130" y="694966"/>
                </a:lnTo>
                <a:lnTo>
                  <a:pt x="859858" y="693531"/>
                </a:lnTo>
                <a:lnTo>
                  <a:pt x="917224" y="686439"/>
                </a:lnTo>
                <a:lnTo>
                  <a:pt x="962970" y="680417"/>
                </a:lnTo>
                <a:lnTo>
                  <a:pt x="1008695" y="676899"/>
                </a:lnTo>
                <a:lnTo>
                  <a:pt x="1054417" y="673664"/>
                </a:lnTo>
                <a:lnTo>
                  <a:pt x="1100137" y="668686"/>
                </a:lnTo>
                <a:lnTo>
                  <a:pt x="1146810" y="661811"/>
                </a:lnTo>
                <a:lnTo>
                  <a:pt x="1198362" y="659466"/>
                </a:lnTo>
                <a:lnTo>
                  <a:pt x="1233910" y="656519"/>
                </a:lnTo>
                <a:lnTo>
                  <a:pt x="1280055" y="651541"/>
                </a:lnTo>
                <a:lnTo>
                  <a:pt x="1325859" y="649605"/>
                </a:lnTo>
                <a:lnTo>
                  <a:pt x="1371595" y="643578"/>
                </a:lnTo>
                <a:lnTo>
                  <a:pt x="1421905" y="641985"/>
                </a:lnTo>
                <a:lnTo>
                  <a:pt x="1569926" y="641743"/>
                </a:lnTo>
                <a:lnTo>
                  <a:pt x="1621998" y="633965"/>
                </a:lnTo>
                <a:lnTo>
                  <a:pt x="1634018" y="633524"/>
                </a:lnTo>
                <a:lnTo>
                  <a:pt x="1638937" y="632453"/>
                </a:lnTo>
                <a:lnTo>
                  <a:pt x="1661357" y="621270"/>
                </a:lnTo>
                <a:lnTo>
                  <a:pt x="1691548" y="601711"/>
                </a:lnTo>
                <a:lnTo>
                  <a:pt x="1698902" y="596011"/>
                </a:lnTo>
                <a:lnTo>
                  <a:pt x="1701242" y="593157"/>
                </a:lnTo>
                <a:lnTo>
                  <a:pt x="1702804" y="590303"/>
                </a:lnTo>
                <a:lnTo>
                  <a:pt x="1709861" y="574326"/>
                </a:lnTo>
                <a:lnTo>
                  <a:pt x="1719474" y="558717"/>
                </a:lnTo>
                <a:lnTo>
                  <a:pt x="1721472" y="548963"/>
                </a:lnTo>
                <a:lnTo>
                  <a:pt x="1722756" y="527178"/>
                </a:lnTo>
                <a:lnTo>
                  <a:pt x="1722978" y="509267"/>
                </a:lnTo>
                <a:lnTo>
                  <a:pt x="1723071" y="277320"/>
                </a:lnTo>
                <a:lnTo>
                  <a:pt x="1720532" y="262607"/>
                </a:lnTo>
                <a:lnTo>
                  <a:pt x="1716286" y="240799"/>
                </a:lnTo>
                <a:lnTo>
                  <a:pt x="1715028" y="222272"/>
                </a:lnTo>
                <a:lnTo>
                  <a:pt x="1714656" y="202178"/>
                </a:lnTo>
                <a:lnTo>
                  <a:pt x="1714604" y="194395"/>
                </a:lnTo>
                <a:lnTo>
                  <a:pt x="1713617" y="188253"/>
                </a:lnTo>
                <a:lnTo>
                  <a:pt x="1705188" y="169013"/>
                </a:lnTo>
                <a:lnTo>
                  <a:pt x="1685881" y="130178"/>
                </a:lnTo>
                <a:lnTo>
                  <a:pt x="1677338" y="117635"/>
                </a:lnTo>
                <a:lnTo>
                  <a:pt x="1664225" y="103335"/>
                </a:lnTo>
                <a:lnTo>
                  <a:pt x="1651197" y="95111"/>
                </a:lnTo>
                <a:lnTo>
                  <a:pt x="1609553" y="73594"/>
                </a:lnTo>
                <a:lnTo>
                  <a:pt x="1585296" y="60653"/>
                </a:lnTo>
                <a:lnTo>
                  <a:pt x="1551500" y="47746"/>
                </a:lnTo>
                <a:lnTo>
                  <a:pt x="1506204" y="39928"/>
                </a:lnTo>
                <a:lnTo>
                  <a:pt x="1457164" y="28104"/>
                </a:lnTo>
                <a:lnTo>
                  <a:pt x="1411325" y="22690"/>
                </a:lnTo>
                <a:lnTo>
                  <a:pt x="1370670" y="17947"/>
                </a:lnTo>
                <a:lnTo>
                  <a:pt x="1318816" y="11794"/>
                </a:lnTo>
                <a:lnTo>
                  <a:pt x="1265041" y="8250"/>
                </a:lnTo>
                <a:lnTo>
                  <a:pt x="1211098" y="7550"/>
                </a:lnTo>
                <a:lnTo>
                  <a:pt x="1154369" y="7412"/>
                </a:lnTo>
                <a:lnTo>
                  <a:pt x="1109538" y="2837"/>
                </a:lnTo>
                <a:lnTo>
                  <a:pt x="1066092" y="0"/>
                </a:lnTo>
                <a:lnTo>
                  <a:pt x="1018506" y="3710"/>
                </a:lnTo>
                <a:lnTo>
                  <a:pt x="968212" y="6291"/>
                </a:lnTo>
                <a:lnTo>
                  <a:pt x="917115" y="7056"/>
                </a:lnTo>
                <a:lnTo>
                  <a:pt x="865779" y="7283"/>
                </a:lnTo>
                <a:lnTo>
                  <a:pt x="818925" y="11901"/>
                </a:lnTo>
                <a:lnTo>
                  <a:pt x="774880" y="14750"/>
                </a:lnTo>
                <a:lnTo>
                  <a:pt x="731667" y="15595"/>
                </a:lnTo>
                <a:lnTo>
                  <a:pt x="684149" y="15845"/>
                </a:lnTo>
                <a:lnTo>
                  <a:pt x="638427" y="20470"/>
                </a:lnTo>
                <a:lnTo>
                  <a:pt x="590165" y="27873"/>
                </a:lnTo>
                <a:lnTo>
                  <a:pt x="544222" y="31548"/>
                </a:lnTo>
                <a:lnTo>
                  <a:pt x="500446" y="32637"/>
                </a:lnTo>
                <a:lnTo>
                  <a:pt x="452762" y="37510"/>
                </a:lnTo>
                <a:lnTo>
                  <a:pt x="406989" y="44987"/>
                </a:lnTo>
                <a:lnTo>
                  <a:pt x="349809" y="50155"/>
                </a:lnTo>
                <a:lnTo>
                  <a:pt x="298297" y="56821"/>
                </a:lnTo>
                <a:lnTo>
                  <a:pt x="261739" y="60763"/>
                </a:lnTo>
                <a:lnTo>
                  <a:pt x="230269" y="65423"/>
                </a:lnTo>
                <a:lnTo>
                  <a:pt x="199354" y="69344"/>
                </a:lnTo>
                <a:lnTo>
                  <a:pt x="172097" y="73998"/>
                </a:lnTo>
                <a:lnTo>
                  <a:pt x="155545" y="76039"/>
                </a:lnTo>
                <a:lnTo>
                  <a:pt x="126856" y="82571"/>
                </a:lnTo>
                <a:lnTo>
                  <a:pt x="85724" y="8453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/>
          <p:cNvGrpSpPr/>
          <p:nvPr/>
        </p:nvGrpSpPr>
        <p:grpSpPr>
          <a:xfrm>
            <a:off x="3547198" y="2674620"/>
            <a:ext cx="3244963" cy="2288800"/>
            <a:chOff x="3547198" y="2674620"/>
            <a:chExt cx="3244963" cy="2288800"/>
          </a:xfrm>
        </p:grpSpPr>
        <p:sp>
          <p:nvSpPr>
            <p:cNvPr id="29" name="SMARTPenAnnotation398"/>
            <p:cNvSpPr/>
            <p:nvPr/>
          </p:nvSpPr>
          <p:spPr>
            <a:xfrm>
              <a:off x="3547198" y="2726055"/>
              <a:ext cx="296140" cy="180023"/>
            </a:xfrm>
            <a:custGeom>
              <a:avLst/>
              <a:gdLst/>
              <a:ahLst/>
              <a:cxnLst/>
              <a:rect l="0" t="0" r="0" b="0"/>
              <a:pathLst>
                <a:path w="296140" h="180023">
                  <a:moveTo>
                    <a:pt x="73254" y="0"/>
                  </a:moveTo>
                  <a:lnTo>
                    <a:pt x="73254" y="20151"/>
                  </a:lnTo>
                  <a:lnTo>
                    <a:pt x="72302" y="22959"/>
                  </a:lnTo>
                  <a:lnTo>
                    <a:pt x="70714" y="25783"/>
                  </a:lnTo>
                  <a:lnTo>
                    <a:pt x="68704" y="28619"/>
                  </a:lnTo>
                  <a:lnTo>
                    <a:pt x="67362" y="32414"/>
                  </a:lnTo>
                  <a:lnTo>
                    <a:pt x="66469" y="36849"/>
                  </a:lnTo>
                  <a:lnTo>
                    <a:pt x="65873" y="41711"/>
                  </a:lnTo>
                  <a:lnTo>
                    <a:pt x="64523" y="45905"/>
                  </a:lnTo>
                  <a:lnTo>
                    <a:pt x="62671" y="49653"/>
                  </a:lnTo>
                  <a:lnTo>
                    <a:pt x="60484" y="53105"/>
                  </a:lnTo>
                  <a:lnTo>
                    <a:pt x="58073" y="57310"/>
                  </a:lnTo>
                  <a:lnTo>
                    <a:pt x="52855" y="67064"/>
                  </a:lnTo>
                  <a:lnTo>
                    <a:pt x="44561" y="83265"/>
                  </a:lnTo>
                  <a:lnTo>
                    <a:pt x="41743" y="87895"/>
                  </a:lnTo>
                  <a:lnTo>
                    <a:pt x="38912" y="91934"/>
                  </a:lnTo>
                  <a:lnTo>
                    <a:pt x="36072" y="95579"/>
                  </a:lnTo>
                  <a:lnTo>
                    <a:pt x="33226" y="99914"/>
                  </a:lnTo>
                  <a:lnTo>
                    <a:pt x="30376" y="104710"/>
                  </a:lnTo>
                  <a:lnTo>
                    <a:pt x="27524" y="109811"/>
                  </a:lnTo>
                  <a:lnTo>
                    <a:pt x="24670" y="114165"/>
                  </a:lnTo>
                  <a:lnTo>
                    <a:pt x="21814" y="118020"/>
                  </a:lnTo>
                  <a:lnTo>
                    <a:pt x="18959" y="121542"/>
                  </a:lnTo>
                  <a:lnTo>
                    <a:pt x="17054" y="124843"/>
                  </a:lnTo>
                  <a:lnTo>
                    <a:pt x="15785" y="127996"/>
                  </a:lnTo>
                  <a:lnTo>
                    <a:pt x="14939" y="131050"/>
                  </a:lnTo>
                  <a:lnTo>
                    <a:pt x="13422" y="134039"/>
                  </a:lnTo>
                  <a:lnTo>
                    <a:pt x="11459" y="136984"/>
                  </a:lnTo>
                  <a:lnTo>
                    <a:pt x="6014" y="144004"/>
                  </a:lnTo>
                  <a:lnTo>
                    <a:pt x="2730" y="147504"/>
                  </a:lnTo>
                  <a:lnTo>
                    <a:pt x="520" y="149771"/>
                  </a:lnTo>
                  <a:lnTo>
                    <a:pt x="0" y="152235"/>
                  </a:lnTo>
                  <a:lnTo>
                    <a:pt x="605" y="154830"/>
                  </a:lnTo>
                  <a:lnTo>
                    <a:pt x="3870" y="161287"/>
                  </a:lnTo>
                  <a:lnTo>
                    <a:pt x="5091" y="161817"/>
                  </a:lnTo>
                  <a:lnTo>
                    <a:pt x="8986" y="162406"/>
                  </a:lnTo>
                  <a:lnTo>
                    <a:pt x="10406" y="163516"/>
                  </a:lnTo>
                  <a:lnTo>
                    <a:pt x="11353" y="165208"/>
                  </a:lnTo>
                  <a:lnTo>
                    <a:pt x="11984" y="167288"/>
                  </a:lnTo>
                  <a:lnTo>
                    <a:pt x="13357" y="168675"/>
                  </a:lnTo>
                  <a:lnTo>
                    <a:pt x="15225" y="169600"/>
                  </a:lnTo>
                  <a:lnTo>
                    <a:pt x="17423" y="170217"/>
                  </a:lnTo>
                  <a:lnTo>
                    <a:pt x="24945" y="170902"/>
                  </a:lnTo>
                  <a:lnTo>
                    <a:pt x="29618" y="171084"/>
                  </a:lnTo>
                  <a:lnTo>
                    <a:pt x="32733" y="172158"/>
                  </a:lnTo>
                  <a:lnTo>
                    <a:pt x="34810" y="173827"/>
                  </a:lnTo>
                  <a:lnTo>
                    <a:pt x="36195" y="175892"/>
                  </a:lnTo>
                  <a:lnTo>
                    <a:pt x="39975" y="177269"/>
                  </a:lnTo>
                  <a:lnTo>
                    <a:pt x="45353" y="178187"/>
                  </a:lnTo>
                  <a:lnTo>
                    <a:pt x="51796" y="178799"/>
                  </a:lnTo>
                  <a:lnTo>
                    <a:pt x="57996" y="179206"/>
                  </a:lnTo>
                  <a:lnTo>
                    <a:pt x="64035" y="179478"/>
                  </a:lnTo>
                  <a:lnTo>
                    <a:pt x="75824" y="179780"/>
                  </a:lnTo>
                  <a:lnTo>
                    <a:pt x="109199" y="179990"/>
                  </a:lnTo>
                  <a:lnTo>
                    <a:pt x="116268" y="179048"/>
                  </a:lnTo>
                  <a:lnTo>
                    <a:pt x="122885" y="177468"/>
                  </a:lnTo>
                  <a:lnTo>
                    <a:pt x="129201" y="175462"/>
                  </a:lnTo>
                  <a:lnTo>
                    <a:pt x="136269" y="174124"/>
                  </a:lnTo>
                  <a:lnTo>
                    <a:pt x="143839" y="173233"/>
                  </a:lnTo>
                  <a:lnTo>
                    <a:pt x="151743" y="172638"/>
                  </a:lnTo>
                  <a:lnTo>
                    <a:pt x="158918" y="172242"/>
                  </a:lnTo>
                  <a:lnTo>
                    <a:pt x="171969" y="171802"/>
                  </a:lnTo>
                  <a:lnTo>
                    <a:pt x="195870" y="171519"/>
                  </a:lnTo>
                  <a:lnTo>
                    <a:pt x="229219" y="171459"/>
                  </a:lnTo>
                  <a:lnTo>
                    <a:pt x="235333" y="172408"/>
                  </a:lnTo>
                  <a:lnTo>
                    <a:pt x="240362" y="173994"/>
                  </a:lnTo>
                  <a:lnTo>
                    <a:pt x="244666" y="176003"/>
                  </a:lnTo>
                  <a:lnTo>
                    <a:pt x="249441" y="177343"/>
                  </a:lnTo>
                  <a:lnTo>
                    <a:pt x="254530" y="178236"/>
                  </a:lnTo>
                  <a:lnTo>
                    <a:pt x="259827" y="178831"/>
                  </a:lnTo>
                  <a:lnTo>
                    <a:pt x="268253" y="179493"/>
                  </a:lnTo>
                  <a:lnTo>
                    <a:pt x="276125" y="179787"/>
                  </a:lnTo>
                  <a:lnTo>
                    <a:pt x="296139" y="18002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399"/>
            <p:cNvSpPr/>
            <p:nvPr/>
          </p:nvSpPr>
          <p:spPr>
            <a:xfrm>
              <a:off x="3791902" y="2751772"/>
              <a:ext cx="25719" cy="360046"/>
            </a:xfrm>
            <a:custGeom>
              <a:avLst/>
              <a:gdLst/>
              <a:ahLst/>
              <a:cxnLst/>
              <a:rect l="0" t="0" r="0" b="0"/>
              <a:pathLst>
                <a:path w="25719" h="360046">
                  <a:moveTo>
                    <a:pt x="0" y="0"/>
                  </a:moveTo>
                  <a:lnTo>
                    <a:pt x="4551" y="4551"/>
                  </a:lnTo>
                  <a:lnTo>
                    <a:pt x="5891" y="6844"/>
                  </a:lnTo>
                  <a:lnTo>
                    <a:pt x="6785" y="9325"/>
                  </a:lnTo>
                  <a:lnTo>
                    <a:pt x="7381" y="11932"/>
                  </a:lnTo>
                  <a:lnTo>
                    <a:pt x="8043" y="19908"/>
                  </a:lnTo>
                  <a:lnTo>
                    <a:pt x="8337" y="29803"/>
                  </a:lnTo>
                  <a:lnTo>
                    <a:pt x="8559" y="71192"/>
                  </a:lnTo>
                  <a:lnTo>
                    <a:pt x="8573" y="314312"/>
                  </a:lnTo>
                  <a:lnTo>
                    <a:pt x="9525" y="319079"/>
                  </a:lnTo>
                  <a:lnTo>
                    <a:pt x="11113" y="323209"/>
                  </a:lnTo>
                  <a:lnTo>
                    <a:pt x="13123" y="326916"/>
                  </a:lnTo>
                  <a:lnTo>
                    <a:pt x="14464" y="330339"/>
                  </a:lnTo>
                  <a:lnTo>
                    <a:pt x="15358" y="333573"/>
                  </a:lnTo>
                  <a:lnTo>
                    <a:pt x="15953" y="336682"/>
                  </a:lnTo>
                  <a:lnTo>
                    <a:pt x="17303" y="339707"/>
                  </a:lnTo>
                  <a:lnTo>
                    <a:pt x="19156" y="342677"/>
                  </a:lnTo>
                  <a:lnTo>
                    <a:pt x="24422" y="349735"/>
                  </a:lnTo>
                  <a:lnTo>
                    <a:pt x="25141" y="353240"/>
                  </a:lnTo>
                  <a:lnTo>
                    <a:pt x="25718" y="3600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400"/>
            <p:cNvSpPr/>
            <p:nvPr/>
          </p:nvSpPr>
          <p:spPr>
            <a:xfrm>
              <a:off x="3973163" y="2674620"/>
              <a:ext cx="127350" cy="420053"/>
            </a:xfrm>
            <a:custGeom>
              <a:avLst/>
              <a:gdLst/>
              <a:ahLst/>
              <a:cxnLst/>
              <a:rect l="0" t="0" r="0" b="0"/>
              <a:pathLst>
                <a:path w="127350" h="420053">
                  <a:moveTo>
                    <a:pt x="127349" y="0"/>
                  </a:moveTo>
                  <a:lnTo>
                    <a:pt x="119968" y="0"/>
                  </a:lnTo>
                  <a:lnTo>
                    <a:pt x="116766" y="2540"/>
                  </a:lnTo>
                  <a:lnTo>
                    <a:pt x="114578" y="4550"/>
                  </a:lnTo>
                  <a:lnTo>
                    <a:pt x="111215" y="6844"/>
                  </a:lnTo>
                  <a:lnTo>
                    <a:pt x="107068" y="9325"/>
                  </a:lnTo>
                  <a:lnTo>
                    <a:pt x="102399" y="11931"/>
                  </a:lnTo>
                  <a:lnTo>
                    <a:pt x="98333" y="15574"/>
                  </a:lnTo>
                  <a:lnTo>
                    <a:pt x="94670" y="19908"/>
                  </a:lnTo>
                  <a:lnTo>
                    <a:pt x="91275" y="24702"/>
                  </a:lnTo>
                  <a:lnTo>
                    <a:pt x="88060" y="28850"/>
                  </a:lnTo>
                  <a:lnTo>
                    <a:pt x="84964" y="32568"/>
                  </a:lnTo>
                  <a:lnTo>
                    <a:pt x="81947" y="36000"/>
                  </a:lnTo>
                  <a:lnTo>
                    <a:pt x="78031" y="41145"/>
                  </a:lnTo>
                  <a:lnTo>
                    <a:pt x="68600" y="54481"/>
                  </a:lnTo>
                  <a:lnTo>
                    <a:pt x="64371" y="61086"/>
                  </a:lnTo>
                  <a:lnTo>
                    <a:pt x="60598" y="67394"/>
                  </a:lnTo>
                  <a:lnTo>
                    <a:pt x="57131" y="73504"/>
                  </a:lnTo>
                  <a:lnTo>
                    <a:pt x="53867" y="80435"/>
                  </a:lnTo>
                  <a:lnTo>
                    <a:pt x="50739" y="87913"/>
                  </a:lnTo>
                  <a:lnTo>
                    <a:pt x="47700" y="95756"/>
                  </a:lnTo>
                  <a:lnTo>
                    <a:pt x="43770" y="102890"/>
                  </a:lnTo>
                  <a:lnTo>
                    <a:pt x="39244" y="109551"/>
                  </a:lnTo>
                  <a:lnTo>
                    <a:pt x="34323" y="115896"/>
                  </a:lnTo>
                  <a:lnTo>
                    <a:pt x="30089" y="122984"/>
                  </a:lnTo>
                  <a:lnTo>
                    <a:pt x="26314" y="130567"/>
                  </a:lnTo>
                  <a:lnTo>
                    <a:pt x="22845" y="138479"/>
                  </a:lnTo>
                  <a:lnTo>
                    <a:pt x="19580" y="146612"/>
                  </a:lnTo>
                  <a:lnTo>
                    <a:pt x="13411" y="163268"/>
                  </a:lnTo>
                  <a:lnTo>
                    <a:pt x="11386" y="171710"/>
                  </a:lnTo>
                  <a:lnTo>
                    <a:pt x="10035" y="180196"/>
                  </a:lnTo>
                  <a:lnTo>
                    <a:pt x="9135" y="188711"/>
                  </a:lnTo>
                  <a:lnTo>
                    <a:pt x="8535" y="197244"/>
                  </a:lnTo>
                  <a:lnTo>
                    <a:pt x="8135" y="205791"/>
                  </a:lnTo>
                  <a:lnTo>
                    <a:pt x="7868" y="214346"/>
                  </a:lnTo>
                  <a:lnTo>
                    <a:pt x="6737" y="221955"/>
                  </a:lnTo>
                  <a:lnTo>
                    <a:pt x="5031" y="228932"/>
                  </a:lnTo>
                  <a:lnTo>
                    <a:pt x="2941" y="235489"/>
                  </a:lnTo>
                  <a:lnTo>
                    <a:pt x="1548" y="242717"/>
                  </a:lnTo>
                  <a:lnTo>
                    <a:pt x="620" y="250394"/>
                  </a:lnTo>
                  <a:lnTo>
                    <a:pt x="0" y="258369"/>
                  </a:lnTo>
                  <a:lnTo>
                    <a:pt x="539" y="266543"/>
                  </a:lnTo>
                  <a:lnTo>
                    <a:pt x="1852" y="274851"/>
                  </a:lnTo>
                  <a:lnTo>
                    <a:pt x="3679" y="283246"/>
                  </a:lnTo>
                  <a:lnTo>
                    <a:pt x="4897" y="291701"/>
                  </a:lnTo>
                  <a:lnTo>
                    <a:pt x="5710" y="300194"/>
                  </a:lnTo>
                  <a:lnTo>
                    <a:pt x="6251" y="308714"/>
                  </a:lnTo>
                  <a:lnTo>
                    <a:pt x="8517" y="316300"/>
                  </a:lnTo>
                  <a:lnTo>
                    <a:pt x="11932" y="323261"/>
                  </a:lnTo>
                  <a:lnTo>
                    <a:pt x="16115" y="329807"/>
                  </a:lnTo>
                  <a:lnTo>
                    <a:pt x="19855" y="336077"/>
                  </a:lnTo>
                  <a:lnTo>
                    <a:pt x="23302" y="342161"/>
                  </a:lnTo>
                  <a:lnTo>
                    <a:pt x="29671" y="354001"/>
                  </a:lnTo>
                  <a:lnTo>
                    <a:pt x="44413" y="382861"/>
                  </a:lnTo>
                  <a:lnTo>
                    <a:pt x="47293" y="387638"/>
                  </a:lnTo>
                  <a:lnTo>
                    <a:pt x="50166" y="391775"/>
                  </a:lnTo>
                  <a:lnTo>
                    <a:pt x="53033" y="395486"/>
                  </a:lnTo>
                  <a:lnTo>
                    <a:pt x="56850" y="398912"/>
                  </a:lnTo>
                  <a:lnTo>
                    <a:pt x="61300" y="402149"/>
                  </a:lnTo>
                  <a:lnTo>
                    <a:pt x="66172" y="405259"/>
                  </a:lnTo>
                  <a:lnTo>
                    <a:pt x="70371" y="408285"/>
                  </a:lnTo>
                  <a:lnTo>
                    <a:pt x="74124" y="411255"/>
                  </a:lnTo>
                  <a:lnTo>
                    <a:pt x="77578" y="414187"/>
                  </a:lnTo>
                  <a:lnTo>
                    <a:pt x="80833" y="416142"/>
                  </a:lnTo>
                  <a:lnTo>
                    <a:pt x="83956" y="417446"/>
                  </a:lnTo>
                  <a:lnTo>
                    <a:pt x="86991" y="418314"/>
                  </a:lnTo>
                  <a:lnTo>
                    <a:pt x="90918" y="418894"/>
                  </a:lnTo>
                  <a:lnTo>
                    <a:pt x="95442" y="419280"/>
                  </a:lnTo>
                  <a:lnTo>
                    <a:pt x="110204" y="42005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401"/>
            <p:cNvSpPr/>
            <p:nvPr/>
          </p:nvSpPr>
          <p:spPr>
            <a:xfrm>
              <a:off x="4194809" y="2940367"/>
              <a:ext cx="137162" cy="8573"/>
            </a:xfrm>
            <a:custGeom>
              <a:avLst/>
              <a:gdLst/>
              <a:ahLst/>
              <a:cxnLst/>
              <a:rect l="0" t="0" r="0" b="0"/>
              <a:pathLst>
                <a:path w="137162" h="8573">
                  <a:moveTo>
                    <a:pt x="0" y="8572"/>
                  </a:moveTo>
                  <a:lnTo>
                    <a:pt x="66226" y="8572"/>
                  </a:lnTo>
                  <a:lnTo>
                    <a:pt x="71773" y="7620"/>
                  </a:lnTo>
                  <a:lnTo>
                    <a:pt x="77376" y="6033"/>
                  </a:lnTo>
                  <a:lnTo>
                    <a:pt x="83017" y="4022"/>
                  </a:lnTo>
                  <a:lnTo>
                    <a:pt x="89635" y="2681"/>
                  </a:lnTo>
                  <a:lnTo>
                    <a:pt x="96904" y="1787"/>
                  </a:lnTo>
                  <a:lnTo>
                    <a:pt x="110696" y="795"/>
                  </a:lnTo>
                  <a:lnTo>
                    <a:pt x="120001" y="353"/>
                  </a:lnTo>
                  <a:lnTo>
                    <a:pt x="127312" y="157"/>
                  </a:lnTo>
                  <a:lnTo>
                    <a:pt x="13716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402"/>
            <p:cNvSpPr/>
            <p:nvPr/>
          </p:nvSpPr>
          <p:spPr>
            <a:xfrm>
              <a:off x="4357687" y="2777524"/>
              <a:ext cx="231459" cy="222848"/>
            </a:xfrm>
            <a:custGeom>
              <a:avLst/>
              <a:gdLst/>
              <a:ahLst/>
              <a:cxnLst/>
              <a:rect l="0" t="0" r="0" b="0"/>
              <a:pathLst>
                <a:path w="231459" h="222848">
                  <a:moveTo>
                    <a:pt x="0" y="42828"/>
                  </a:moveTo>
                  <a:lnTo>
                    <a:pt x="0" y="26141"/>
                  </a:lnTo>
                  <a:lnTo>
                    <a:pt x="4551" y="21268"/>
                  </a:lnTo>
                  <a:lnTo>
                    <a:pt x="7796" y="18930"/>
                  </a:lnTo>
                  <a:lnTo>
                    <a:pt x="11865" y="16418"/>
                  </a:lnTo>
                  <a:lnTo>
                    <a:pt x="16483" y="13792"/>
                  </a:lnTo>
                  <a:lnTo>
                    <a:pt x="20513" y="12040"/>
                  </a:lnTo>
                  <a:lnTo>
                    <a:pt x="27532" y="10095"/>
                  </a:lnTo>
                  <a:lnTo>
                    <a:pt x="31690" y="8623"/>
                  </a:lnTo>
                  <a:lnTo>
                    <a:pt x="36367" y="6690"/>
                  </a:lnTo>
                  <a:lnTo>
                    <a:pt x="41390" y="4449"/>
                  </a:lnTo>
                  <a:lnTo>
                    <a:pt x="46643" y="2954"/>
                  </a:lnTo>
                  <a:lnTo>
                    <a:pt x="52050" y="1958"/>
                  </a:lnTo>
                  <a:lnTo>
                    <a:pt x="57560" y="1294"/>
                  </a:lnTo>
                  <a:lnTo>
                    <a:pt x="63138" y="851"/>
                  </a:lnTo>
                  <a:lnTo>
                    <a:pt x="68762" y="556"/>
                  </a:lnTo>
                  <a:lnTo>
                    <a:pt x="80091" y="228"/>
                  </a:lnTo>
                  <a:lnTo>
                    <a:pt x="104044" y="0"/>
                  </a:lnTo>
                  <a:lnTo>
                    <a:pt x="108415" y="941"/>
                  </a:lnTo>
                  <a:lnTo>
                    <a:pt x="113235" y="2521"/>
                  </a:lnTo>
                  <a:lnTo>
                    <a:pt x="118352" y="4527"/>
                  </a:lnTo>
                  <a:lnTo>
                    <a:pt x="121764" y="6816"/>
                  </a:lnTo>
                  <a:lnTo>
                    <a:pt x="124039" y="9295"/>
                  </a:lnTo>
                  <a:lnTo>
                    <a:pt x="127518" y="14590"/>
                  </a:lnTo>
                  <a:lnTo>
                    <a:pt x="132240" y="20118"/>
                  </a:lnTo>
                  <a:lnTo>
                    <a:pt x="133880" y="22925"/>
                  </a:lnTo>
                  <a:lnTo>
                    <a:pt x="135702" y="28585"/>
                  </a:lnTo>
                  <a:lnTo>
                    <a:pt x="135236" y="32380"/>
                  </a:lnTo>
                  <a:lnTo>
                    <a:pt x="133972" y="36815"/>
                  </a:lnTo>
                  <a:lnTo>
                    <a:pt x="132177" y="41677"/>
                  </a:lnTo>
                  <a:lnTo>
                    <a:pt x="130981" y="46823"/>
                  </a:lnTo>
                  <a:lnTo>
                    <a:pt x="130183" y="52159"/>
                  </a:lnTo>
                  <a:lnTo>
                    <a:pt x="129651" y="57621"/>
                  </a:lnTo>
                  <a:lnTo>
                    <a:pt x="127392" y="63168"/>
                  </a:lnTo>
                  <a:lnTo>
                    <a:pt x="123980" y="68770"/>
                  </a:lnTo>
                  <a:lnTo>
                    <a:pt x="119801" y="74410"/>
                  </a:lnTo>
                  <a:lnTo>
                    <a:pt x="116063" y="81028"/>
                  </a:lnTo>
                  <a:lnTo>
                    <a:pt x="112618" y="88297"/>
                  </a:lnTo>
                  <a:lnTo>
                    <a:pt x="109369" y="96001"/>
                  </a:lnTo>
                  <a:lnTo>
                    <a:pt x="103218" y="109640"/>
                  </a:lnTo>
                  <a:lnTo>
                    <a:pt x="94400" y="128029"/>
                  </a:lnTo>
                  <a:lnTo>
                    <a:pt x="91509" y="133919"/>
                  </a:lnTo>
                  <a:lnTo>
                    <a:pt x="88628" y="138798"/>
                  </a:lnTo>
                  <a:lnTo>
                    <a:pt x="85756" y="143003"/>
                  </a:lnTo>
                  <a:lnTo>
                    <a:pt x="82888" y="146759"/>
                  </a:lnTo>
                  <a:lnTo>
                    <a:pt x="80023" y="151168"/>
                  </a:lnTo>
                  <a:lnTo>
                    <a:pt x="77162" y="156012"/>
                  </a:lnTo>
                  <a:lnTo>
                    <a:pt x="74301" y="161147"/>
                  </a:lnTo>
                  <a:lnTo>
                    <a:pt x="71441" y="165522"/>
                  </a:lnTo>
                  <a:lnTo>
                    <a:pt x="68583" y="169392"/>
                  </a:lnTo>
                  <a:lnTo>
                    <a:pt x="65724" y="172924"/>
                  </a:lnTo>
                  <a:lnTo>
                    <a:pt x="63819" y="177184"/>
                  </a:lnTo>
                  <a:lnTo>
                    <a:pt x="62548" y="181928"/>
                  </a:lnTo>
                  <a:lnTo>
                    <a:pt x="61701" y="186997"/>
                  </a:lnTo>
                  <a:lnTo>
                    <a:pt x="60184" y="191328"/>
                  </a:lnTo>
                  <a:lnTo>
                    <a:pt x="58220" y="195168"/>
                  </a:lnTo>
                  <a:lnTo>
                    <a:pt x="54451" y="201975"/>
                  </a:lnTo>
                  <a:lnTo>
                    <a:pt x="52775" y="208175"/>
                  </a:lnTo>
                  <a:lnTo>
                    <a:pt x="53281" y="210209"/>
                  </a:lnTo>
                  <a:lnTo>
                    <a:pt x="54571" y="211566"/>
                  </a:lnTo>
                  <a:lnTo>
                    <a:pt x="56383" y="212470"/>
                  </a:lnTo>
                  <a:lnTo>
                    <a:pt x="63484" y="218293"/>
                  </a:lnTo>
                  <a:lnTo>
                    <a:pt x="67070" y="221500"/>
                  </a:lnTo>
                  <a:lnTo>
                    <a:pt x="70449" y="222250"/>
                  </a:lnTo>
                  <a:lnTo>
                    <a:pt x="75126" y="222584"/>
                  </a:lnTo>
                  <a:lnTo>
                    <a:pt x="80379" y="222732"/>
                  </a:lnTo>
                  <a:lnTo>
                    <a:pt x="112209" y="222846"/>
                  </a:lnTo>
                  <a:lnTo>
                    <a:pt x="117669" y="222847"/>
                  </a:lnTo>
                  <a:lnTo>
                    <a:pt x="123213" y="221896"/>
                  </a:lnTo>
                  <a:lnTo>
                    <a:pt x="128815" y="220309"/>
                  </a:lnTo>
                  <a:lnTo>
                    <a:pt x="134454" y="218299"/>
                  </a:lnTo>
                  <a:lnTo>
                    <a:pt x="141071" y="216959"/>
                  </a:lnTo>
                  <a:lnTo>
                    <a:pt x="148340" y="216065"/>
                  </a:lnTo>
                  <a:lnTo>
                    <a:pt x="156043" y="215469"/>
                  </a:lnTo>
                  <a:lnTo>
                    <a:pt x="163083" y="214120"/>
                  </a:lnTo>
                  <a:lnTo>
                    <a:pt x="169683" y="212268"/>
                  </a:lnTo>
                  <a:lnTo>
                    <a:pt x="175987" y="210080"/>
                  </a:lnTo>
                  <a:lnTo>
                    <a:pt x="182094" y="207669"/>
                  </a:lnTo>
                  <a:lnTo>
                    <a:pt x="188071" y="205110"/>
                  </a:lnTo>
                  <a:lnTo>
                    <a:pt x="199792" y="199726"/>
                  </a:lnTo>
                  <a:lnTo>
                    <a:pt x="211351" y="194158"/>
                  </a:lnTo>
                  <a:lnTo>
                    <a:pt x="216148" y="191340"/>
                  </a:lnTo>
                  <a:lnTo>
                    <a:pt x="220299" y="188508"/>
                  </a:lnTo>
                  <a:lnTo>
                    <a:pt x="231458" y="1799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403"/>
            <p:cNvSpPr/>
            <p:nvPr/>
          </p:nvSpPr>
          <p:spPr>
            <a:xfrm>
              <a:off x="4597717" y="2691869"/>
              <a:ext cx="205226" cy="419913"/>
            </a:xfrm>
            <a:custGeom>
              <a:avLst/>
              <a:gdLst/>
              <a:ahLst/>
              <a:cxnLst/>
              <a:rect l="0" t="0" r="0" b="0"/>
              <a:pathLst>
                <a:path w="205226" h="419913">
                  <a:moveTo>
                    <a:pt x="0" y="8468"/>
                  </a:moveTo>
                  <a:lnTo>
                    <a:pt x="0" y="0"/>
                  </a:lnTo>
                  <a:lnTo>
                    <a:pt x="4551" y="4477"/>
                  </a:lnTo>
                  <a:lnTo>
                    <a:pt x="6844" y="5808"/>
                  </a:lnTo>
                  <a:lnTo>
                    <a:pt x="15574" y="8632"/>
                  </a:lnTo>
                  <a:lnTo>
                    <a:pt x="19908" y="10482"/>
                  </a:lnTo>
                  <a:lnTo>
                    <a:pt x="24702" y="12669"/>
                  </a:lnTo>
                  <a:lnTo>
                    <a:pt x="29803" y="14126"/>
                  </a:lnTo>
                  <a:lnTo>
                    <a:pt x="35109" y="15098"/>
                  </a:lnTo>
                  <a:lnTo>
                    <a:pt x="40551" y="15745"/>
                  </a:lnTo>
                  <a:lnTo>
                    <a:pt x="46084" y="17129"/>
                  </a:lnTo>
                  <a:lnTo>
                    <a:pt x="51678" y="19005"/>
                  </a:lnTo>
                  <a:lnTo>
                    <a:pt x="57312" y="21208"/>
                  </a:lnTo>
                  <a:lnTo>
                    <a:pt x="62973" y="24581"/>
                  </a:lnTo>
                  <a:lnTo>
                    <a:pt x="68652" y="28735"/>
                  </a:lnTo>
                  <a:lnTo>
                    <a:pt x="74343" y="33410"/>
                  </a:lnTo>
                  <a:lnTo>
                    <a:pt x="80995" y="37478"/>
                  </a:lnTo>
                  <a:lnTo>
                    <a:pt x="88287" y="41143"/>
                  </a:lnTo>
                  <a:lnTo>
                    <a:pt x="96005" y="44539"/>
                  </a:lnTo>
                  <a:lnTo>
                    <a:pt x="103056" y="48708"/>
                  </a:lnTo>
                  <a:lnTo>
                    <a:pt x="109661" y="53392"/>
                  </a:lnTo>
                  <a:lnTo>
                    <a:pt x="115970" y="58420"/>
                  </a:lnTo>
                  <a:lnTo>
                    <a:pt x="122081" y="63677"/>
                  </a:lnTo>
                  <a:lnTo>
                    <a:pt x="128060" y="69086"/>
                  </a:lnTo>
                  <a:lnTo>
                    <a:pt x="133951" y="74598"/>
                  </a:lnTo>
                  <a:lnTo>
                    <a:pt x="139783" y="81129"/>
                  </a:lnTo>
                  <a:lnTo>
                    <a:pt x="145576" y="88342"/>
                  </a:lnTo>
                  <a:lnTo>
                    <a:pt x="151343" y="96007"/>
                  </a:lnTo>
                  <a:lnTo>
                    <a:pt x="157093" y="103022"/>
                  </a:lnTo>
                  <a:lnTo>
                    <a:pt x="162831" y="109604"/>
                  </a:lnTo>
                  <a:lnTo>
                    <a:pt x="168562" y="115897"/>
                  </a:lnTo>
                  <a:lnTo>
                    <a:pt x="173335" y="122950"/>
                  </a:lnTo>
                  <a:lnTo>
                    <a:pt x="177469" y="130509"/>
                  </a:lnTo>
                  <a:lnTo>
                    <a:pt x="181177" y="138407"/>
                  </a:lnTo>
                  <a:lnTo>
                    <a:pt x="184602" y="146529"/>
                  </a:lnTo>
                  <a:lnTo>
                    <a:pt x="187838" y="154801"/>
                  </a:lnTo>
                  <a:lnTo>
                    <a:pt x="193974" y="171612"/>
                  </a:lnTo>
                  <a:lnTo>
                    <a:pt x="199876" y="188609"/>
                  </a:lnTo>
                  <a:lnTo>
                    <a:pt x="201831" y="197142"/>
                  </a:lnTo>
                  <a:lnTo>
                    <a:pt x="203134" y="205688"/>
                  </a:lnTo>
                  <a:lnTo>
                    <a:pt x="204002" y="214243"/>
                  </a:lnTo>
                  <a:lnTo>
                    <a:pt x="204582" y="222804"/>
                  </a:lnTo>
                  <a:lnTo>
                    <a:pt x="204968" y="231369"/>
                  </a:lnTo>
                  <a:lnTo>
                    <a:pt x="205225" y="239936"/>
                  </a:lnTo>
                  <a:lnTo>
                    <a:pt x="204444" y="248505"/>
                  </a:lnTo>
                  <a:lnTo>
                    <a:pt x="202971" y="257075"/>
                  </a:lnTo>
                  <a:lnTo>
                    <a:pt x="201037" y="265646"/>
                  </a:lnTo>
                  <a:lnTo>
                    <a:pt x="198795" y="274218"/>
                  </a:lnTo>
                  <a:lnTo>
                    <a:pt x="196347" y="282789"/>
                  </a:lnTo>
                  <a:lnTo>
                    <a:pt x="191088" y="299934"/>
                  </a:lnTo>
                  <a:lnTo>
                    <a:pt x="185575" y="317078"/>
                  </a:lnTo>
                  <a:lnTo>
                    <a:pt x="182772" y="324698"/>
                  </a:lnTo>
                  <a:lnTo>
                    <a:pt x="179950" y="331683"/>
                  </a:lnTo>
                  <a:lnTo>
                    <a:pt x="177117" y="338245"/>
                  </a:lnTo>
                  <a:lnTo>
                    <a:pt x="174275" y="345477"/>
                  </a:lnTo>
                  <a:lnTo>
                    <a:pt x="168578" y="361132"/>
                  </a:lnTo>
                  <a:lnTo>
                    <a:pt x="164773" y="367402"/>
                  </a:lnTo>
                  <a:lnTo>
                    <a:pt x="160332" y="372535"/>
                  </a:lnTo>
                  <a:lnTo>
                    <a:pt x="155465" y="376909"/>
                  </a:lnTo>
                  <a:lnTo>
                    <a:pt x="152221" y="381731"/>
                  </a:lnTo>
                  <a:lnTo>
                    <a:pt x="146703" y="396665"/>
                  </a:lnTo>
                  <a:lnTo>
                    <a:pt x="142037" y="404203"/>
                  </a:lnTo>
                  <a:lnTo>
                    <a:pt x="139458" y="406594"/>
                  </a:lnTo>
                  <a:lnTo>
                    <a:pt x="136787" y="408188"/>
                  </a:lnTo>
                  <a:lnTo>
                    <a:pt x="134054" y="409250"/>
                  </a:lnTo>
                  <a:lnTo>
                    <a:pt x="132232" y="410911"/>
                  </a:lnTo>
                  <a:lnTo>
                    <a:pt x="131018" y="412971"/>
                  </a:lnTo>
                  <a:lnTo>
                    <a:pt x="130207" y="415297"/>
                  </a:lnTo>
                  <a:lnTo>
                    <a:pt x="128715" y="416847"/>
                  </a:lnTo>
                  <a:lnTo>
                    <a:pt x="126768" y="417881"/>
                  </a:lnTo>
                  <a:lnTo>
                    <a:pt x="121349" y="419540"/>
                  </a:lnTo>
                  <a:lnTo>
                    <a:pt x="121857" y="419676"/>
                  </a:lnTo>
                  <a:lnTo>
                    <a:pt x="127513" y="419912"/>
                  </a:lnTo>
                  <a:lnTo>
                    <a:pt x="127871" y="418972"/>
                  </a:lnTo>
                  <a:lnTo>
                    <a:pt x="128587" y="41137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404"/>
            <p:cNvSpPr/>
            <p:nvPr/>
          </p:nvSpPr>
          <p:spPr>
            <a:xfrm>
              <a:off x="5018961" y="2931795"/>
              <a:ext cx="230267" cy="8573"/>
            </a:xfrm>
            <a:custGeom>
              <a:avLst/>
              <a:gdLst/>
              <a:ahLst/>
              <a:cxnLst/>
              <a:rect l="0" t="0" r="0" b="0"/>
              <a:pathLst>
                <a:path w="230267" h="8573">
                  <a:moveTo>
                    <a:pt x="7381" y="8572"/>
                  </a:moveTo>
                  <a:lnTo>
                    <a:pt x="0" y="8572"/>
                  </a:lnTo>
                  <a:lnTo>
                    <a:pt x="555" y="7619"/>
                  </a:lnTo>
                  <a:lnTo>
                    <a:pt x="1878" y="6032"/>
                  </a:lnTo>
                  <a:lnTo>
                    <a:pt x="6294" y="1191"/>
                  </a:lnTo>
                  <a:lnTo>
                    <a:pt x="7608" y="794"/>
                  </a:lnTo>
                  <a:lnTo>
                    <a:pt x="9438" y="529"/>
                  </a:lnTo>
                  <a:lnTo>
                    <a:pt x="11610" y="352"/>
                  </a:lnTo>
                  <a:lnTo>
                    <a:pt x="16563" y="157"/>
                  </a:lnTo>
                  <a:lnTo>
                    <a:pt x="24707" y="46"/>
                  </a:lnTo>
                  <a:lnTo>
                    <a:pt x="166936" y="0"/>
                  </a:lnTo>
                  <a:lnTo>
                    <a:pt x="172806" y="952"/>
                  </a:lnTo>
                  <a:lnTo>
                    <a:pt x="178624" y="2540"/>
                  </a:lnTo>
                  <a:lnTo>
                    <a:pt x="184408" y="4550"/>
                  </a:lnTo>
                  <a:lnTo>
                    <a:pt x="190169" y="5891"/>
                  </a:lnTo>
                  <a:lnTo>
                    <a:pt x="195915" y="6785"/>
                  </a:lnTo>
                  <a:lnTo>
                    <a:pt x="201650" y="7380"/>
                  </a:lnTo>
                  <a:lnTo>
                    <a:pt x="206427" y="7778"/>
                  </a:lnTo>
                  <a:lnTo>
                    <a:pt x="210563" y="8042"/>
                  </a:lnTo>
                  <a:lnTo>
                    <a:pt x="217699" y="8337"/>
                  </a:lnTo>
                  <a:lnTo>
                    <a:pt x="230266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405"/>
            <p:cNvSpPr/>
            <p:nvPr/>
          </p:nvSpPr>
          <p:spPr>
            <a:xfrm>
              <a:off x="5352097" y="2854642"/>
              <a:ext cx="230045" cy="358702"/>
            </a:xfrm>
            <a:custGeom>
              <a:avLst/>
              <a:gdLst/>
              <a:ahLst/>
              <a:cxnLst/>
              <a:rect l="0" t="0" r="0" b="0"/>
              <a:pathLst>
                <a:path w="230045" h="358702">
                  <a:moveTo>
                    <a:pt x="0" y="0"/>
                  </a:moveTo>
                  <a:lnTo>
                    <a:pt x="4551" y="0"/>
                  </a:lnTo>
                  <a:lnTo>
                    <a:pt x="5891" y="953"/>
                  </a:lnTo>
                  <a:lnTo>
                    <a:pt x="6785" y="2540"/>
                  </a:lnTo>
                  <a:lnTo>
                    <a:pt x="7778" y="6844"/>
                  </a:lnTo>
                  <a:lnTo>
                    <a:pt x="8219" y="11932"/>
                  </a:lnTo>
                  <a:lnTo>
                    <a:pt x="9290" y="14622"/>
                  </a:lnTo>
                  <a:lnTo>
                    <a:pt x="13019" y="20151"/>
                  </a:lnTo>
                  <a:lnTo>
                    <a:pt x="15311" y="28324"/>
                  </a:lnTo>
                  <a:lnTo>
                    <a:pt x="16330" y="38306"/>
                  </a:lnTo>
                  <a:lnTo>
                    <a:pt x="16783" y="49092"/>
                  </a:lnTo>
                  <a:lnTo>
                    <a:pt x="17856" y="53683"/>
                  </a:lnTo>
                  <a:lnTo>
                    <a:pt x="21589" y="61324"/>
                  </a:lnTo>
                  <a:lnTo>
                    <a:pt x="23882" y="70435"/>
                  </a:lnTo>
                  <a:lnTo>
                    <a:pt x="25854" y="80835"/>
                  </a:lnTo>
                  <a:lnTo>
                    <a:pt x="29906" y="91807"/>
                  </a:lnTo>
                  <a:lnTo>
                    <a:pt x="31367" y="97399"/>
                  </a:lnTo>
                  <a:lnTo>
                    <a:pt x="32342" y="103033"/>
                  </a:lnTo>
                  <a:lnTo>
                    <a:pt x="32991" y="108694"/>
                  </a:lnTo>
                  <a:lnTo>
                    <a:pt x="36253" y="117523"/>
                  </a:lnTo>
                  <a:lnTo>
                    <a:pt x="40877" y="124623"/>
                  </a:lnTo>
                  <a:lnTo>
                    <a:pt x="46107" y="130953"/>
                  </a:lnTo>
                  <a:lnTo>
                    <a:pt x="51607" y="136941"/>
                  </a:lnTo>
                  <a:lnTo>
                    <a:pt x="60059" y="145668"/>
                  </a:lnTo>
                  <a:lnTo>
                    <a:pt x="62899" y="148547"/>
                  </a:lnTo>
                  <a:lnTo>
                    <a:pt x="66698" y="150466"/>
                  </a:lnTo>
                  <a:lnTo>
                    <a:pt x="71135" y="151746"/>
                  </a:lnTo>
                  <a:lnTo>
                    <a:pt x="75998" y="152599"/>
                  </a:lnTo>
                  <a:lnTo>
                    <a:pt x="80193" y="153168"/>
                  </a:lnTo>
                  <a:lnTo>
                    <a:pt x="83942" y="153547"/>
                  </a:lnTo>
                  <a:lnTo>
                    <a:pt x="90647" y="153968"/>
                  </a:lnTo>
                  <a:lnTo>
                    <a:pt x="96803" y="154155"/>
                  </a:lnTo>
                  <a:lnTo>
                    <a:pt x="110174" y="154261"/>
                  </a:lnTo>
                  <a:lnTo>
                    <a:pt x="113454" y="153323"/>
                  </a:lnTo>
                  <a:lnTo>
                    <a:pt x="115641" y="151746"/>
                  </a:lnTo>
                  <a:lnTo>
                    <a:pt x="117099" y="149741"/>
                  </a:lnTo>
                  <a:lnTo>
                    <a:pt x="119024" y="148405"/>
                  </a:lnTo>
                  <a:lnTo>
                    <a:pt x="123702" y="146920"/>
                  </a:lnTo>
                  <a:lnTo>
                    <a:pt x="128956" y="143720"/>
                  </a:lnTo>
                  <a:lnTo>
                    <a:pt x="131691" y="141534"/>
                  </a:lnTo>
                  <a:lnTo>
                    <a:pt x="137269" y="134024"/>
                  </a:lnTo>
                  <a:lnTo>
                    <a:pt x="142924" y="125289"/>
                  </a:lnTo>
                  <a:lnTo>
                    <a:pt x="148612" y="118231"/>
                  </a:lnTo>
                  <a:lnTo>
                    <a:pt x="151775" y="111920"/>
                  </a:lnTo>
                  <a:lnTo>
                    <a:pt x="153180" y="104987"/>
                  </a:lnTo>
                  <a:lnTo>
                    <a:pt x="153805" y="95556"/>
                  </a:lnTo>
                  <a:lnTo>
                    <a:pt x="154083" y="85015"/>
                  </a:lnTo>
                  <a:lnTo>
                    <a:pt x="154304" y="31826"/>
                  </a:lnTo>
                  <a:lnTo>
                    <a:pt x="151765" y="23353"/>
                  </a:lnTo>
                  <a:lnTo>
                    <a:pt x="146924" y="11492"/>
                  </a:lnTo>
                  <a:lnTo>
                    <a:pt x="145763" y="429"/>
                  </a:lnTo>
                  <a:lnTo>
                    <a:pt x="145742" y="4678"/>
                  </a:lnTo>
                  <a:lnTo>
                    <a:pt x="146691" y="5976"/>
                  </a:lnTo>
                  <a:lnTo>
                    <a:pt x="148277" y="6842"/>
                  </a:lnTo>
                  <a:lnTo>
                    <a:pt x="150286" y="7419"/>
                  </a:lnTo>
                  <a:lnTo>
                    <a:pt x="151625" y="8756"/>
                  </a:lnTo>
                  <a:lnTo>
                    <a:pt x="152519" y="10600"/>
                  </a:lnTo>
                  <a:lnTo>
                    <a:pt x="153115" y="12781"/>
                  </a:lnTo>
                  <a:lnTo>
                    <a:pt x="156316" y="17746"/>
                  </a:lnTo>
                  <a:lnTo>
                    <a:pt x="160914" y="24080"/>
                  </a:lnTo>
                  <a:lnTo>
                    <a:pt x="166132" y="33245"/>
                  </a:lnTo>
                  <a:lnTo>
                    <a:pt x="171627" y="43668"/>
                  </a:lnTo>
                  <a:lnTo>
                    <a:pt x="191463" y="82915"/>
                  </a:lnTo>
                  <a:lnTo>
                    <a:pt x="194317" y="89567"/>
                  </a:lnTo>
                  <a:lnTo>
                    <a:pt x="197172" y="96859"/>
                  </a:lnTo>
                  <a:lnTo>
                    <a:pt x="200028" y="104577"/>
                  </a:lnTo>
                  <a:lnTo>
                    <a:pt x="201932" y="111628"/>
                  </a:lnTo>
                  <a:lnTo>
                    <a:pt x="203201" y="118234"/>
                  </a:lnTo>
                  <a:lnTo>
                    <a:pt x="204048" y="124543"/>
                  </a:lnTo>
                  <a:lnTo>
                    <a:pt x="206517" y="131606"/>
                  </a:lnTo>
                  <a:lnTo>
                    <a:pt x="210068" y="139172"/>
                  </a:lnTo>
                  <a:lnTo>
                    <a:pt x="214340" y="147074"/>
                  </a:lnTo>
                  <a:lnTo>
                    <a:pt x="217189" y="155200"/>
                  </a:lnTo>
                  <a:lnTo>
                    <a:pt x="219087" y="163474"/>
                  </a:lnTo>
                  <a:lnTo>
                    <a:pt x="220353" y="171847"/>
                  </a:lnTo>
                  <a:lnTo>
                    <a:pt x="222150" y="180288"/>
                  </a:lnTo>
                  <a:lnTo>
                    <a:pt x="224300" y="188772"/>
                  </a:lnTo>
                  <a:lnTo>
                    <a:pt x="226686" y="197285"/>
                  </a:lnTo>
                  <a:lnTo>
                    <a:pt x="228276" y="204866"/>
                  </a:lnTo>
                  <a:lnTo>
                    <a:pt x="229337" y="211825"/>
                  </a:lnTo>
                  <a:lnTo>
                    <a:pt x="230044" y="218369"/>
                  </a:lnTo>
                  <a:lnTo>
                    <a:pt x="229562" y="225590"/>
                  </a:lnTo>
                  <a:lnTo>
                    <a:pt x="228289" y="233260"/>
                  </a:lnTo>
                  <a:lnTo>
                    <a:pt x="226488" y="241232"/>
                  </a:lnTo>
                  <a:lnTo>
                    <a:pt x="225287" y="249404"/>
                  </a:lnTo>
                  <a:lnTo>
                    <a:pt x="224487" y="257709"/>
                  </a:lnTo>
                  <a:lnTo>
                    <a:pt x="223952" y="266104"/>
                  </a:lnTo>
                  <a:lnTo>
                    <a:pt x="222644" y="272652"/>
                  </a:lnTo>
                  <a:lnTo>
                    <a:pt x="218650" y="282469"/>
                  </a:lnTo>
                  <a:lnTo>
                    <a:pt x="202762" y="314539"/>
                  </a:lnTo>
                  <a:lnTo>
                    <a:pt x="198992" y="319230"/>
                  </a:lnTo>
                  <a:lnTo>
                    <a:pt x="194574" y="323310"/>
                  </a:lnTo>
                  <a:lnTo>
                    <a:pt x="189724" y="326982"/>
                  </a:lnTo>
                  <a:lnTo>
                    <a:pt x="185537" y="330383"/>
                  </a:lnTo>
                  <a:lnTo>
                    <a:pt x="181794" y="333603"/>
                  </a:lnTo>
                  <a:lnTo>
                    <a:pt x="178346" y="336702"/>
                  </a:lnTo>
                  <a:lnTo>
                    <a:pt x="174142" y="339721"/>
                  </a:lnTo>
                  <a:lnTo>
                    <a:pt x="169435" y="342686"/>
                  </a:lnTo>
                  <a:lnTo>
                    <a:pt x="164392" y="345614"/>
                  </a:lnTo>
                  <a:lnTo>
                    <a:pt x="160077" y="347567"/>
                  </a:lnTo>
                  <a:lnTo>
                    <a:pt x="156248" y="348869"/>
                  </a:lnTo>
                  <a:lnTo>
                    <a:pt x="152743" y="349737"/>
                  </a:lnTo>
                  <a:lnTo>
                    <a:pt x="146309" y="353241"/>
                  </a:lnTo>
                  <a:lnTo>
                    <a:pt x="143259" y="355509"/>
                  </a:lnTo>
                  <a:lnTo>
                    <a:pt x="139321" y="357021"/>
                  </a:lnTo>
                  <a:lnTo>
                    <a:pt x="134791" y="358029"/>
                  </a:lnTo>
                  <a:lnTo>
                    <a:pt x="129866" y="358701"/>
                  </a:lnTo>
                  <a:lnTo>
                    <a:pt x="126582" y="358196"/>
                  </a:lnTo>
                  <a:lnTo>
                    <a:pt x="124393" y="356908"/>
                  </a:lnTo>
                  <a:lnTo>
                    <a:pt x="122933" y="355096"/>
                  </a:lnTo>
                  <a:lnTo>
                    <a:pt x="120056" y="353888"/>
                  </a:lnTo>
                  <a:lnTo>
                    <a:pt x="116232" y="353083"/>
                  </a:lnTo>
                  <a:lnTo>
                    <a:pt x="111778" y="352546"/>
                  </a:lnTo>
                  <a:lnTo>
                    <a:pt x="107856" y="351236"/>
                  </a:lnTo>
                  <a:lnTo>
                    <a:pt x="100959" y="347240"/>
                  </a:lnTo>
                  <a:lnTo>
                    <a:pt x="94718" y="342289"/>
                  </a:lnTo>
                  <a:lnTo>
                    <a:pt x="85725" y="33432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406"/>
            <p:cNvSpPr/>
            <p:nvPr/>
          </p:nvSpPr>
          <p:spPr>
            <a:xfrm>
              <a:off x="5772150" y="2888932"/>
              <a:ext cx="188596" cy="8574"/>
            </a:xfrm>
            <a:custGeom>
              <a:avLst/>
              <a:gdLst/>
              <a:ahLst/>
              <a:cxnLst/>
              <a:rect l="0" t="0" r="0" b="0"/>
              <a:pathLst>
                <a:path w="188596" h="8574">
                  <a:moveTo>
                    <a:pt x="0" y="8573"/>
                  </a:moveTo>
                  <a:lnTo>
                    <a:pt x="0" y="4022"/>
                  </a:lnTo>
                  <a:lnTo>
                    <a:pt x="952" y="2681"/>
                  </a:lnTo>
                  <a:lnTo>
                    <a:pt x="2540" y="1787"/>
                  </a:lnTo>
                  <a:lnTo>
                    <a:pt x="4550" y="1192"/>
                  </a:lnTo>
                  <a:lnTo>
                    <a:pt x="6843" y="795"/>
                  </a:lnTo>
                  <a:lnTo>
                    <a:pt x="9325" y="530"/>
                  </a:lnTo>
                  <a:lnTo>
                    <a:pt x="11931" y="353"/>
                  </a:lnTo>
                  <a:lnTo>
                    <a:pt x="17367" y="157"/>
                  </a:lnTo>
                  <a:lnTo>
                    <a:pt x="28323" y="47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407"/>
            <p:cNvSpPr/>
            <p:nvPr/>
          </p:nvSpPr>
          <p:spPr>
            <a:xfrm>
              <a:off x="5815012" y="2974657"/>
              <a:ext cx="171451" cy="8574"/>
            </a:xfrm>
            <a:custGeom>
              <a:avLst/>
              <a:gdLst/>
              <a:ahLst/>
              <a:cxnLst/>
              <a:rect l="0" t="0" r="0" b="0"/>
              <a:pathLst>
                <a:path w="171451" h="8574">
                  <a:moveTo>
                    <a:pt x="0" y="8573"/>
                  </a:moveTo>
                  <a:lnTo>
                    <a:pt x="95685" y="8573"/>
                  </a:lnTo>
                  <a:lnTo>
                    <a:pt x="103795" y="7620"/>
                  </a:lnTo>
                  <a:lnTo>
                    <a:pt x="112059" y="6033"/>
                  </a:lnTo>
                  <a:lnTo>
                    <a:pt x="120426" y="4022"/>
                  </a:lnTo>
                  <a:lnTo>
                    <a:pt x="128862" y="2681"/>
                  </a:lnTo>
                  <a:lnTo>
                    <a:pt x="137343" y="1787"/>
                  </a:lnTo>
                  <a:lnTo>
                    <a:pt x="152481" y="795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408"/>
            <p:cNvSpPr/>
            <p:nvPr/>
          </p:nvSpPr>
          <p:spPr>
            <a:xfrm>
              <a:off x="6217920" y="2948939"/>
              <a:ext cx="154306" cy="1"/>
            </a:xfrm>
            <a:custGeom>
              <a:avLst/>
              <a:gdLst/>
              <a:ahLst/>
              <a:cxnLst/>
              <a:rect l="0" t="0" r="0" b="0"/>
              <a:pathLst>
                <a:path w="154306" h="1">
                  <a:moveTo>
                    <a:pt x="0" y="0"/>
                  </a:move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409"/>
            <p:cNvSpPr/>
            <p:nvPr/>
          </p:nvSpPr>
          <p:spPr>
            <a:xfrm>
              <a:off x="6509537" y="2769034"/>
              <a:ext cx="213612" cy="376946"/>
            </a:xfrm>
            <a:custGeom>
              <a:avLst/>
              <a:gdLst/>
              <a:ahLst/>
              <a:cxnLst/>
              <a:rect l="0" t="0" r="0" b="0"/>
              <a:pathLst>
                <a:path w="213612" h="376946">
                  <a:moveTo>
                    <a:pt x="154153" y="34173"/>
                  </a:moveTo>
                  <a:lnTo>
                    <a:pt x="158704" y="34173"/>
                  </a:lnTo>
                  <a:lnTo>
                    <a:pt x="160044" y="33221"/>
                  </a:lnTo>
                  <a:lnTo>
                    <a:pt x="160938" y="31633"/>
                  </a:lnTo>
                  <a:lnTo>
                    <a:pt x="162372" y="26792"/>
                  </a:lnTo>
                  <a:lnTo>
                    <a:pt x="162678" y="16432"/>
                  </a:lnTo>
                  <a:lnTo>
                    <a:pt x="162723" y="4372"/>
                  </a:lnTo>
                  <a:lnTo>
                    <a:pt x="160818" y="2875"/>
                  </a:lnTo>
                  <a:lnTo>
                    <a:pt x="157644" y="1878"/>
                  </a:lnTo>
                  <a:lnTo>
                    <a:pt x="153622" y="1213"/>
                  </a:lnTo>
                  <a:lnTo>
                    <a:pt x="149989" y="770"/>
                  </a:lnTo>
                  <a:lnTo>
                    <a:pt x="143412" y="277"/>
                  </a:lnTo>
                  <a:lnTo>
                    <a:pt x="134774" y="58"/>
                  </a:lnTo>
                  <a:lnTo>
                    <a:pt x="129804" y="0"/>
                  </a:lnTo>
                  <a:lnTo>
                    <a:pt x="124585" y="913"/>
                  </a:lnTo>
                  <a:lnTo>
                    <a:pt x="119201" y="2475"/>
                  </a:lnTo>
                  <a:lnTo>
                    <a:pt x="113706" y="4468"/>
                  </a:lnTo>
                  <a:lnTo>
                    <a:pt x="108138" y="5797"/>
                  </a:lnTo>
                  <a:lnTo>
                    <a:pt x="102521" y="6684"/>
                  </a:lnTo>
                  <a:lnTo>
                    <a:pt x="96872" y="7274"/>
                  </a:lnTo>
                  <a:lnTo>
                    <a:pt x="92153" y="8621"/>
                  </a:lnTo>
                  <a:lnTo>
                    <a:pt x="88054" y="10470"/>
                  </a:lnTo>
                  <a:lnTo>
                    <a:pt x="84369" y="12657"/>
                  </a:lnTo>
                  <a:lnTo>
                    <a:pt x="80008" y="15066"/>
                  </a:lnTo>
                  <a:lnTo>
                    <a:pt x="70082" y="20284"/>
                  </a:lnTo>
                  <a:lnTo>
                    <a:pt x="53784" y="28576"/>
                  </a:lnTo>
                  <a:lnTo>
                    <a:pt x="48187" y="32347"/>
                  </a:lnTo>
                  <a:lnTo>
                    <a:pt x="42552" y="36766"/>
                  </a:lnTo>
                  <a:lnTo>
                    <a:pt x="36889" y="41616"/>
                  </a:lnTo>
                  <a:lnTo>
                    <a:pt x="32162" y="45803"/>
                  </a:lnTo>
                  <a:lnTo>
                    <a:pt x="24369" y="52994"/>
                  </a:lnTo>
                  <a:lnTo>
                    <a:pt x="17732" y="61906"/>
                  </a:lnTo>
                  <a:lnTo>
                    <a:pt x="11606" y="71264"/>
                  </a:lnTo>
                  <a:lnTo>
                    <a:pt x="5709" y="78598"/>
                  </a:lnTo>
                  <a:lnTo>
                    <a:pt x="3755" y="82840"/>
                  </a:lnTo>
                  <a:lnTo>
                    <a:pt x="1584" y="92633"/>
                  </a:lnTo>
                  <a:lnTo>
                    <a:pt x="362" y="104305"/>
                  </a:lnTo>
                  <a:lnTo>
                    <a:pt x="76" y="113285"/>
                  </a:lnTo>
                  <a:lnTo>
                    <a:pt x="0" y="118347"/>
                  </a:lnTo>
                  <a:lnTo>
                    <a:pt x="2455" y="129051"/>
                  </a:lnTo>
                  <a:lnTo>
                    <a:pt x="6721" y="139206"/>
                  </a:lnTo>
                  <a:lnTo>
                    <a:pt x="11792" y="146894"/>
                  </a:lnTo>
                  <a:lnTo>
                    <a:pt x="15431" y="150278"/>
                  </a:lnTo>
                  <a:lnTo>
                    <a:pt x="19762" y="153486"/>
                  </a:lnTo>
                  <a:lnTo>
                    <a:pt x="24554" y="156578"/>
                  </a:lnTo>
                  <a:lnTo>
                    <a:pt x="29653" y="159591"/>
                  </a:lnTo>
                  <a:lnTo>
                    <a:pt x="34958" y="162553"/>
                  </a:lnTo>
                  <a:lnTo>
                    <a:pt x="40399" y="165479"/>
                  </a:lnTo>
                  <a:lnTo>
                    <a:pt x="45932" y="169336"/>
                  </a:lnTo>
                  <a:lnTo>
                    <a:pt x="51526" y="173812"/>
                  </a:lnTo>
                  <a:lnTo>
                    <a:pt x="57160" y="178700"/>
                  </a:lnTo>
                  <a:lnTo>
                    <a:pt x="62821" y="182912"/>
                  </a:lnTo>
                  <a:lnTo>
                    <a:pt x="68500" y="186672"/>
                  </a:lnTo>
                  <a:lnTo>
                    <a:pt x="74191" y="190132"/>
                  </a:lnTo>
                  <a:lnTo>
                    <a:pt x="88134" y="199055"/>
                  </a:lnTo>
                  <a:lnTo>
                    <a:pt x="120369" y="220306"/>
                  </a:lnTo>
                  <a:lnTo>
                    <a:pt x="127819" y="224937"/>
                  </a:lnTo>
                  <a:lnTo>
                    <a:pt x="134693" y="228977"/>
                  </a:lnTo>
                  <a:lnTo>
                    <a:pt x="141179" y="232622"/>
                  </a:lnTo>
                  <a:lnTo>
                    <a:pt x="147409" y="236957"/>
                  </a:lnTo>
                  <a:lnTo>
                    <a:pt x="153467" y="241753"/>
                  </a:lnTo>
                  <a:lnTo>
                    <a:pt x="159410" y="246854"/>
                  </a:lnTo>
                  <a:lnTo>
                    <a:pt x="165278" y="252161"/>
                  </a:lnTo>
                  <a:lnTo>
                    <a:pt x="176877" y="263136"/>
                  </a:lnTo>
                  <a:lnTo>
                    <a:pt x="180732" y="268730"/>
                  </a:lnTo>
                  <a:lnTo>
                    <a:pt x="187110" y="284752"/>
                  </a:lnTo>
                  <a:lnTo>
                    <a:pt x="191978" y="292544"/>
                  </a:lnTo>
                  <a:lnTo>
                    <a:pt x="192705" y="296908"/>
                  </a:lnTo>
                  <a:lnTo>
                    <a:pt x="190972" y="306836"/>
                  </a:lnTo>
                  <a:lnTo>
                    <a:pt x="189192" y="318586"/>
                  </a:lnTo>
                  <a:lnTo>
                    <a:pt x="183696" y="327584"/>
                  </a:lnTo>
                  <a:lnTo>
                    <a:pt x="179563" y="332650"/>
                  </a:lnTo>
                  <a:lnTo>
                    <a:pt x="175855" y="336980"/>
                  </a:lnTo>
                  <a:lnTo>
                    <a:pt x="169196" y="344331"/>
                  </a:lnTo>
                  <a:lnTo>
                    <a:pt x="155541" y="358376"/>
                  </a:lnTo>
                  <a:lnTo>
                    <a:pt x="150316" y="361751"/>
                  </a:lnTo>
                  <a:lnTo>
                    <a:pt x="144927" y="364001"/>
                  </a:lnTo>
                  <a:lnTo>
                    <a:pt x="139430" y="365501"/>
                  </a:lnTo>
                  <a:lnTo>
                    <a:pt x="133860" y="367453"/>
                  </a:lnTo>
                  <a:lnTo>
                    <a:pt x="128241" y="369707"/>
                  </a:lnTo>
                  <a:lnTo>
                    <a:pt x="122591" y="372163"/>
                  </a:lnTo>
                  <a:lnTo>
                    <a:pt x="115967" y="373799"/>
                  </a:lnTo>
                  <a:lnTo>
                    <a:pt x="108693" y="374891"/>
                  </a:lnTo>
                  <a:lnTo>
                    <a:pt x="100986" y="375618"/>
                  </a:lnTo>
                  <a:lnTo>
                    <a:pt x="93944" y="376103"/>
                  </a:lnTo>
                  <a:lnTo>
                    <a:pt x="87343" y="376426"/>
                  </a:lnTo>
                  <a:lnTo>
                    <a:pt x="74930" y="376785"/>
                  </a:lnTo>
                  <a:lnTo>
                    <a:pt x="63062" y="376945"/>
                  </a:lnTo>
                  <a:lnTo>
                    <a:pt x="58183" y="376036"/>
                  </a:lnTo>
                  <a:lnTo>
                    <a:pt x="53978" y="374476"/>
                  </a:lnTo>
                  <a:lnTo>
                    <a:pt x="50222" y="372484"/>
                  </a:lnTo>
                  <a:lnTo>
                    <a:pt x="46765" y="370204"/>
                  </a:lnTo>
                  <a:lnTo>
                    <a:pt x="40385" y="365130"/>
                  </a:lnTo>
                  <a:lnTo>
                    <a:pt x="34374" y="359700"/>
                  </a:lnTo>
                  <a:lnTo>
                    <a:pt x="28528" y="354112"/>
                  </a:lnTo>
                  <a:lnTo>
                    <a:pt x="22754" y="348453"/>
                  </a:lnTo>
                  <a:lnTo>
                    <a:pt x="17014" y="340223"/>
                  </a:lnTo>
                  <a:lnTo>
                    <a:pt x="14149" y="335361"/>
                  </a:lnTo>
                  <a:lnTo>
                    <a:pt x="10967" y="324880"/>
                  </a:lnTo>
                  <a:lnTo>
                    <a:pt x="10118" y="319417"/>
                  </a:lnTo>
                  <a:lnTo>
                    <a:pt x="11715" y="308268"/>
                  </a:lnTo>
                  <a:lnTo>
                    <a:pt x="17969" y="288742"/>
                  </a:lnTo>
                  <a:lnTo>
                    <a:pt x="20500" y="281038"/>
                  </a:lnTo>
                  <a:lnTo>
                    <a:pt x="23141" y="273997"/>
                  </a:lnTo>
                  <a:lnTo>
                    <a:pt x="25854" y="267398"/>
                  </a:lnTo>
                  <a:lnTo>
                    <a:pt x="28615" y="261094"/>
                  </a:lnTo>
                  <a:lnTo>
                    <a:pt x="32361" y="254034"/>
                  </a:lnTo>
                  <a:lnTo>
                    <a:pt x="36764" y="246469"/>
                  </a:lnTo>
                  <a:lnTo>
                    <a:pt x="41604" y="238569"/>
                  </a:lnTo>
                  <a:lnTo>
                    <a:pt x="46734" y="231397"/>
                  </a:lnTo>
                  <a:lnTo>
                    <a:pt x="52060" y="224711"/>
                  </a:lnTo>
                  <a:lnTo>
                    <a:pt x="57516" y="218348"/>
                  </a:lnTo>
                  <a:lnTo>
                    <a:pt x="64011" y="211249"/>
                  </a:lnTo>
                  <a:lnTo>
                    <a:pt x="78847" y="195741"/>
                  </a:lnTo>
                  <a:lnTo>
                    <a:pt x="86803" y="188558"/>
                  </a:lnTo>
                  <a:lnTo>
                    <a:pt x="94966" y="181863"/>
                  </a:lnTo>
                  <a:lnTo>
                    <a:pt x="103265" y="175496"/>
                  </a:lnTo>
                  <a:lnTo>
                    <a:pt x="110703" y="169346"/>
                  </a:lnTo>
                  <a:lnTo>
                    <a:pt x="117566" y="163341"/>
                  </a:lnTo>
                  <a:lnTo>
                    <a:pt x="124047" y="157432"/>
                  </a:lnTo>
                  <a:lnTo>
                    <a:pt x="138867" y="143247"/>
                  </a:lnTo>
                  <a:lnTo>
                    <a:pt x="167114" y="115409"/>
                  </a:lnTo>
                  <a:lnTo>
                    <a:pt x="173271" y="110238"/>
                  </a:lnTo>
                  <a:lnTo>
                    <a:pt x="179281" y="105838"/>
                  </a:lnTo>
                  <a:lnTo>
                    <a:pt x="185193" y="101952"/>
                  </a:lnTo>
                  <a:lnTo>
                    <a:pt x="190085" y="97456"/>
                  </a:lnTo>
                  <a:lnTo>
                    <a:pt x="194301" y="92555"/>
                  </a:lnTo>
                  <a:lnTo>
                    <a:pt x="198062" y="87381"/>
                  </a:lnTo>
                  <a:lnTo>
                    <a:pt x="201523" y="82028"/>
                  </a:lnTo>
                  <a:lnTo>
                    <a:pt x="207909" y="70999"/>
                  </a:lnTo>
                  <a:lnTo>
                    <a:pt x="211382" y="62288"/>
                  </a:lnTo>
                  <a:lnTo>
                    <a:pt x="213337" y="52028"/>
                  </a:lnTo>
                  <a:lnTo>
                    <a:pt x="213611" y="48934"/>
                  </a:lnTo>
                  <a:lnTo>
                    <a:pt x="212841" y="45919"/>
                  </a:lnTo>
                  <a:lnTo>
                    <a:pt x="209447" y="40029"/>
                  </a:lnTo>
                  <a:lnTo>
                    <a:pt x="204763" y="34236"/>
                  </a:lnTo>
                  <a:lnTo>
                    <a:pt x="202180" y="31357"/>
                  </a:lnTo>
                  <a:lnTo>
                    <a:pt x="199506" y="29438"/>
                  </a:lnTo>
                  <a:lnTo>
                    <a:pt x="193994" y="27306"/>
                  </a:lnTo>
                  <a:lnTo>
                    <a:pt x="190239" y="25785"/>
                  </a:lnTo>
                  <a:lnTo>
                    <a:pt x="185830" y="23819"/>
                  </a:lnTo>
                  <a:lnTo>
                    <a:pt x="180986" y="21555"/>
                  </a:lnTo>
                  <a:lnTo>
                    <a:pt x="175851" y="20046"/>
                  </a:lnTo>
                  <a:lnTo>
                    <a:pt x="170524" y="19040"/>
                  </a:lnTo>
                  <a:lnTo>
                    <a:pt x="165067" y="18369"/>
                  </a:lnTo>
                  <a:lnTo>
                    <a:pt x="159524" y="17922"/>
                  </a:lnTo>
                  <a:lnTo>
                    <a:pt x="153923" y="17624"/>
                  </a:lnTo>
                  <a:lnTo>
                    <a:pt x="142621" y="17293"/>
                  </a:lnTo>
                  <a:lnTo>
                    <a:pt x="111290" y="1702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410"/>
            <p:cNvSpPr/>
            <p:nvPr/>
          </p:nvSpPr>
          <p:spPr>
            <a:xfrm>
              <a:off x="3946207" y="3531870"/>
              <a:ext cx="308611" cy="8573"/>
            </a:xfrm>
            <a:custGeom>
              <a:avLst/>
              <a:gdLst/>
              <a:ahLst/>
              <a:cxnLst/>
              <a:rect l="0" t="0" r="0" b="0"/>
              <a:pathLst>
                <a:path w="308611" h="8573">
                  <a:moveTo>
                    <a:pt x="0" y="8572"/>
                  </a:moveTo>
                  <a:lnTo>
                    <a:pt x="129941" y="8572"/>
                  </a:lnTo>
                  <a:lnTo>
                    <a:pt x="137109" y="7620"/>
                  </a:lnTo>
                  <a:lnTo>
                    <a:pt x="143794" y="6032"/>
                  </a:lnTo>
                  <a:lnTo>
                    <a:pt x="150155" y="4021"/>
                  </a:lnTo>
                  <a:lnTo>
                    <a:pt x="156301" y="2680"/>
                  </a:lnTo>
                  <a:lnTo>
                    <a:pt x="162303" y="1787"/>
                  </a:lnTo>
                  <a:lnTo>
                    <a:pt x="168210" y="1191"/>
                  </a:lnTo>
                  <a:lnTo>
                    <a:pt x="174053" y="794"/>
                  </a:lnTo>
                  <a:lnTo>
                    <a:pt x="179852" y="529"/>
                  </a:lnTo>
                  <a:lnTo>
                    <a:pt x="192329" y="235"/>
                  </a:lnTo>
                  <a:lnTo>
                    <a:pt x="30861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411"/>
            <p:cNvSpPr/>
            <p:nvPr/>
          </p:nvSpPr>
          <p:spPr>
            <a:xfrm>
              <a:off x="4460605" y="3351856"/>
              <a:ext cx="222292" cy="341188"/>
            </a:xfrm>
            <a:custGeom>
              <a:avLst/>
              <a:gdLst/>
              <a:ahLst/>
              <a:cxnLst/>
              <a:rect l="0" t="0" r="0" b="0"/>
              <a:pathLst>
                <a:path w="222292" h="341188">
                  <a:moveTo>
                    <a:pt x="119967" y="8564"/>
                  </a:moveTo>
                  <a:lnTo>
                    <a:pt x="119967" y="1183"/>
                  </a:lnTo>
                  <a:lnTo>
                    <a:pt x="119015" y="786"/>
                  </a:lnTo>
                  <a:lnTo>
                    <a:pt x="112586" y="96"/>
                  </a:lnTo>
                  <a:lnTo>
                    <a:pt x="107197" y="22"/>
                  </a:lnTo>
                  <a:lnTo>
                    <a:pt x="95016" y="0"/>
                  </a:lnTo>
                  <a:lnTo>
                    <a:pt x="89998" y="950"/>
                  </a:lnTo>
                  <a:lnTo>
                    <a:pt x="84748" y="2535"/>
                  </a:lnTo>
                  <a:lnTo>
                    <a:pt x="79342" y="4545"/>
                  </a:lnTo>
                  <a:lnTo>
                    <a:pt x="73834" y="5884"/>
                  </a:lnTo>
                  <a:lnTo>
                    <a:pt x="68257" y="6777"/>
                  </a:lnTo>
                  <a:lnTo>
                    <a:pt x="62634" y="7373"/>
                  </a:lnTo>
                  <a:lnTo>
                    <a:pt x="56980" y="8722"/>
                  </a:lnTo>
                  <a:lnTo>
                    <a:pt x="51306" y="10574"/>
                  </a:lnTo>
                  <a:lnTo>
                    <a:pt x="45618" y="12762"/>
                  </a:lnTo>
                  <a:lnTo>
                    <a:pt x="39921" y="15172"/>
                  </a:lnTo>
                  <a:lnTo>
                    <a:pt x="28511" y="20391"/>
                  </a:lnTo>
                  <a:lnTo>
                    <a:pt x="23754" y="23116"/>
                  </a:lnTo>
                  <a:lnTo>
                    <a:pt x="19630" y="25885"/>
                  </a:lnTo>
                  <a:lnTo>
                    <a:pt x="15928" y="28684"/>
                  </a:lnTo>
                  <a:lnTo>
                    <a:pt x="9275" y="31794"/>
                  </a:lnTo>
                  <a:lnTo>
                    <a:pt x="6167" y="32623"/>
                  </a:lnTo>
                  <a:lnTo>
                    <a:pt x="4095" y="34128"/>
                  </a:lnTo>
                  <a:lnTo>
                    <a:pt x="2715" y="36084"/>
                  </a:lnTo>
                  <a:lnTo>
                    <a:pt x="1180" y="40797"/>
                  </a:lnTo>
                  <a:lnTo>
                    <a:pt x="316" y="48806"/>
                  </a:lnTo>
                  <a:lnTo>
                    <a:pt x="60" y="57211"/>
                  </a:lnTo>
                  <a:lnTo>
                    <a:pt x="0" y="62887"/>
                  </a:lnTo>
                  <a:lnTo>
                    <a:pt x="937" y="65735"/>
                  </a:lnTo>
                  <a:lnTo>
                    <a:pt x="4517" y="71438"/>
                  </a:lnTo>
                  <a:lnTo>
                    <a:pt x="9284" y="77148"/>
                  </a:lnTo>
                  <a:lnTo>
                    <a:pt x="11888" y="80004"/>
                  </a:lnTo>
                  <a:lnTo>
                    <a:pt x="15529" y="82861"/>
                  </a:lnTo>
                  <a:lnTo>
                    <a:pt x="19862" y="85717"/>
                  </a:lnTo>
                  <a:lnTo>
                    <a:pt x="24656" y="88575"/>
                  </a:lnTo>
                  <a:lnTo>
                    <a:pt x="29756" y="91431"/>
                  </a:lnTo>
                  <a:lnTo>
                    <a:pt x="40503" y="97147"/>
                  </a:lnTo>
                  <a:lnTo>
                    <a:pt x="46036" y="100956"/>
                  </a:lnTo>
                  <a:lnTo>
                    <a:pt x="51630" y="105401"/>
                  </a:lnTo>
                  <a:lnTo>
                    <a:pt x="57264" y="110269"/>
                  </a:lnTo>
                  <a:lnTo>
                    <a:pt x="63877" y="115420"/>
                  </a:lnTo>
                  <a:lnTo>
                    <a:pt x="71144" y="120759"/>
                  </a:lnTo>
                  <a:lnTo>
                    <a:pt x="78846" y="126223"/>
                  </a:lnTo>
                  <a:lnTo>
                    <a:pt x="85885" y="130818"/>
                  </a:lnTo>
                  <a:lnTo>
                    <a:pt x="92484" y="134834"/>
                  </a:lnTo>
                  <a:lnTo>
                    <a:pt x="98788" y="138464"/>
                  </a:lnTo>
                  <a:lnTo>
                    <a:pt x="105847" y="142789"/>
                  </a:lnTo>
                  <a:lnTo>
                    <a:pt x="121312" y="152674"/>
                  </a:lnTo>
                  <a:lnTo>
                    <a:pt x="128483" y="157977"/>
                  </a:lnTo>
                  <a:lnTo>
                    <a:pt x="135170" y="163418"/>
                  </a:lnTo>
                  <a:lnTo>
                    <a:pt x="141532" y="168950"/>
                  </a:lnTo>
                  <a:lnTo>
                    <a:pt x="147678" y="174543"/>
                  </a:lnTo>
                  <a:lnTo>
                    <a:pt x="159588" y="185837"/>
                  </a:lnTo>
                  <a:lnTo>
                    <a:pt x="194228" y="220028"/>
                  </a:lnTo>
                  <a:lnTo>
                    <a:pt x="199002" y="225740"/>
                  </a:lnTo>
                  <a:lnTo>
                    <a:pt x="203137" y="231453"/>
                  </a:lnTo>
                  <a:lnTo>
                    <a:pt x="206846" y="237166"/>
                  </a:lnTo>
                  <a:lnTo>
                    <a:pt x="210271" y="242881"/>
                  </a:lnTo>
                  <a:lnTo>
                    <a:pt x="213507" y="248595"/>
                  </a:lnTo>
                  <a:lnTo>
                    <a:pt x="216618" y="254309"/>
                  </a:lnTo>
                  <a:lnTo>
                    <a:pt x="218690" y="260024"/>
                  </a:lnTo>
                  <a:lnTo>
                    <a:pt x="220073" y="265739"/>
                  </a:lnTo>
                  <a:lnTo>
                    <a:pt x="221608" y="276216"/>
                  </a:lnTo>
                  <a:lnTo>
                    <a:pt x="222291" y="284048"/>
                  </a:lnTo>
                  <a:lnTo>
                    <a:pt x="220055" y="293243"/>
                  </a:lnTo>
                  <a:lnTo>
                    <a:pt x="216838" y="302728"/>
                  </a:lnTo>
                  <a:lnTo>
                    <a:pt x="215408" y="310118"/>
                  </a:lnTo>
                  <a:lnTo>
                    <a:pt x="213122" y="313422"/>
                  </a:lnTo>
                  <a:lnTo>
                    <a:pt x="209693" y="316578"/>
                  </a:lnTo>
                  <a:lnTo>
                    <a:pt x="205502" y="319634"/>
                  </a:lnTo>
                  <a:lnTo>
                    <a:pt x="201755" y="322624"/>
                  </a:lnTo>
                  <a:lnTo>
                    <a:pt x="195052" y="328486"/>
                  </a:lnTo>
                  <a:lnTo>
                    <a:pt x="188899" y="334266"/>
                  </a:lnTo>
                  <a:lnTo>
                    <a:pt x="185924" y="337141"/>
                  </a:lnTo>
                  <a:lnTo>
                    <a:pt x="182988" y="339058"/>
                  </a:lnTo>
                  <a:lnTo>
                    <a:pt x="177186" y="341187"/>
                  </a:lnTo>
                  <a:lnTo>
                    <a:pt x="173353" y="340803"/>
                  </a:lnTo>
                  <a:lnTo>
                    <a:pt x="168893" y="339594"/>
                  </a:lnTo>
                  <a:lnTo>
                    <a:pt x="164014" y="337835"/>
                  </a:lnTo>
                  <a:lnTo>
                    <a:pt x="159809" y="336663"/>
                  </a:lnTo>
                  <a:lnTo>
                    <a:pt x="156054" y="335882"/>
                  </a:lnTo>
                  <a:lnTo>
                    <a:pt x="152597" y="335361"/>
                  </a:lnTo>
                  <a:lnTo>
                    <a:pt x="149341" y="334061"/>
                  </a:lnTo>
                  <a:lnTo>
                    <a:pt x="143182" y="330077"/>
                  </a:lnTo>
                  <a:lnTo>
                    <a:pt x="137270" y="325131"/>
                  </a:lnTo>
                  <a:lnTo>
                    <a:pt x="134360" y="322478"/>
                  </a:lnTo>
                  <a:lnTo>
                    <a:pt x="128586" y="314451"/>
                  </a:lnTo>
                  <a:lnTo>
                    <a:pt x="122845" y="305486"/>
                  </a:lnTo>
                  <a:lnTo>
                    <a:pt x="117119" y="298327"/>
                  </a:lnTo>
                  <a:lnTo>
                    <a:pt x="115211" y="294131"/>
                  </a:lnTo>
                  <a:lnTo>
                    <a:pt x="113091" y="284390"/>
                  </a:lnTo>
                  <a:lnTo>
                    <a:pt x="112525" y="278173"/>
                  </a:lnTo>
                  <a:lnTo>
                    <a:pt x="112148" y="271171"/>
                  </a:lnTo>
                  <a:lnTo>
                    <a:pt x="111729" y="256723"/>
                  </a:lnTo>
                  <a:lnTo>
                    <a:pt x="111544" y="243952"/>
                  </a:lnTo>
                  <a:lnTo>
                    <a:pt x="112446" y="236926"/>
                  </a:lnTo>
                  <a:lnTo>
                    <a:pt x="114001" y="229385"/>
                  </a:lnTo>
                  <a:lnTo>
                    <a:pt x="115990" y="221501"/>
                  </a:lnTo>
                  <a:lnTo>
                    <a:pt x="118268" y="213387"/>
                  </a:lnTo>
                  <a:lnTo>
                    <a:pt x="123340" y="196751"/>
                  </a:lnTo>
                  <a:lnTo>
                    <a:pt x="126025" y="189267"/>
                  </a:lnTo>
                  <a:lnTo>
                    <a:pt x="128769" y="182372"/>
                  </a:lnTo>
                  <a:lnTo>
                    <a:pt x="131549" y="175871"/>
                  </a:lnTo>
                  <a:lnTo>
                    <a:pt x="134356" y="168679"/>
                  </a:lnTo>
                  <a:lnTo>
                    <a:pt x="140015" y="153069"/>
                  </a:lnTo>
                  <a:lnTo>
                    <a:pt x="148555" y="128215"/>
                  </a:lnTo>
                  <a:lnTo>
                    <a:pt x="151409" y="120716"/>
                  </a:lnTo>
                  <a:lnTo>
                    <a:pt x="154263" y="113812"/>
                  </a:lnTo>
                  <a:lnTo>
                    <a:pt x="157118" y="107304"/>
                  </a:lnTo>
                  <a:lnTo>
                    <a:pt x="159022" y="101061"/>
                  </a:lnTo>
                  <a:lnTo>
                    <a:pt x="160291" y="94993"/>
                  </a:lnTo>
                  <a:lnTo>
                    <a:pt x="161137" y="89044"/>
                  </a:lnTo>
                  <a:lnTo>
                    <a:pt x="162654" y="83172"/>
                  </a:lnTo>
                  <a:lnTo>
                    <a:pt x="164617" y="77352"/>
                  </a:lnTo>
                  <a:lnTo>
                    <a:pt x="168387" y="66759"/>
                  </a:lnTo>
                  <a:lnTo>
                    <a:pt x="170062" y="58876"/>
                  </a:lnTo>
                  <a:lnTo>
                    <a:pt x="169556" y="55440"/>
                  </a:lnTo>
                  <a:lnTo>
                    <a:pt x="168266" y="52197"/>
                  </a:lnTo>
                  <a:lnTo>
                    <a:pt x="164294" y="46054"/>
                  </a:lnTo>
                  <a:lnTo>
                    <a:pt x="159353" y="40148"/>
                  </a:lnTo>
                  <a:lnTo>
                    <a:pt x="153982" y="34349"/>
                  </a:lnTo>
                  <a:lnTo>
                    <a:pt x="151216" y="31469"/>
                  </a:lnTo>
                  <a:lnTo>
                    <a:pt x="148420" y="29549"/>
                  </a:lnTo>
                  <a:lnTo>
                    <a:pt x="142773" y="27415"/>
                  </a:lnTo>
                  <a:lnTo>
                    <a:pt x="138981" y="26846"/>
                  </a:lnTo>
                  <a:lnTo>
                    <a:pt x="134548" y="26467"/>
                  </a:lnTo>
                  <a:lnTo>
                    <a:pt x="125495" y="26046"/>
                  </a:lnTo>
                  <a:lnTo>
                    <a:pt x="118296" y="25859"/>
                  </a:lnTo>
                  <a:lnTo>
                    <a:pt x="115044" y="26761"/>
                  </a:lnTo>
                  <a:lnTo>
                    <a:pt x="111922" y="28315"/>
                  </a:lnTo>
                  <a:lnTo>
                    <a:pt x="102822" y="3428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412"/>
            <p:cNvSpPr/>
            <p:nvPr/>
          </p:nvSpPr>
          <p:spPr>
            <a:xfrm>
              <a:off x="4906327" y="3531974"/>
              <a:ext cx="180024" cy="8469"/>
            </a:xfrm>
            <a:custGeom>
              <a:avLst/>
              <a:gdLst/>
              <a:ahLst/>
              <a:cxnLst/>
              <a:rect l="0" t="0" r="0" b="0"/>
              <a:pathLst>
                <a:path w="180024" h="8469">
                  <a:moveTo>
                    <a:pt x="0" y="8468"/>
                  </a:moveTo>
                  <a:lnTo>
                    <a:pt x="12770" y="8468"/>
                  </a:lnTo>
                  <a:lnTo>
                    <a:pt x="16134" y="7516"/>
                  </a:lnTo>
                  <a:lnTo>
                    <a:pt x="20281" y="5928"/>
                  </a:lnTo>
                  <a:lnTo>
                    <a:pt x="24951" y="3917"/>
                  </a:lnTo>
                  <a:lnTo>
                    <a:pt x="29968" y="2576"/>
                  </a:lnTo>
                  <a:lnTo>
                    <a:pt x="35219" y="1683"/>
                  </a:lnTo>
                  <a:lnTo>
                    <a:pt x="40625" y="1087"/>
                  </a:lnTo>
                  <a:lnTo>
                    <a:pt x="47085" y="690"/>
                  </a:lnTo>
                  <a:lnTo>
                    <a:pt x="61884" y="249"/>
                  </a:lnTo>
                  <a:lnTo>
                    <a:pt x="81730" y="0"/>
                  </a:lnTo>
                  <a:lnTo>
                    <a:pt x="87824" y="918"/>
                  </a:lnTo>
                  <a:lnTo>
                    <a:pt x="93792" y="2482"/>
                  </a:lnTo>
                  <a:lnTo>
                    <a:pt x="99676" y="4477"/>
                  </a:lnTo>
                  <a:lnTo>
                    <a:pt x="106455" y="5808"/>
                  </a:lnTo>
                  <a:lnTo>
                    <a:pt x="113833" y="6695"/>
                  </a:lnTo>
                  <a:lnTo>
                    <a:pt x="121608" y="7285"/>
                  </a:lnTo>
                  <a:lnTo>
                    <a:pt x="128697" y="7680"/>
                  </a:lnTo>
                  <a:lnTo>
                    <a:pt x="141654" y="8118"/>
                  </a:lnTo>
                  <a:lnTo>
                    <a:pt x="168749" y="8422"/>
                  </a:lnTo>
                  <a:lnTo>
                    <a:pt x="180023" y="846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413"/>
            <p:cNvSpPr/>
            <p:nvPr/>
          </p:nvSpPr>
          <p:spPr>
            <a:xfrm>
              <a:off x="5223509" y="3455229"/>
              <a:ext cx="248487" cy="393824"/>
            </a:xfrm>
            <a:custGeom>
              <a:avLst/>
              <a:gdLst/>
              <a:ahLst/>
              <a:cxnLst/>
              <a:rect l="0" t="0" r="0" b="0"/>
              <a:pathLst>
                <a:path w="248487" h="393824">
                  <a:moveTo>
                    <a:pt x="0" y="8061"/>
                  </a:moveTo>
                  <a:lnTo>
                    <a:pt x="8220" y="8061"/>
                  </a:lnTo>
                  <a:lnTo>
                    <a:pt x="8468" y="12612"/>
                  </a:lnTo>
                  <a:lnTo>
                    <a:pt x="9456" y="13952"/>
                  </a:lnTo>
                  <a:lnTo>
                    <a:pt x="11067" y="14846"/>
                  </a:lnTo>
                  <a:lnTo>
                    <a:pt x="13093" y="15442"/>
                  </a:lnTo>
                  <a:lnTo>
                    <a:pt x="14444" y="16792"/>
                  </a:lnTo>
                  <a:lnTo>
                    <a:pt x="15344" y="18644"/>
                  </a:lnTo>
                  <a:lnTo>
                    <a:pt x="15945" y="20831"/>
                  </a:lnTo>
                  <a:lnTo>
                    <a:pt x="19152" y="25801"/>
                  </a:lnTo>
                  <a:lnTo>
                    <a:pt x="23752" y="32138"/>
                  </a:lnTo>
                  <a:lnTo>
                    <a:pt x="28972" y="41304"/>
                  </a:lnTo>
                  <a:lnTo>
                    <a:pt x="31927" y="51728"/>
                  </a:lnTo>
                  <a:lnTo>
                    <a:pt x="34192" y="62711"/>
                  </a:lnTo>
                  <a:lnTo>
                    <a:pt x="38374" y="73942"/>
                  </a:lnTo>
                  <a:lnTo>
                    <a:pt x="40868" y="85284"/>
                  </a:lnTo>
                  <a:lnTo>
                    <a:pt x="42929" y="96675"/>
                  </a:lnTo>
                  <a:lnTo>
                    <a:pt x="47020" y="108087"/>
                  </a:lnTo>
                  <a:lnTo>
                    <a:pt x="52013" y="119509"/>
                  </a:lnTo>
                  <a:lnTo>
                    <a:pt x="57407" y="129983"/>
                  </a:lnTo>
                  <a:lnTo>
                    <a:pt x="62979" y="137814"/>
                  </a:lnTo>
                  <a:lnTo>
                    <a:pt x="68631" y="144469"/>
                  </a:lnTo>
                  <a:lnTo>
                    <a:pt x="71472" y="147577"/>
                  </a:lnTo>
                  <a:lnTo>
                    <a:pt x="75271" y="150602"/>
                  </a:lnTo>
                  <a:lnTo>
                    <a:pt x="79708" y="153570"/>
                  </a:lnTo>
                  <a:lnTo>
                    <a:pt x="84571" y="156502"/>
                  </a:lnTo>
                  <a:lnTo>
                    <a:pt x="88766" y="158457"/>
                  </a:lnTo>
                  <a:lnTo>
                    <a:pt x="95967" y="160628"/>
                  </a:lnTo>
                  <a:lnTo>
                    <a:pt x="102343" y="161594"/>
                  </a:lnTo>
                  <a:lnTo>
                    <a:pt x="105376" y="161851"/>
                  </a:lnTo>
                  <a:lnTo>
                    <a:pt x="108351" y="161070"/>
                  </a:lnTo>
                  <a:lnTo>
                    <a:pt x="114196" y="157662"/>
                  </a:lnTo>
                  <a:lnTo>
                    <a:pt x="118041" y="155420"/>
                  </a:lnTo>
                  <a:lnTo>
                    <a:pt x="122509" y="152973"/>
                  </a:lnTo>
                  <a:lnTo>
                    <a:pt x="137899" y="144977"/>
                  </a:lnTo>
                  <a:lnTo>
                    <a:pt x="143368" y="142201"/>
                  </a:lnTo>
                  <a:lnTo>
                    <a:pt x="147967" y="138445"/>
                  </a:lnTo>
                  <a:lnTo>
                    <a:pt x="155616" y="129192"/>
                  </a:lnTo>
                  <a:lnTo>
                    <a:pt x="162190" y="121269"/>
                  </a:lnTo>
                  <a:lnTo>
                    <a:pt x="165277" y="117823"/>
                  </a:lnTo>
                  <a:lnTo>
                    <a:pt x="169240" y="114573"/>
                  </a:lnTo>
                  <a:lnTo>
                    <a:pt x="173787" y="111454"/>
                  </a:lnTo>
                  <a:lnTo>
                    <a:pt x="178723" y="108422"/>
                  </a:lnTo>
                  <a:lnTo>
                    <a:pt x="182967" y="104496"/>
                  </a:lnTo>
                  <a:lnTo>
                    <a:pt x="190221" y="95053"/>
                  </a:lnTo>
                  <a:lnTo>
                    <a:pt x="196621" y="84506"/>
                  </a:lnTo>
                  <a:lnTo>
                    <a:pt x="199661" y="79027"/>
                  </a:lnTo>
                  <a:lnTo>
                    <a:pt x="203039" y="67859"/>
                  </a:lnTo>
                  <a:lnTo>
                    <a:pt x="203939" y="62214"/>
                  </a:lnTo>
                  <a:lnTo>
                    <a:pt x="207480" y="53401"/>
                  </a:lnTo>
                  <a:lnTo>
                    <a:pt x="209758" y="49717"/>
                  </a:lnTo>
                  <a:lnTo>
                    <a:pt x="212289" y="40545"/>
                  </a:lnTo>
                  <a:lnTo>
                    <a:pt x="212964" y="35432"/>
                  </a:lnTo>
                  <a:lnTo>
                    <a:pt x="216253" y="27211"/>
                  </a:lnTo>
                  <a:lnTo>
                    <a:pt x="219938" y="20382"/>
                  </a:lnTo>
                  <a:lnTo>
                    <a:pt x="221575" y="14172"/>
                  </a:lnTo>
                  <a:lnTo>
                    <a:pt x="222497" y="5321"/>
                  </a:lnTo>
                  <a:lnTo>
                    <a:pt x="221674" y="3376"/>
                  </a:lnTo>
                  <a:lnTo>
                    <a:pt x="220173" y="2080"/>
                  </a:lnTo>
                  <a:lnTo>
                    <a:pt x="215471" y="0"/>
                  </a:lnTo>
                  <a:lnTo>
                    <a:pt x="215085" y="782"/>
                  </a:lnTo>
                  <a:lnTo>
                    <a:pt x="214465" y="8881"/>
                  </a:lnTo>
                  <a:lnTo>
                    <a:pt x="214414" y="11465"/>
                  </a:lnTo>
                  <a:lnTo>
                    <a:pt x="215333" y="14140"/>
                  </a:lnTo>
                  <a:lnTo>
                    <a:pt x="218894" y="19653"/>
                  </a:lnTo>
                  <a:lnTo>
                    <a:pt x="221112" y="27818"/>
                  </a:lnTo>
                  <a:lnTo>
                    <a:pt x="222097" y="37796"/>
                  </a:lnTo>
                  <a:lnTo>
                    <a:pt x="222535" y="48582"/>
                  </a:lnTo>
                  <a:lnTo>
                    <a:pt x="222782" y="65363"/>
                  </a:lnTo>
                  <a:lnTo>
                    <a:pt x="223769" y="71980"/>
                  </a:lnTo>
                  <a:lnTo>
                    <a:pt x="225379" y="79249"/>
                  </a:lnTo>
                  <a:lnTo>
                    <a:pt x="227405" y="86952"/>
                  </a:lnTo>
                  <a:lnTo>
                    <a:pt x="229709" y="93992"/>
                  </a:lnTo>
                  <a:lnTo>
                    <a:pt x="232197" y="100591"/>
                  </a:lnTo>
                  <a:lnTo>
                    <a:pt x="234808" y="106895"/>
                  </a:lnTo>
                  <a:lnTo>
                    <a:pt x="236549" y="114908"/>
                  </a:lnTo>
                  <a:lnTo>
                    <a:pt x="237709" y="124059"/>
                  </a:lnTo>
                  <a:lnTo>
                    <a:pt x="238483" y="133971"/>
                  </a:lnTo>
                  <a:lnTo>
                    <a:pt x="239952" y="143436"/>
                  </a:lnTo>
                  <a:lnTo>
                    <a:pt x="241883" y="152603"/>
                  </a:lnTo>
                  <a:lnTo>
                    <a:pt x="244123" y="161572"/>
                  </a:lnTo>
                  <a:lnTo>
                    <a:pt x="245616" y="170409"/>
                  </a:lnTo>
                  <a:lnTo>
                    <a:pt x="246612" y="179158"/>
                  </a:lnTo>
                  <a:lnTo>
                    <a:pt x="247276" y="187848"/>
                  </a:lnTo>
                  <a:lnTo>
                    <a:pt x="247718" y="196499"/>
                  </a:lnTo>
                  <a:lnTo>
                    <a:pt x="248210" y="213731"/>
                  </a:lnTo>
                  <a:lnTo>
                    <a:pt x="248486" y="239497"/>
                  </a:lnTo>
                  <a:lnTo>
                    <a:pt x="247573" y="248077"/>
                  </a:lnTo>
                  <a:lnTo>
                    <a:pt x="246011" y="256654"/>
                  </a:lnTo>
                  <a:lnTo>
                    <a:pt x="244018" y="265229"/>
                  </a:lnTo>
                  <a:lnTo>
                    <a:pt x="241736" y="273804"/>
                  </a:lnTo>
                  <a:lnTo>
                    <a:pt x="236661" y="290952"/>
                  </a:lnTo>
                  <a:lnTo>
                    <a:pt x="233974" y="298572"/>
                  </a:lnTo>
                  <a:lnTo>
                    <a:pt x="231230" y="305557"/>
                  </a:lnTo>
                  <a:lnTo>
                    <a:pt x="228449" y="312119"/>
                  </a:lnTo>
                  <a:lnTo>
                    <a:pt x="225642" y="319351"/>
                  </a:lnTo>
                  <a:lnTo>
                    <a:pt x="219983" y="335007"/>
                  </a:lnTo>
                  <a:lnTo>
                    <a:pt x="217141" y="342230"/>
                  </a:lnTo>
                  <a:lnTo>
                    <a:pt x="214293" y="348950"/>
                  </a:lnTo>
                  <a:lnTo>
                    <a:pt x="211442" y="355335"/>
                  </a:lnTo>
                  <a:lnTo>
                    <a:pt x="207637" y="360545"/>
                  </a:lnTo>
                  <a:lnTo>
                    <a:pt x="203195" y="364970"/>
                  </a:lnTo>
                  <a:lnTo>
                    <a:pt x="198329" y="368873"/>
                  </a:lnTo>
                  <a:lnTo>
                    <a:pt x="194132" y="372427"/>
                  </a:lnTo>
                  <a:lnTo>
                    <a:pt x="186928" y="378916"/>
                  </a:lnTo>
                  <a:lnTo>
                    <a:pt x="180553" y="384975"/>
                  </a:lnTo>
                  <a:lnTo>
                    <a:pt x="177518" y="387925"/>
                  </a:lnTo>
                  <a:lnTo>
                    <a:pt x="173591" y="389891"/>
                  </a:lnTo>
                  <a:lnTo>
                    <a:pt x="169067" y="391202"/>
                  </a:lnTo>
                  <a:lnTo>
                    <a:pt x="157221" y="393305"/>
                  </a:lnTo>
                  <a:lnTo>
                    <a:pt x="150521" y="393593"/>
                  </a:lnTo>
                  <a:lnTo>
                    <a:pt x="129009" y="393803"/>
                  </a:lnTo>
                  <a:lnTo>
                    <a:pt x="120016" y="39382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414"/>
            <p:cNvSpPr/>
            <p:nvPr/>
          </p:nvSpPr>
          <p:spPr>
            <a:xfrm>
              <a:off x="5694997" y="3489007"/>
              <a:ext cx="180024" cy="8573"/>
            </a:xfrm>
            <a:custGeom>
              <a:avLst/>
              <a:gdLst/>
              <a:ahLst/>
              <a:cxnLst/>
              <a:rect l="0" t="0" r="0" b="0"/>
              <a:pathLst>
                <a:path w="180024" h="8573">
                  <a:moveTo>
                    <a:pt x="0" y="8572"/>
                  </a:moveTo>
                  <a:lnTo>
                    <a:pt x="12770" y="8572"/>
                  </a:lnTo>
                  <a:lnTo>
                    <a:pt x="16134" y="7620"/>
                  </a:lnTo>
                  <a:lnTo>
                    <a:pt x="20281" y="6033"/>
                  </a:lnTo>
                  <a:lnTo>
                    <a:pt x="24950" y="4022"/>
                  </a:lnTo>
                  <a:lnTo>
                    <a:pt x="29969" y="2681"/>
                  </a:lnTo>
                  <a:lnTo>
                    <a:pt x="35219" y="1788"/>
                  </a:lnTo>
                  <a:lnTo>
                    <a:pt x="40624" y="1192"/>
                  </a:lnTo>
                  <a:lnTo>
                    <a:pt x="46133" y="795"/>
                  </a:lnTo>
                  <a:lnTo>
                    <a:pt x="51710" y="530"/>
                  </a:lnTo>
                  <a:lnTo>
                    <a:pt x="62987" y="235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415"/>
            <p:cNvSpPr/>
            <p:nvPr/>
          </p:nvSpPr>
          <p:spPr>
            <a:xfrm>
              <a:off x="5772150" y="3557587"/>
              <a:ext cx="214313" cy="16203"/>
            </a:xfrm>
            <a:custGeom>
              <a:avLst/>
              <a:gdLst/>
              <a:ahLst/>
              <a:cxnLst/>
              <a:rect l="0" t="0" r="0" b="0"/>
              <a:pathLst>
                <a:path w="214313" h="16203">
                  <a:moveTo>
                    <a:pt x="0" y="8573"/>
                  </a:moveTo>
                  <a:lnTo>
                    <a:pt x="0" y="13124"/>
                  </a:lnTo>
                  <a:lnTo>
                    <a:pt x="952" y="13512"/>
                  </a:lnTo>
                  <a:lnTo>
                    <a:pt x="2540" y="12818"/>
                  </a:lnTo>
                  <a:lnTo>
                    <a:pt x="4550" y="11403"/>
                  </a:lnTo>
                  <a:lnTo>
                    <a:pt x="5891" y="11412"/>
                  </a:lnTo>
                  <a:lnTo>
                    <a:pt x="6785" y="12371"/>
                  </a:lnTo>
                  <a:lnTo>
                    <a:pt x="7380" y="13962"/>
                  </a:lnTo>
                  <a:lnTo>
                    <a:pt x="8730" y="15023"/>
                  </a:lnTo>
                  <a:lnTo>
                    <a:pt x="10583" y="15730"/>
                  </a:lnTo>
                  <a:lnTo>
                    <a:pt x="12770" y="16202"/>
                  </a:lnTo>
                  <a:lnTo>
                    <a:pt x="16133" y="15564"/>
                  </a:lnTo>
                  <a:lnTo>
                    <a:pt x="20280" y="14186"/>
                  </a:lnTo>
                  <a:lnTo>
                    <a:pt x="24950" y="12315"/>
                  </a:lnTo>
                  <a:lnTo>
                    <a:pt x="29968" y="11067"/>
                  </a:lnTo>
                  <a:lnTo>
                    <a:pt x="35219" y="10236"/>
                  </a:lnTo>
                  <a:lnTo>
                    <a:pt x="40624" y="9681"/>
                  </a:lnTo>
                  <a:lnTo>
                    <a:pt x="47085" y="9312"/>
                  </a:lnTo>
                  <a:lnTo>
                    <a:pt x="61884" y="8901"/>
                  </a:lnTo>
                  <a:lnTo>
                    <a:pt x="137209" y="8581"/>
                  </a:lnTo>
                  <a:lnTo>
                    <a:pt x="145765" y="7626"/>
                  </a:lnTo>
                  <a:lnTo>
                    <a:pt x="154327" y="6036"/>
                  </a:lnTo>
                  <a:lnTo>
                    <a:pt x="162891" y="4025"/>
                  </a:lnTo>
                  <a:lnTo>
                    <a:pt x="170507" y="2683"/>
                  </a:lnTo>
                  <a:lnTo>
                    <a:pt x="177489" y="1789"/>
                  </a:lnTo>
                  <a:lnTo>
                    <a:pt x="184048" y="1193"/>
                  </a:lnTo>
                  <a:lnTo>
                    <a:pt x="190326" y="795"/>
                  </a:ln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416"/>
            <p:cNvSpPr/>
            <p:nvPr/>
          </p:nvSpPr>
          <p:spPr>
            <a:xfrm>
              <a:off x="6166484" y="3514725"/>
              <a:ext cx="120017" cy="1"/>
            </a:xfrm>
            <a:custGeom>
              <a:avLst/>
              <a:gdLst/>
              <a:ahLst/>
              <a:cxnLst/>
              <a:rect l="0" t="0" r="0" b="0"/>
              <a:pathLst>
                <a:path w="120017" h="1">
                  <a:moveTo>
                    <a:pt x="0" y="0"/>
                  </a:moveTo>
                  <a:lnTo>
                    <a:pt x="12001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417"/>
            <p:cNvSpPr/>
            <p:nvPr/>
          </p:nvSpPr>
          <p:spPr>
            <a:xfrm>
              <a:off x="6528125" y="3346978"/>
              <a:ext cx="193826" cy="356159"/>
            </a:xfrm>
            <a:custGeom>
              <a:avLst/>
              <a:gdLst/>
              <a:ahLst/>
              <a:cxnLst/>
              <a:rect l="0" t="0" r="0" b="0"/>
              <a:pathLst>
                <a:path w="193826" h="356159">
                  <a:moveTo>
                    <a:pt x="178427" y="13442"/>
                  </a:moveTo>
                  <a:lnTo>
                    <a:pt x="171046" y="6061"/>
                  </a:lnTo>
                  <a:lnTo>
                    <a:pt x="167844" y="5399"/>
                  </a:lnTo>
                  <a:lnTo>
                    <a:pt x="165657" y="5222"/>
                  </a:lnTo>
                  <a:lnTo>
                    <a:pt x="164199" y="4152"/>
                  </a:lnTo>
                  <a:lnTo>
                    <a:pt x="163227" y="2486"/>
                  </a:lnTo>
                  <a:lnTo>
                    <a:pt x="162579" y="423"/>
                  </a:lnTo>
                  <a:lnTo>
                    <a:pt x="160241" y="0"/>
                  </a:lnTo>
                  <a:lnTo>
                    <a:pt x="156778" y="670"/>
                  </a:lnTo>
                  <a:lnTo>
                    <a:pt x="152564" y="2070"/>
                  </a:lnTo>
                  <a:lnTo>
                    <a:pt x="148803" y="3003"/>
                  </a:lnTo>
                  <a:lnTo>
                    <a:pt x="145342" y="3625"/>
                  </a:lnTo>
                  <a:lnTo>
                    <a:pt x="142084" y="4040"/>
                  </a:lnTo>
                  <a:lnTo>
                    <a:pt x="138006" y="4316"/>
                  </a:lnTo>
                  <a:lnTo>
                    <a:pt x="133382" y="4500"/>
                  </a:lnTo>
                  <a:lnTo>
                    <a:pt x="128395" y="4624"/>
                  </a:lnTo>
                  <a:lnTo>
                    <a:pt x="123165" y="5658"/>
                  </a:lnTo>
                  <a:lnTo>
                    <a:pt x="117773" y="7300"/>
                  </a:lnTo>
                  <a:lnTo>
                    <a:pt x="112274" y="9347"/>
                  </a:lnTo>
                  <a:lnTo>
                    <a:pt x="106702" y="11665"/>
                  </a:lnTo>
                  <a:lnTo>
                    <a:pt x="101083" y="14162"/>
                  </a:lnTo>
                  <a:lnTo>
                    <a:pt x="95431" y="16779"/>
                  </a:lnTo>
                  <a:lnTo>
                    <a:pt x="89760" y="20429"/>
                  </a:lnTo>
                  <a:lnTo>
                    <a:pt x="84073" y="24768"/>
                  </a:lnTo>
                  <a:lnTo>
                    <a:pt x="78377" y="29565"/>
                  </a:lnTo>
                  <a:lnTo>
                    <a:pt x="73627" y="33715"/>
                  </a:lnTo>
                  <a:lnTo>
                    <a:pt x="65809" y="40867"/>
                  </a:lnTo>
                  <a:lnTo>
                    <a:pt x="61438" y="44108"/>
                  </a:lnTo>
                  <a:lnTo>
                    <a:pt x="56620" y="47221"/>
                  </a:lnTo>
                  <a:lnTo>
                    <a:pt x="51502" y="50249"/>
                  </a:lnTo>
                  <a:lnTo>
                    <a:pt x="47138" y="53219"/>
                  </a:lnTo>
                  <a:lnTo>
                    <a:pt x="43276" y="56153"/>
                  </a:lnTo>
                  <a:lnTo>
                    <a:pt x="39749" y="59060"/>
                  </a:lnTo>
                  <a:lnTo>
                    <a:pt x="33588" y="62904"/>
                  </a:lnTo>
                  <a:lnTo>
                    <a:pt x="25670" y="67372"/>
                  </a:lnTo>
                  <a:lnTo>
                    <a:pt x="16581" y="72255"/>
                  </a:lnTo>
                  <a:lnTo>
                    <a:pt x="10523" y="76463"/>
                  </a:lnTo>
                  <a:lnTo>
                    <a:pt x="6483" y="80221"/>
                  </a:lnTo>
                  <a:lnTo>
                    <a:pt x="3790" y="83679"/>
                  </a:lnTo>
                  <a:lnTo>
                    <a:pt x="798" y="90061"/>
                  </a:lnTo>
                  <a:lnTo>
                    <a:pt x="0" y="93096"/>
                  </a:lnTo>
                  <a:lnTo>
                    <a:pt x="421" y="96072"/>
                  </a:lnTo>
                  <a:lnTo>
                    <a:pt x="1653" y="99008"/>
                  </a:lnTo>
                  <a:lnTo>
                    <a:pt x="5564" y="105764"/>
                  </a:lnTo>
                  <a:lnTo>
                    <a:pt x="10476" y="115116"/>
                  </a:lnTo>
                  <a:lnTo>
                    <a:pt x="15835" y="123083"/>
                  </a:lnTo>
                  <a:lnTo>
                    <a:pt x="18597" y="126541"/>
                  </a:lnTo>
                  <a:lnTo>
                    <a:pt x="23296" y="129798"/>
                  </a:lnTo>
                  <a:lnTo>
                    <a:pt x="29287" y="132923"/>
                  </a:lnTo>
                  <a:lnTo>
                    <a:pt x="36137" y="135959"/>
                  </a:lnTo>
                  <a:lnTo>
                    <a:pt x="42610" y="139887"/>
                  </a:lnTo>
                  <a:lnTo>
                    <a:pt x="48830" y="144411"/>
                  </a:lnTo>
                  <a:lnTo>
                    <a:pt x="54881" y="149332"/>
                  </a:lnTo>
                  <a:lnTo>
                    <a:pt x="60821" y="153565"/>
                  </a:lnTo>
                  <a:lnTo>
                    <a:pt x="66685" y="157340"/>
                  </a:lnTo>
                  <a:lnTo>
                    <a:pt x="72500" y="160809"/>
                  </a:lnTo>
                  <a:lnTo>
                    <a:pt x="86581" y="169743"/>
                  </a:lnTo>
                  <a:lnTo>
                    <a:pt x="94337" y="174793"/>
                  </a:lnTo>
                  <a:lnTo>
                    <a:pt x="101412" y="179112"/>
                  </a:lnTo>
                  <a:lnTo>
                    <a:pt x="108034" y="182943"/>
                  </a:lnTo>
                  <a:lnTo>
                    <a:pt x="114353" y="186450"/>
                  </a:lnTo>
                  <a:lnTo>
                    <a:pt x="121424" y="190693"/>
                  </a:lnTo>
                  <a:lnTo>
                    <a:pt x="136899" y="200488"/>
                  </a:lnTo>
                  <a:lnTo>
                    <a:pt x="144075" y="205766"/>
                  </a:lnTo>
                  <a:lnTo>
                    <a:pt x="150763" y="211191"/>
                  </a:lnTo>
                  <a:lnTo>
                    <a:pt x="162322" y="221345"/>
                  </a:lnTo>
                  <a:lnTo>
                    <a:pt x="170634" y="229033"/>
                  </a:lnTo>
                  <a:lnTo>
                    <a:pt x="174184" y="233369"/>
                  </a:lnTo>
                  <a:lnTo>
                    <a:pt x="177503" y="238165"/>
                  </a:lnTo>
                  <a:lnTo>
                    <a:pt x="180669" y="243267"/>
                  </a:lnTo>
                  <a:lnTo>
                    <a:pt x="186726" y="254016"/>
                  </a:lnTo>
                  <a:lnTo>
                    <a:pt x="189675" y="259550"/>
                  </a:lnTo>
                  <a:lnTo>
                    <a:pt x="191640" y="265144"/>
                  </a:lnTo>
                  <a:lnTo>
                    <a:pt x="192951" y="270778"/>
                  </a:lnTo>
                  <a:lnTo>
                    <a:pt x="193825" y="276439"/>
                  </a:lnTo>
                  <a:lnTo>
                    <a:pt x="193454" y="282118"/>
                  </a:lnTo>
                  <a:lnTo>
                    <a:pt x="192256" y="287809"/>
                  </a:lnTo>
                  <a:lnTo>
                    <a:pt x="190503" y="293509"/>
                  </a:lnTo>
                  <a:lnTo>
                    <a:pt x="188383" y="299213"/>
                  </a:lnTo>
                  <a:lnTo>
                    <a:pt x="186017" y="304921"/>
                  </a:lnTo>
                  <a:lnTo>
                    <a:pt x="180848" y="315391"/>
                  </a:lnTo>
                  <a:lnTo>
                    <a:pt x="175375" y="323219"/>
                  </a:lnTo>
                  <a:lnTo>
                    <a:pt x="171631" y="327592"/>
                  </a:lnTo>
                  <a:lnTo>
                    <a:pt x="167229" y="332413"/>
                  </a:lnTo>
                  <a:lnTo>
                    <a:pt x="154471" y="345759"/>
                  </a:lnTo>
                  <a:lnTo>
                    <a:pt x="151027" y="349287"/>
                  </a:lnTo>
                  <a:lnTo>
                    <a:pt x="146824" y="351638"/>
                  </a:lnTo>
                  <a:lnTo>
                    <a:pt x="142119" y="353206"/>
                  </a:lnTo>
                  <a:lnTo>
                    <a:pt x="137077" y="354251"/>
                  </a:lnTo>
                  <a:lnTo>
                    <a:pt x="131811" y="354948"/>
                  </a:lnTo>
                  <a:lnTo>
                    <a:pt x="126394" y="355413"/>
                  </a:lnTo>
                  <a:lnTo>
                    <a:pt x="116249" y="355929"/>
                  </a:lnTo>
                  <a:lnTo>
                    <a:pt x="108565" y="356158"/>
                  </a:lnTo>
                  <a:lnTo>
                    <a:pt x="104229" y="355266"/>
                  </a:lnTo>
                  <a:lnTo>
                    <a:pt x="99435" y="353720"/>
                  </a:lnTo>
                  <a:lnTo>
                    <a:pt x="94333" y="351736"/>
                  </a:lnTo>
                  <a:lnTo>
                    <a:pt x="90932" y="349461"/>
                  </a:lnTo>
                  <a:lnTo>
                    <a:pt x="88664" y="346992"/>
                  </a:lnTo>
                  <a:lnTo>
                    <a:pt x="87153" y="344394"/>
                  </a:lnTo>
                  <a:lnTo>
                    <a:pt x="84240" y="341709"/>
                  </a:lnTo>
                  <a:lnTo>
                    <a:pt x="80393" y="338967"/>
                  </a:lnTo>
                  <a:lnTo>
                    <a:pt x="75924" y="336186"/>
                  </a:lnTo>
                  <a:lnTo>
                    <a:pt x="72944" y="332427"/>
                  </a:lnTo>
                  <a:lnTo>
                    <a:pt x="70958" y="328016"/>
                  </a:lnTo>
                  <a:lnTo>
                    <a:pt x="67798" y="318987"/>
                  </a:lnTo>
                  <a:lnTo>
                    <a:pt x="63219" y="311800"/>
                  </a:lnTo>
                  <a:lnTo>
                    <a:pt x="60548" y="302890"/>
                  </a:lnTo>
                  <a:lnTo>
                    <a:pt x="59836" y="297847"/>
                  </a:lnTo>
                  <a:lnTo>
                    <a:pt x="61585" y="287164"/>
                  </a:lnTo>
                  <a:lnTo>
                    <a:pt x="70469" y="260233"/>
                  </a:lnTo>
                  <a:lnTo>
                    <a:pt x="74070" y="253216"/>
                  </a:lnTo>
                  <a:lnTo>
                    <a:pt x="78376" y="246634"/>
                  </a:lnTo>
                  <a:lnTo>
                    <a:pt x="83151" y="240341"/>
                  </a:lnTo>
                  <a:lnTo>
                    <a:pt x="87287" y="234240"/>
                  </a:lnTo>
                  <a:lnTo>
                    <a:pt x="90998" y="228268"/>
                  </a:lnTo>
                  <a:lnTo>
                    <a:pt x="94423" y="222382"/>
                  </a:lnTo>
                  <a:lnTo>
                    <a:pt x="97659" y="215600"/>
                  </a:lnTo>
                  <a:lnTo>
                    <a:pt x="100770" y="208221"/>
                  </a:lnTo>
                  <a:lnTo>
                    <a:pt x="103795" y="200445"/>
                  </a:lnTo>
                  <a:lnTo>
                    <a:pt x="107718" y="193355"/>
                  </a:lnTo>
                  <a:lnTo>
                    <a:pt x="112237" y="186724"/>
                  </a:lnTo>
                  <a:lnTo>
                    <a:pt x="117156" y="180398"/>
                  </a:lnTo>
                  <a:lnTo>
                    <a:pt x="122340" y="174276"/>
                  </a:lnTo>
                  <a:lnTo>
                    <a:pt x="127701" y="168289"/>
                  </a:lnTo>
                  <a:lnTo>
                    <a:pt x="133179" y="162393"/>
                  </a:lnTo>
                  <a:lnTo>
                    <a:pt x="136832" y="155605"/>
                  </a:lnTo>
                  <a:lnTo>
                    <a:pt x="139267" y="148222"/>
                  </a:lnTo>
                  <a:lnTo>
                    <a:pt x="140891" y="140443"/>
                  </a:lnTo>
                  <a:lnTo>
                    <a:pt x="142925" y="134304"/>
                  </a:lnTo>
                  <a:lnTo>
                    <a:pt x="147726" y="124943"/>
                  </a:lnTo>
                  <a:lnTo>
                    <a:pt x="153035" y="115068"/>
                  </a:lnTo>
                  <a:lnTo>
                    <a:pt x="155784" y="109767"/>
                  </a:lnTo>
                  <a:lnTo>
                    <a:pt x="158838" y="98798"/>
                  </a:lnTo>
                  <a:lnTo>
                    <a:pt x="159653" y="93206"/>
                  </a:lnTo>
                  <a:lnTo>
                    <a:pt x="163054" y="88525"/>
                  </a:lnTo>
                  <a:lnTo>
                    <a:pt x="168178" y="84452"/>
                  </a:lnTo>
                  <a:lnTo>
                    <a:pt x="174451" y="80785"/>
                  </a:lnTo>
                  <a:lnTo>
                    <a:pt x="178634" y="77387"/>
                  </a:lnTo>
                  <a:lnTo>
                    <a:pt x="181423" y="74169"/>
                  </a:lnTo>
                  <a:lnTo>
                    <a:pt x="183281" y="71072"/>
                  </a:lnTo>
                  <a:lnTo>
                    <a:pt x="183568" y="68054"/>
                  </a:lnTo>
                  <a:lnTo>
                    <a:pt x="182808" y="65090"/>
                  </a:lnTo>
                  <a:lnTo>
                    <a:pt x="179421" y="59256"/>
                  </a:lnTo>
                  <a:lnTo>
                    <a:pt x="174741" y="53489"/>
                  </a:lnTo>
                  <a:lnTo>
                    <a:pt x="171207" y="51569"/>
                  </a:lnTo>
                  <a:lnTo>
                    <a:pt x="166946" y="50290"/>
                  </a:lnTo>
                  <a:lnTo>
                    <a:pt x="162201" y="49437"/>
                  </a:lnTo>
                  <a:lnTo>
                    <a:pt x="158084" y="47916"/>
                  </a:lnTo>
                  <a:lnTo>
                    <a:pt x="154388" y="45950"/>
                  </a:lnTo>
                  <a:lnTo>
                    <a:pt x="150971" y="43686"/>
                  </a:lnTo>
                  <a:lnTo>
                    <a:pt x="147741" y="42177"/>
                  </a:lnTo>
                  <a:lnTo>
                    <a:pt x="144635" y="41171"/>
                  </a:lnTo>
                  <a:lnTo>
                    <a:pt x="138644" y="40054"/>
                  </a:lnTo>
                  <a:lnTo>
                    <a:pt x="135712" y="39755"/>
                  </a:lnTo>
                  <a:lnTo>
                    <a:pt x="126992" y="3915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418"/>
            <p:cNvSpPr/>
            <p:nvPr/>
          </p:nvSpPr>
          <p:spPr>
            <a:xfrm>
              <a:off x="4229131" y="3926204"/>
              <a:ext cx="42832" cy="195784"/>
            </a:xfrm>
            <a:custGeom>
              <a:avLst/>
              <a:gdLst/>
              <a:ahLst/>
              <a:cxnLst/>
              <a:rect l="0" t="0" r="0" b="0"/>
              <a:pathLst>
                <a:path w="42832" h="195784">
                  <a:moveTo>
                    <a:pt x="8541" y="0"/>
                  </a:moveTo>
                  <a:lnTo>
                    <a:pt x="3990" y="0"/>
                  </a:lnTo>
                  <a:lnTo>
                    <a:pt x="2649" y="953"/>
                  </a:lnTo>
                  <a:lnTo>
                    <a:pt x="1756" y="2541"/>
                  </a:lnTo>
                  <a:lnTo>
                    <a:pt x="322" y="7381"/>
                  </a:lnTo>
                  <a:lnTo>
                    <a:pt x="73" y="12771"/>
                  </a:lnTo>
                  <a:lnTo>
                    <a:pt x="0" y="15849"/>
                  </a:lnTo>
                  <a:lnTo>
                    <a:pt x="942" y="18187"/>
                  </a:lnTo>
                  <a:lnTo>
                    <a:pt x="2522" y="21649"/>
                  </a:lnTo>
                  <a:lnTo>
                    <a:pt x="4528" y="25863"/>
                  </a:lnTo>
                  <a:lnTo>
                    <a:pt x="5866" y="29625"/>
                  </a:lnTo>
                  <a:lnTo>
                    <a:pt x="6758" y="33085"/>
                  </a:lnTo>
                  <a:lnTo>
                    <a:pt x="7352" y="36344"/>
                  </a:lnTo>
                  <a:lnTo>
                    <a:pt x="8701" y="40422"/>
                  </a:lnTo>
                  <a:lnTo>
                    <a:pt x="10553" y="45046"/>
                  </a:lnTo>
                  <a:lnTo>
                    <a:pt x="12739" y="50033"/>
                  </a:lnTo>
                  <a:lnTo>
                    <a:pt x="14197" y="55263"/>
                  </a:lnTo>
                  <a:lnTo>
                    <a:pt x="15170" y="60655"/>
                  </a:lnTo>
                  <a:lnTo>
                    <a:pt x="15818" y="66155"/>
                  </a:lnTo>
                  <a:lnTo>
                    <a:pt x="16250" y="72678"/>
                  </a:lnTo>
                  <a:lnTo>
                    <a:pt x="16537" y="79885"/>
                  </a:lnTo>
                  <a:lnTo>
                    <a:pt x="16729" y="87547"/>
                  </a:lnTo>
                  <a:lnTo>
                    <a:pt x="17810" y="95512"/>
                  </a:lnTo>
                  <a:lnTo>
                    <a:pt x="19483" y="103680"/>
                  </a:lnTo>
                  <a:lnTo>
                    <a:pt x="21551" y="111983"/>
                  </a:lnTo>
                  <a:lnTo>
                    <a:pt x="23882" y="119423"/>
                  </a:lnTo>
                  <a:lnTo>
                    <a:pt x="26388" y="126288"/>
                  </a:lnTo>
                  <a:lnTo>
                    <a:pt x="29012" y="132770"/>
                  </a:lnTo>
                  <a:lnTo>
                    <a:pt x="30761" y="138996"/>
                  </a:lnTo>
                  <a:lnTo>
                    <a:pt x="31927" y="145052"/>
                  </a:lnTo>
                  <a:lnTo>
                    <a:pt x="32704" y="150994"/>
                  </a:lnTo>
                  <a:lnTo>
                    <a:pt x="33222" y="156860"/>
                  </a:lnTo>
                  <a:lnTo>
                    <a:pt x="33568" y="162677"/>
                  </a:lnTo>
                  <a:lnTo>
                    <a:pt x="33951" y="173266"/>
                  </a:lnTo>
                  <a:lnTo>
                    <a:pt x="34218" y="186389"/>
                  </a:lnTo>
                  <a:lnTo>
                    <a:pt x="35184" y="188077"/>
                  </a:lnTo>
                  <a:lnTo>
                    <a:pt x="36781" y="190155"/>
                  </a:lnTo>
                  <a:lnTo>
                    <a:pt x="41636" y="195783"/>
                  </a:lnTo>
                  <a:lnTo>
                    <a:pt x="42035" y="195292"/>
                  </a:lnTo>
                  <a:lnTo>
                    <a:pt x="42674" y="190200"/>
                  </a:lnTo>
                  <a:lnTo>
                    <a:pt x="42831" y="18859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419"/>
            <p:cNvSpPr/>
            <p:nvPr/>
          </p:nvSpPr>
          <p:spPr>
            <a:xfrm>
              <a:off x="4126229" y="4037647"/>
              <a:ext cx="197169" cy="8574"/>
            </a:xfrm>
            <a:custGeom>
              <a:avLst/>
              <a:gdLst/>
              <a:ahLst/>
              <a:cxnLst/>
              <a:rect l="0" t="0" r="0" b="0"/>
              <a:pathLst>
                <a:path w="197169" h="8574">
                  <a:moveTo>
                    <a:pt x="0" y="0"/>
                  </a:moveTo>
                  <a:lnTo>
                    <a:pt x="121742" y="0"/>
                  </a:lnTo>
                  <a:lnTo>
                    <a:pt x="128786" y="953"/>
                  </a:lnTo>
                  <a:lnTo>
                    <a:pt x="135388" y="2540"/>
                  </a:lnTo>
                  <a:lnTo>
                    <a:pt x="141694" y="4551"/>
                  </a:lnTo>
                  <a:lnTo>
                    <a:pt x="147803" y="5891"/>
                  </a:lnTo>
                  <a:lnTo>
                    <a:pt x="153780" y="6785"/>
                  </a:lnTo>
                  <a:lnTo>
                    <a:pt x="159671" y="7381"/>
                  </a:lnTo>
                  <a:lnTo>
                    <a:pt x="165502" y="7778"/>
                  </a:lnTo>
                  <a:lnTo>
                    <a:pt x="171295" y="8043"/>
                  </a:lnTo>
                  <a:lnTo>
                    <a:pt x="186010" y="8416"/>
                  </a:lnTo>
                  <a:lnTo>
                    <a:pt x="197168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420"/>
            <p:cNvSpPr/>
            <p:nvPr/>
          </p:nvSpPr>
          <p:spPr>
            <a:xfrm>
              <a:off x="4469527" y="3917739"/>
              <a:ext cx="162320" cy="248026"/>
            </a:xfrm>
            <a:custGeom>
              <a:avLst/>
              <a:gdLst/>
              <a:ahLst/>
              <a:cxnLst/>
              <a:rect l="0" t="0" r="0" b="0"/>
              <a:pathLst>
                <a:path w="162320" h="248026">
                  <a:moveTo>
                    <a:pt x="68182" y="17038"/>
                  </a:moveTo>
                  <a:lnTo>
                    <a:pt x="68182" y="12487"/>
                  </a:lnTo>
                  <a:lnTo>
                    <a:pt x="67230" y="11147"/>
                  </a:lnTo>
                  <a:lnTo>
                    <a:pt x="65643" y="10253"/>
                  </a:lnTo>
                  <a:lnTo>
                    <a:pt x="60801" y="8819"/>
                  </a:lnTo>
                  <a:lnTo>
                    <a:pt x="60404" y="7748"/>
                  </a:lnTo>
                  <a:lnTo>
                    <a:pt x="59963" y="4020"/>
                  </a:lnTo>
                  <a:lnTo>
                    <a:pt x="58893" y="2644"/>
                  </a:lnTo>
                  <a:lnTo>
                    <a:pt x="57227" y="1727"/>
                  </a:lnTo>
                  <a:lnTo>
                    <a:pt x="52260" y="255"/>
                  </a:lnTo>
                  <a:lnTo>
                    <a:pt x="49041" y="54"/>
                  </a:lnTo>
                  <a:lnTo>
                    <a:pt x="46849" y="0"/>
                  </a:lnTo>
                  <a:lnTo>
                    <a:pt x="44435" y="917"/>
                  </a:lnTo>
                  <a:lnTo>
                    <a:pt x="41873" y="2481"/>
                  </a:lnTo>
                  <a:lnTo>
                    <a:pt x="39213" y="4476"/>
                  </a:lnTo>
                  <a:lnTo>
                    <a:pt x="36487" y="5806"/>
                  </a:lnTo>
                  <a:lnTo>
                    <a:pt x="33717" y="6692"/>
                  </a:lnTo>
                  <a:lnTo>
                    <a:pt x="30918" y="7283"/>
                  </a:lnTo>
                  <a:lnTo>
                    <a:pt x="28100" y="8630"/>
                  </a:lnTo>
                  <a:lnTo>
                    <a:pt x="25268" y="10480"/>
                  </a:lnTo>
                  <a:lnTo>
                    <a:pt x="22428" y="12666"/>
                  </a:lnTo>
                  <a:lnTo>
                    <a:pt x="19582" y="15076"/>
                  </a:lnTo>
                  <a:lnTo>
                    <a:pt x="16732" y="17635"/>
                  </a:lnTo>
                  <a:lnTo>
                    <a:pt x="13880" y="20294"/>
                  </a:lnTo>
                  <a:lnTo>
                    <a:pt x="11978" y="23018"/>
                  </a:lnTo>
                  <a:lnTo>
                    <a:pt x="9865" y="28586"/>
                  </a:lnTo>
                  <a:lnTo>
                    <a:pt x="6387" y="34236"/>
                  </a:lnTo>
                  <a:lnTo>
                    <a:pt x="4125" y="37076"/>
                  </a:lnTo>
                  <a:lnTo>
                    <a:pt x="2617" y="39922"/>
                  </a:lnTo>
                  <a:lnTo>
                    <a:pt x="942" y="45624"/>
                  </a:lnTo>
                  <a:lnTo>
                    <a:pt x="496" y="49430"/>
                  </a:lnTo>
                  <a:lnTo>
                    <a:pt x="198" y="53873"/>
                  </a:lnTo>
                  <a:lnTo>
                    <a:pt x="0" y="58739"/>
                  </a:lnTo>
                  <a:lnTo>
                    <a:pt x="820" y="62937"/>
                  </a:lnTo>
                  <a:lnTo>
                    <a:pt x="5573" y="73394"/>
                  </a:lnTo>
                  <a:lnTo>
                    <a:pt x="7018" y="79550"/>
                  </a:lnTo>
                  <a:lnTo>
                    <a:pt x="8357" y="83478"/>
                  </a:lnTo>
                  <a:lnTo>
                    <a:pt x="10201" y="88001"/>
                  </a:lnTo>
                  <a:lnTo>
                    <a:pt x="12383" y="92922"/>
                  </a:lnTo>
                  <a:lnTo>
                    <a:pt x="14791" y="97155"/>
                  </a:lnTo>
                  <a:lnTo>
                    <a:pt x="17347" y="100929"/>
                  </a:lnTo>
                  <a:lnTo>
                    <a:pt x="20005" y="104398"/>
                  </a:lnTo>
                  <a:lnTo>
                    <a:pt x="23682" y="107663"/>
                  </a:lnTo>
                  <a:lnTo>
                    <a:pt x="28038" y="110792"/>
                  </a:lnTo>
                  <a:lnTo>
                    <a:pt x="32847" y="113831"/>
                  </a:lnTo>
                  <a:lnTo>
                    <a:pt x="37958" y="116809"/>
                  </a:lnTo>
                  <a:lnTo>
                    <a:pt x="43270" y="119747"/>
                  </a:lnTo>
                  <a:lnTo>
                    <a:pt x="48717" y="122658"/>
                  </a:lnTo>
                  <a:lnTo>
                    <a:pt x="53300" y="124599"/>
                  </a:lnTo>
                  <a:lnTo>
                    <a:pt x="57309" y="125893"/>
                  </a:lnTo>
                  <a:lnTo>
                    <a:pt x="60933" y="126755"/>
                  </a:lnTo>
                  <a:lnTo>
                    <a:pt x="65255" y="128283"/>
                  </a:lnTo>
                  <a:lnTo>
                    <a:pt x="70040" y="130254"/>
                  </a:lnTo>
                  <a:lnTo>
                    <a:pt x="75136" y="132520"/>
                  </a:lnTo>
                  <a:lnTo>
                    <a:pt x="85878" y="137578"/>
                  </a:lnTo>
                  <a:lnTo>
                    <a:pt x="91410" y="140261"/>
                  </a:lnTo>
                  <a:lnTo>
                    <a:pt x="96050" y="143002"/>
                  </a:lnTo>
                  <a:lnTo>
                    <a:pt x="100096" y="145781"/>
                  </a:lnTo>
                  <a:lnTo>
                    <a:pt x="103745" y="148587"/>
                  </a:lnTo>
                  <a:lnTo>
                    <a:pt x="108083" y="151410"/>
                  </a:lnTo>
                  <a:lnTo>
                    <a:pt x="112881" y="154245"/>
                  </a:lnTo>
                  <a:lnTo>
                    <a:pt x="117984" y="157086"/>
                  </a:lnTo>
                  <a:lnTo>
                    <a:pt x="128734" y="162784"/>
                  </a:lnTo>
                  <a:lnTo>
                    <a:pt x="134268" y="165637"/>
                  </a:lnTo>
                  <a:lnTo>
                    <a:pt x="138909" y="168491"/>
                  </a:lnTo>
                  <a:lnTo>
                    <a:pt x="142956" y="171347"/>
                  </a:lnTo>
                  <a:lnTo>
                    <a:pt x="146606" y="174203"/>
                  </a:lnTo>
                  <a:lnTo>
                    <a:pt x="149993" y="177060"/>
                  </a:lnTo>
                  <a:lnTo>
                    <a:pt x="153203" y="179917"/>
                  </a:lnTo>
                  <a:lnTo>
                    <a:pt x="156296" y="182774"/>
                  </a:lnTo>
                  <a:lnTo>
                    <a:pt x="158357" y="186584"/>
                  </a:lnTo>
                  <a:lnTo>
                    <a:pt x="159731" y="191029"/>
                  </a:lnTo>
                  <a:lnTo>
                    <a:pt x="160648" y="195897"/>
                  </a:lnTo>
                  <a:lnTo>
                    <a:pt x="161258" y="200095"/>
                  </a:lnTo>
                  <a:lnTo>
                    <a:pt x="161937" y="207299"/>
                  </a:lnTo>
                  <a:lnTo>
                    <a:pt x="162239" y="213676"/>
                  </a:lnTo>
                  <a:lnTo>
                    <a:pt x="162319" y="216710"/>
                  </a:lnTo>
                  <a:lnTo>
                    <a:pt x="161420" y="219685"/>
                  </a:lnTo>
                  <a:lnTo>
                    <a:pt x="157882" y="225531"/>
                  </a:lnTo>
                  <a:lnTo>
                    <a:pt x="155604" y="227471"/>
                  </a:lnTo>
                  <a:lnTo>
                    <a:pt x="153134" y="228764"/>
                  </a:lnTo>
                  <a:lnTo>
                    <a:pt x="150534" y="229626"/>
                  </a:lnTo>
                  <a:lnTo>
                    <a:pt x="148801" y="231154"/>
                  </a:lnTo>
                  <a:lnTo>
                    <a:pt x="147646" y="233124"/>
                  </a:lnTo>
                  <a:lnTo>
                    <a:pt x="146875" y="235391"/>
                  </a:lnTo>
                  <a:lnTo>
                    <a:pt x="144457" y="237854"/>
                  </a:lnTo>
                  <a:lnTo>
                    <a:pt x="140940" y="240449"/>
                  </a:lnTo>
                  <a:lnTo>
                    <a:pt x="136690" y="243131"/>
                  </a:lnTo>
                  <a:lnTo>
                    <a:pt x="132904" y="244919"/>
                  </a:lnTo>
                  <a:lnTo>
                    <a:pt x="129428" y="246111"/>
                  </a:lnTo>
                  <a:lnTo>
                    <a:pt x="126158" y="246906"/>
                  </a:lnTo>
                  <a:lnTo>
                    <a:pt x="123025" y="247436"/>
                  </a:lnTo>
                  <a:lnTo>
                    <a:pt x="119984" y="247789"/>
                  </a:lnTo>
                  <a:lnTo>
                    <a:pt x="117005" y="248025"/>
                  </a:lnTo>
                  <a:lnTo>
                    <a:pt x="114066" y="247229"/>
                  </a:lnTo>
                  <a:lnTo>
                    <a:pt x="111154" y="245746"/>
                  </a:lnTo>
                  <a:lnTo>
                    <a:pt x="108260" y="243805"/>
                  </a:lnTo>
                  <a:lnTo>
                    <a:pt x="105379" y="241559"/>
                  </a:lnTo>
                  <a:lnTo>
                    <a:pt x="102505" y="239109"/>
                  </a:lnTo>
                  <a:lnTo>
                    <a:pt x="99637" y="236523"/>
                  </a:lnTo>
                  <a:lnTo>
                    <a:pt x="96772" y="234799"/>
                  </a:lnTo>
                  <a:lnTo>
                    <a:pt x="93909" y="233649"/>
                  </a:lnTo>
                  <a:lnTo>
                    <a:pt x="91049" y="232883"/>
                  </a:lnTo>
                  <a:lnTo>
                    <a:pt x="88190" y="231420"/>
                  </a:lnTo>
                  <a:lnTo>
                    <a:pt x="85331" y="229492"/>
                  </a:lnTo>
                  <a:lnTo>
                    <a:pt x="78449" y="224104"/>
                  </a:lnTo>
                  <a:lnTo>
                    <a:pt x="77884" y="222710"/>
                  </a:lnTo>
                  <a:lnTo>
                    <a:pt x="77257" y="218620"/>
                  </a:lnTo>
                  <a:lnTo>
                    <a:pt x="76137" y="216196"/>
                  </a:lnTo>
                  <a:lnTo>
                    <a:pt x="72353" y="210963"/>
                  </a:lnTo>
                  <a:lnTo>
                    <a:pt x="70963" y="208234"/>
                  </a:lnTo>
                  <a:lnTo>
                    <a:pt x="69418" y="202661"/>
                  </a:lnTo>
                  <a:lnTo>
                    <a:pt x="69959" y="198889"/>
                  </a:lnTo>
                  <a:lnTo>
                    <a:pt x="71272" y="194470"/>
                  </a:lnTo>
                  <a:lnTo>
                    <a:pt x="73099" y="189618"/>
                  </a:lnTo>
                  <a:lnTo>
                    <a:pt x="74318" y="184479"/>
                  </a:lnTo>
                  <a:lnTo>
                    <a:pt x="75130" y="179148"/>
                  </a:lnTo>
                  <a:lnTo>
                    <a:pt x="75672" y="173689"/>
                  </a:lnTo>
                  <a:lnTo>
                    <a:pt x="76033" y="169097"/>
                  </a:lnTo>
                  <a:lnTo>
                    <a:pt x="76434" y="161455"/>
                  </a:lnTo>
                  <a:lnTo>
                    <a:pt x="77494" y="157131"/>
                  </a:lnTo>
                  <a:lnTo>
                    <a:pt x="79152" y="152343"/>
                  </a:lnTo>
                  <a:lnTo>
                    <a:pt x="81211" y="147246"/>
                  </a:lnTo>
                  <a:lnTo>
                    <a:pt x="86038" y="133964"/>
                  </a:lnTo>
                  <a:lnTo>
                    <a:pt x="88658" y="126421"/>
                  </a:lnTo>
                  <a:lnTo>
                    <a:pt x="90406" y="119487"/>
                  </a:lnTo>
                  <a:lnTo>
                    <a:pt x="91570" y="112960"/>
                  </a:lnTo>
                  <a:lnTo>
                    <a:pt x="92347" y="106704"/>
                  </a:lnTo>
                  <a:lnTo>
                    <a:pt x="93817" y="101580"/>
                  </a:lnTo>
                  <a:lnTo>
                    <a:pt x="95750" y="97212"/>
                  </a:lnTo>
                  <a:lnTo>
                    <a:pt x="97991" y="93347"/>
                  </a:lnTo>
                  <a:lnTo>
                    <a:pt x="99484" y="88866"/>
                  </a:lnTo>
                  <a:lnTo>
                    <a:pt x="100480" y="83973"/>
                  </a:lnTo>
                  <a:lnTo>
                    <a:pt x="101145" y="78806"/>
                  </a:lnTo>
                  <a:lnTo>
                    <a:pt x="101587" y="74409"/>
                  </a:lnTo>
                  <a:lnTo>
                    <a:pt x="102079" y="66984"/>
                  </a:lnTo>
                  <a:lnTo>
                    <a:pt x="102298" y="57969"/>
                  </a:lnTo>
                  <a:lnTo>
                    <a:pt x="102438" y="41210"/>
                  </a:lnTo>
                  <a:lnTo>
                    <a:pt x="101497" y="36963"/>
                  </a:lnTo>
                  <a:lnTo>
                    <a:pt x="99917" y="32226"/>
                  </a:lnTo>
                  <a:lnTo>
                    <a:pt x="97912" y="27164"/>
                  </a:lnTo>
                  <a:lnTo>
                    <a:pt x="95622" y="22835"/>
                  </a:lnTo>
                  <a:lnTo>
                    <a:pt x="93143" y="18999"/>
                  </a:lnTo>
                  <a:lnTo>
                    <a:pt x="90538" y="15487"/>
                  </a:lnTo>
                  <a:lnTo>
                    <a:pt x="87848" y="13147"/>
                  </a:lnTo>
                  <a:lnTo>
                    <a:pt x="85103" y="11587"/>
                  </a:lnTo>
                  <a:lnTo>
                    <a:pt x="82321" y="10546"/>
                  </a:lnTo>
                  <a:lnTo>
                    <a:pt x="79513" y="9853"/>
                  </a:lnTo>
                  <a:lnTo>
                    <a:pt x="76688" y="9391"/>
                  </a:lnTo>
                  <a:lnTo>
                    <a:pt x="73853" y="9082"/>
                  </a:lnTo>
                  <a:lnTo>
                    <a:pt x="71010" y="8877"/>
                  </a:lnTo>
                  <a:lnTo>
                    <a:pt x="68163" y="8739"/>
                  </a:lnTo>
                  <a:lnTo>
                    <a:pt x="59610" y="84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421"/>
            <p:cNvSpPr/>
            <p:nvPr/>
          </p:nvSpPr>
          <p:spPr>
            <a:xfrm>
              <a:off x="6055042" y="3840479"/>
              <a:ext cx="60009" cy="282894"/>
            </a:xfrm>
            <a:custGeom>
              <a:avLst/>
              <a:gdLst/>
              <a:ahLst/>
              <a:cxnLst/>
              <a:rect l="0" t="0" r="0" b="0"/>
              <a:pathLst>
                <a:path w="60009" h="282894">
                  <a:moveTo>
                    <a:pt x="0" y="0"/>
                  </a:moveTo>
                  <a:lnTo>
                    <a:pt x="0" y="7381"/>
                  </a:lnTo>
                  <a:lnTo>
                    <a:pt x="953" y="8731"/>
                  </a:lnTo>
                  <a:lnTo>
                    <a:pt x="2540" y="10583"/>
                  </a:lnTo>
                  <a:lnTo>
                    <a:pt x="4551" y="12771"/>
                  </a:lnTo>
                  <a:lnTo>
                    <a:pt x="5891" y="15182"/>
                  </a:lnTo>
                  <a:lnTo>
                    <a:pt x="7381" y="20400"/>
                  </a:lnTo>
                  <a:lnTo>
                    <a:pt x="8730" y="24078"/>
                  </a:lnTo>
                  <a:lnTo>
                    <a:pt x="10583" y="28435"/>
                  </a:lnTo>
                  <a:lnTo>
                    <a:pt x="12770" y="33244"/>
                  </a:lnTo>
                  <a:lnTo>
                    <a:pt x="14229" y="39308"/>
                  </a:lnTo>
                  <a:lnTo>
                    <a:pt x="15201" y="46208"/>
                  </a:lnTo>
                  <a:lnTo>
                    <a:pt x="15849" y="53665"/>
                  </a:lnTo>
                  <a:lnTo>
                    <a:pt x="17233" y="60542"/>
                  </a:lnTo>
                  <a:lnTo>
                    <a:pt x="19109" y="67032"/>
                  </a:lnTo>
                  <a:lnTo>
                    <a:pt x="21312" y="73263"/>
                  </a:lnTo>
                  <a:lnTo>
                    <a:pt x="23733" y="81227"/>
                  </a:lnTo>
                  <a:lnTo>
                    <a:pt x="28963" y="100237"/>
                  </a:lnTo>
                  <a:lnTo>
                    <a:pt x="30739" y="109687"/>
                  </a:lnTo>
                  <a:lnTo>
                    <a:pt x="31922" y="118845"/>
                  </a:lnTo>
                  <a:lnTo>
                    <a:pt x="32711" y="127808"/>
                  </a:lnTo>
                  <a:lnTo>
                    <a:pt x="34190" y="137593"/>
                  </a:lnTo>
                  <a:lnTo>
                    <a:pt x="36129" y="147926"/>
                  </a:lnTo>
                  <a:lnTo>
                    <a:pt x="38373" y="158625"/>
                  </a:lnTo>
                  <a:lnTo>
                    <a:pt x="39870" y="168615"/>
                  </a:lnTo>
                  <a:lnTo>
                    <a:pt x="40868" y="178133"/>
                  </a:lnTo>
                  <a:lnTo>
                    <a:pt x="41532" y="187335"/>
                  </a:lnTo>
                  <a:lnTo>
                    <a:pt x="42928" y="196328"/>
                  </a:lnTo>
                  <a:lnTo>
                    <a:pt x="44812" y="205181"/>
                  </a:lnTo>
                  <a:lnTo>
                    <a:pt x="47019" y="213940"/>
                  </a:lnTo>
                  <a:lnTo>
                    <a:pt x="48491" y="220732"/>
                  </a:lnTo>
                  <a:lnTo>
                    <a:pt x="49472" y="226212"/>
                  </a:lnTo>
                  <a:lnTo>
                    <a:pt x="50126" y="230819"/>
                  </a:lnTo>
                  <a:lnTo>
                    <a:pt x="50563" y="235794"/>
                  </a:lnTo>
                  <a:lnTo>
                    <a:pt x="50854" y="241016"/>
                  </a:lnTo>
                  <a:lnTo>
                    <a:pt x="51177" y="250946"/>
                  </a:lnTo>
                  <a:lnTo>
                    <a:pt x="51320" y="258535"/>
                  </a:lnTo>
                  <a:lnTo>
                    <a:pt x="52311" y="261892"/>
                  </a:lnTo>
                  <a:lnTo>
                    <a:pt x="53924" y="265082"/>
                  </a:lnTo>
                  <a:lnTo>
                    <a:pt x="58806" y="272495"/>
                  </a:lnTo>
                  <a:lnTo>
                    <a:pt x="59474" y="276049"/>
                  </a:lnTo>
                  <a:lnTo>
                    <a:pt x="60008" y="28289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422"/>
            <p:cNvSpPr/>
            <p:nvPr/>
          </p:nvSpPr>
          <p:spPr>
            <a:xfrm>
              <a:off x="6029325" y="4020502"/>
              <a:ext cx="77153" cy="1"/>
            </a:xfrm>
            <a:custGeom>
              <a:avLst/>
              <a:gdLst/>
              <a:ahLst/>
              <a:cxnLst/>
              <a:rect l="0" t="0" r="0" b="0"/>
              <a:pathLst>
                <a:path w="77153" h="1">
                  <a:moveTo>
                    <a:pt x="0" y="0"/>
                  </a:moveTo>
                  <a:lnTo>
                    <a:pt x="7715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423"/>
            <p:cNvSpPr/>
            <p:nvPr/>
          </p:nvSpPr>
          <p:spPr>
            <a:xfrm>
              <a:off x="6364078" y="3866197"/>
              <a:ext cx="170397" cy="273890"/>
            </a:xfrm>
            <a:custGeom>
              <a:avLst/>
              <a:gdLst/>
              <a:ahLst/>
              <a:cxnLst/>
              <a:rect l="0" t="0" r="0" b="0"/>
              <a:pathLst>
                <a:path w="170397" h="273890">
                  <a:moveTo>
                    <a:pt x="51009" y="17145"/>
                  </a:moveTo>
                  <a:lnTo>
                    <a:pt x="51009" y="8677"/>
                  </a:lnTo>
                  <a:lnTo>
                    <a:pt x="51009" y="13154"/>
                  </a:lnTo>
                  <a:lnTo>
                    <a:pt x="49104" y="14485"/>
                  </a:lnTo>
                  <a:lnTo>
                    <a:pt x="45929" y="15372"/>
                  </a:lnTo>
                  <a:lnTo>
                    <a:pt x="41908" y="15962"/>
                  </a:lnTo>
                  <a:lnTo>
                    <a:pt x="39226" y="17309"/>
                  </a:lnTo>
                  <a:lnTo>
                    <a:pt x="37439" y="19160"/>
                  </a:lnTo>
                  <a:lnTo>
                    <a:pt x="34500" y="24708"/>
                  </a:lnTo>
                  <a:lnTo>
                    <a:pt x="30019" y="33524"/>
                  </a:lnTo>
                  <a:lnTo>
                    <a:pt x="26538" y="37589"/>
                  </a:lnTo>
                  <a:lnTo>
                    <a:pt x="22313" y="41252"/>
                  </a:lnTo>
                  <a:lnTo>
                    <a:pt x="17591" y="44646"/>
                  </a:lnTo>
                  <a:lnTo>
                    <a:pt x="14443" y="47862"/>
                  </a:lnTo>
                  <a:lnTo>
                    <a:pt x="12344" y="50958"/>
                  </a:lnTo>
                  <a:lnTo>
                    <a:pt x="9060" y="56938"/>
                  </a:lnTo>
                  <a:lnTo>
                    <a:pt x="4425" y="62771"/>
                  </a:lnTo>
                  <a:lnTo>
                    <a:pt x="2808" y="65660"/>
                  </a:lnTo>
                  <a:lnTo>
                    <a:pt x="1011" y="71410"/>
                  </a:lnTo>
                  <a:lnTo>
                    <a:pt x="213" y="77140"/>
                  </a:lnTo>
                  <a:lnTo>
                    <a:pt x="0" y="80002"/>
                  </a:lnTo>
                  <a:lnTo>
                    <a:pt x="811" y="81910"/>
                  </a:lnTo>
                  <a:lnTo>
                    <a:pt x="2304" y="83182"/>
                  </a:lnTo>
                  <a:lnTo>
                    <a:pt x="4251" y="84029"/>
                  </a:lnTo>
                  <a:lnTo>
                    <a:pt x="8955" y="87511"/>
                  </a:lnTo>
                  <a:lnTo>
                    <a:pt x="14221" y="92234"/>
                  </a:lnTo>
                  <a:lnTo>
                    <a:pt x="19736" y="97508"/>
                  </a:lnTo>
                  <a:lnTo>
                    <a:pt x="23493" y="100248"/>
                  </a:lnTo>
                  <a:lnTo>
                    <a:pt x="27902" y="103027"/>
                  </a:lnTo>
                  <a:lnTo>
                    <a:pt x="32747" y="105832"/>
                  </a:lnTo>
                  <a:lnTo>
                    <a:pt x="43210" y="111489"/>
                  </a:lnTo>
                  <a:lnTo>
                    <a:pt x="65450" y="122882"/>
                  </a:lnTo>
                  <a:lnTo>
                    <a:pt x="71113" y="124784"/>
                  </a:lnTo>
                  <a:lnTo>
                    <a:pt x="76795" y="126052"/>
                  </a:lnTo>
                  <a:lnTo>
                    <a:pt x="82487" y="126897"/>
                  </a:lnTo>
                  <a:lnTo>
                    <a:pt x="88187" y="129366"/>
                  </a:lnTo>
                  <a:lnTo>
                    <a:pt x="93892" y="132916"/>
                  </a:lnTo>
                  <a:lnTo>
                    <a:pt x="99600" y="137188"/>
                  </a:lnTo>
                  <a:lnTo>
                    <a:pt x="106263" y="140989"/>
                  </a:lnTo>
                  <a:lnTo>
                    <a:pt x="113563" y="144475"/>
                  </a:lnTo>
                  <a:lnTo>
                    <a:pt x="121286" y="147752"/>
                  </a:lnTo>
                  <a:lnTo>
                    <a:pt x="127388" y="151841"/>
                  </a:lnTo>
                  <a:lnTo>
                    <a:pt x="132409" y="156472"/>
                  </a:lnTo>
                  <a:lnTo>
                    <a:pt x="136708" y="161465"/>
                  </a:lnTo>
                  <a:lnTo>
                    <a:pt x="141479" y="165746"/>
                  </a:lnTo>
                  <a:lnTo>
                    <a:pt x="146565" y="169552"/>
                  </a:lnTo>
                  <a:lnTo>
                    <a:pt x="151860" y="173042"/>
                  </a:lnTo>
                  <a:lnTo>
                    <a:pt x="156344" y="177274"/>
                  </a:lnTo>
                  <a:lnTo>
                    <a:pt x="160285" y="182000"/>
                  </a:lnTo>
                  <a:lnTo>
                    <a:pt x="163865" y="187056"/>
                  </a:lnTo>
                  <a:lnTo>
                    <a:pt x="167842" y="195214"/>
                  </a:lnTo>
                  <a:lnTo>
                    <a:pt x="169610" y="202967"/>
                  </a:lnTo>
                  <a:lnTo>
                    <a:pt x="170081" y="207701"/>
                  </a:lnTo>
                  <a:lnTo>
                    <a:pt x="170396" y="212762"/>
                  </a:lnTo>
                  <a:lnTo>
                    <a:pt x="169653" y="218042"/>
                  </a:lnTo>
                  <a:lnTo>
                    <a:pt x="168205" y="223466"/>
                  </a:lnTo>
                  <a:lnTo>
                    <a:pt x="166286" y="228988"/>
                  </a:lnTo>
                  <a:lnTo>
                    <a:pt x="164056" y="233621"/>
                  </a:lnTo>
                  <a:lnTo>
                    <a:pt x="159037" y="241309"/>
                  </a:lnTo>
                  <a:lnTo>
                    <a:pt x="155413" y="245645"/>
                  </a:lnTo>
                  <a:lnTo>
                    <a:pt x="151092" y="250441"/>
                  </a:lnTo>
                  <a:lnTo>
                    <a:pt x="146306" y="255543"/>
                  </a:lnTo>
                  <a:lnTo>
                    <a:pt x="142163" y="258945"/>
                  </a:lnTo>
                  <a:lnTo>
                    <a:pt x="138448" y="261212"/>
                  </a:lnTo>
                  <a:lnTo>
                    <a:pt x="135019" y="262724"/>
                  </a:lnTo>
                  <a:lnTo>
                    <a:pt x="129876" y="264684"/>
                  </a:lnTo>
                  <a:lnTo>
                    <a:pt x="116541" y="269402"/>
                  </a:lnTo>
                  <a:lnTo>
                    <a:pt x="109937" y="271042"/>
                  </a:lnTo>
                  <a:lnTo>
                    <a:pt x="103630" y="272134"/>
                  </a:lnTo>
                  <a:lnTo>
                    <a:pt x="97519" y="272863"/>
                  </a:lnTo>
                  <a:lnTo>
                    <a:pt x="92493" y="273349"/>
                  </a:lnTo>
                  <a:lnTo>
                    <a:pt x="88190" y="273673"/>
                  </a:lnTo>
                  <a:lnTo>
                    <a:pt x="84369" y="273889"/>
                  </a:lnTo>
                  <a:lnTo>
                    <a:pt x="79917" y="273080"/>
                  </a:lnTo>
                  <a:lnTo>
                    <a:pt x="75043" y="271588"/>
                  </a:lnTo>
                  <a:lnTo>
                    <a:pt x="69890" y="269642"/>
                  </a:lnTo>
                  <a:lnTo>
                    <a:pt x="65501" y="267391"/>
                  </a:lnTo>
                  <a:lnTo>
                    <a:pt x="61623" y="264938"/>
                  </a:lnTo>
                  <a:lnTo>
                    <a:pt x="58085" y="262350"/>
                  </a:lnTo>
                  <a:lnTo>
                    <a:pt x="54773" y="258720"/>
                  </a:lnTo>
                  <a:lnTo>
                    <a:pt x="51614" y="254396"/>
                  </a:lnTo>
                  <a:lnTo>
                    <a:pt x="48555" y="249607"/>
                  </a:lnTo>
                  <a:lnTo>
                    <a:pt x="45156" y="241746"/>
                  </a:lnTo>
                  <a:lnTo>
                    <a:pt x="42693" y="234125"/>
                  </a:lnTo>
                  <a:lnTo>
                    <a:pt x="40703" y="229426"/>
                  </a:lnTo>
                  <a:lnTo>
                    <a:pt x="38423" y="224388"/>
                  </a:lnTo>
                  <a:lnTo>
                    <a:pt x="37856" y="218172"/>
                  </a:lnTo>
                  <a:lnTo>
                    <a:pt x="38430" y="211171"/>
                  </a:lnTo>
                  <a:lnTo>
                    <a:pt x="39766" y="203646"/>
                  </a:lnTo>
                  <a:lnTo>
                    <a:pt x="41608" y="196724"/>
                  </a:lnTo>
                  <a:lnTo>
                    <a:pt x="43790" y="190204"/>
                  </a:lnTo>
                  <a:lnTo>
                    <a:pt x="46196" y="183953"/>
                  </a:lnTo>
                  <a:lnTo>
                    <a:pt x="51410" y="169387"/>
                  </a:lnTo>
                  <a:lnTo>
                    <a:pt x="54134" y="161502"/>
                  </a:lnTo>
                  <a:lnTo>
                    <a:pt x="57855" y="153388"/>
                  </a:lnTo>
                  <a:lnTo>
                    <a:pt x="62240" y="145122"/>
                  </a:lnTo>
                  <a:lnTo>
                    <a:pt x="67069" y="136753"/>
                  </a:lnTo>
                  <a:lnTo>
                    <a:pt x="72193" y="128316"/>
                  </a:lnTo>
                  <a:lnTo>
                    <a:pt x="82967" y="111322"/>
                  </a:lnTo>
                  <a:lnTo>
                    <a:pt x="89459" y="102790"/>
                  </a:lnTo>
                  <a:lnTo>
                    <a:pt x="96645" y="94244"/>
                  </a:lnTo>
                  <a:lnTo>
                    <a:pt x="104293" y="85690"/>
                  </a:lnTo>
                  <a:lnTo>
                    <a:pt x="117871" y="71104"/>
                  </a:lnTo>
                  <a:lnTo>
                    <a:pt x="124159" y="64548"/>
                  </a:lnTo>
                  <a:lnTo>
                    <a:pt x="129303" y="58272"/>
                  </a:lnTo>
                  <a:lnTo>
                    <a:pt x="133685" y="52183"/>
                  </a:lnTo>
                  <a:lnTo>
                    <a:pt x="137559" y="46219"/>
                  </a:lnTo>
                  <a:lnTo>
                    <a:pt x="141094" y="41290"/>
                  </a:lnTo>
                  <a:lnTo>
                    <a:pt x="144403" y="37051"/>
                  </a:lnTo>
                  <a:lnTo>
                    <a:pt x="147562" y="33274"/>
                  </a:lnTo>
                  <a:lnTo>
                    <a:pt x="151071" y="26536"/>
                  </a:lnTo>
                  <a:lnTo>
                    <a:pt x="152631" y="20366"/>
                  </a:lnTo>
                  <a:lnTo>
                    <a:pt x="153324" y="14449"/>
                  </a:lnTo>
                  <a:lnTo>
                    <a:pt x="152557" y="11538"/>
                  </a:lnTo>
                  <a:lnTo>
                    <a:pt x="149164" y="5763"/>
                  </a:lnTo>
                  <a:lnTo>
                    <a:pt x="146926" y="3842"/>
                  </a:lnTo>
                  <a:lnTo>
                    <a:pt x="144481" y="2562"/>
                  </a:lnTo>
                  <a:lnTo>
                    <a:pt x="13673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424"/>
            <p:cNvSpPr/>
            <p:nvPr/>
          </p:nvSpPr>
          <p:spPr>
            <a:xfrm>
              <a:off x="5652165" y="4485189"/>
              <a:ext cx="239852" cy="478231"/>
            </a:xfrm>
            <a:custGeom>
              <a:avLst/>
              <a:gdLst/>
              <a:ahLst/>
              <a:cxnLst/>
              <a:rect l="0" t="0" r="0" b="0"/>
              <a:pathLst>
                <a:path w="239852" h="478231">
                  <a:moveTo>
                    <a:pt x="8542" y="6801"/>
                  </a:moveTo>
                  <a:lnTo>
                    <a:pt x="1161" y="6801"/>
                  </a:lnTo>
                  <a:lnTo>
                    <a:pt x="764" y="7753"/>
                  </a:lnTo>
                  <a:lnTo>
                    <a:pt x="74" y="18732"/>
                  </a:lnTo>
                  <a:lnTo>
                    <a:pt x="0" y="31503"/>
                  </a:lnTo>
                  <a:lnTo>
                    <a:pt x="2523" y="41909"/>
                  </a:lnTo>
                  <a:lnTo>
                    <a:pt x="4530" y="47352"/>
                  </a:lnTo>
                  <a:lnTo>
                    <a:pt x="6759" y="61018"/>
                  </a:lnTo>
                  <a:lnTo>
                    <a:pt x="7353" y="68664"/>
                  </a:lnTo>
                  <a:lnTo>
                    <a:pt x="7749" y="77570"/>
                  </a:lnTo>
                  <a:lnTo>
                    <a:pt x="8190" y="97626"/>
                  </a:lnTo>
                  <a:lnTo>
                    <a:pt x="9260" y="107356"/>
                  </a:lnTo>
                  <a:lnTo>
                    <a:pt x="10926" y="116700"/>
                  </a:lnTo>
                  <a:lnTo>
                    <a:pt x="12988" y="125787"/>
                  </a:lnTo>
                  <a:lnTo>
                    <a:pt x="15316" y="134702"/>
                  </a:lnTo>
                  <a:lnTo>
                    <a:pt x="17821" y="143503"/>
                  </a:lnTo>
                  <a:lnTo>
                    <a:pt x="20443" y="152229"/>
                  </a:lnTo>
                  <a:lnTo>
                    <a:pt x="25896" y="167003"/>
                  </a:lnTo>
                  <a:lnTo>
                    <a:pt x="30543" y="178967"/>
                  </a:lnTo>
                  <a:lnTo>
                    <a:pt x="32608" y="187459"/>
                  </a:lnTo>
                  <a:lnTo>
                    <a:pt x="35063" y="191057"/>
                  </a:lnTo>
                  <a:lnTo>
                    <a:pt x="38605" y="194408"/>
                  </a:lnTo>
                  <a:lnTo>
                    <a:pt x="42872" y="197595"/>
                  </a:lnTo>
                  <a:lnTo>
                    <a:pt x="47621" y="199719"/>
                  </a:lnTo>
                  <a:lnTo>
                    <a:pt x="52692" y="201135"/>
                  </a:lnTo>
                  <a:lnTo>
                    <a:pt x="57978" y="202080"/>
                  </a:lnTo>
                  <a:lnTo>
                    <a:pt x="62454" y="202709"/>
                  </a:lnTo>
                  <a:lnTo>
                    <a:pt x="66391" y="203129"/>
                  </a:lnTo>
                  <a:lnTo>
                    <a:pt x="73305" y="203595"/>
                  </a:lnTo>
                  <a:lnTo>
                    <a:pt x="79553" y="203803"/>
                  </a:lnTo>
                  <a:lnTo>
                    <a:pt x="83505" y="202905"/>
                  </a:lnTo>
                  <a:lnTo>
                    <a:pt x="88045" y="201355"/>
                  </a:lnTo>
                  <a:lnTo>
                    <a:pt x="92977" y="199368"/>
                  </a:lnTo>
                  <a:lnTo>
                    <a:pt x="97217" y="197092"/>
                  </a:lnTo>
                  <a:lnTo>
                    <a:pt x="104468" y="192022"/>
                  </a:lnTo>
                  <a:lnTo>
                    <a:pt x="110866" y="184054"/>
                  </a:lnTo>
                  <a:lnTo>
                    <a:pt x="116884" y="174162"/>
                  </a:lnTo>
                  <a:lnTo>
                    <a:pt x="122734" y="163416"/>
                  </a:lnTo>
                  <a:lnTo>
                    <a:pt x="131382" y="146656"/>
                  </a:lnTo>
                  <a:lnTo>
                    <a:pt x="137115" y="132776"/>
                  </a:lnTo>
                  <a:lnTo>
                    <a:pt x="141885" y="118035"/>
                  </a:lnTo>
                  <a:lnTo>
                    <a:pt x="144006" y="105133"/>
                  </a:lnTo>
                  <a:lnTo>
                    <a:pt x="147488" y="90509"/>
                  </a:lnTo>
                  <a:lnTo>
                    <a:pt x="149751" y="82609"/>
                  </a:lnTo>
                  <a:lnTo>
                    <a:pt x="152264" y="68751"/>
                  </a:lnTo>
                  <a:lnTo>
                    <a:pt x="154334" y="55289"/>
                  </a:lnTo>
                  <a:lnTo>
                    <a:pt x="156219" y="47699"/>
                  </a:lnTo>
                  <a:lnTo>
                    <a:pt x="159901" y="33550"/>
                  </a:lnTo>
                  <a:lnTo>
                    <a:pt x="161538" y="24087"/>
                  </a:lnTo>
                  <a:lnTo>
                    <a:pt x="161022" y="20230"/>
                  </a:lnTo>
                  <a:lnTo>
                    <a:pt x="159725" y="16706"/>
                  </a:lnTo>
                  <a:lnTo>
                    <a:pt x="156697" y="10251"/>
                  </a:lnTo>
                  <a:lnTo>
                    <a:pt x="154594" y="0"/>
                  </a:lnTo>
                  <a:lnTo>
                    <a:pt x="154487" y="361"/>
                  </a:lnTo>
                  <a:lnTo>
                    <a:pt x="154302" y="5765"/>
                  </a:lnTo>
                  <a:lnTo>
                    <a:pt x="160171" y="13440"/>
                  </a:lnTo>
                  <a:lnTo>
                    <a:pt x="164859" y="26668"/>
                  </a:lnTo>
                  <a:lnTo>
                    <a:pt x="170409" y="37538"/>
                  </a:lnTo>
                  <a:lnTo>
                    <a:pt x="174556" y="44437"/>
                  </a:lnTo>
                  <a:lnTo>
                    <a:pt x="179225" y="51894"/>
                  </a:lnTo>
                  <a:lnTo>
                    <a:pt x="183291" y="58770"/>
                  </a:lnTo>
                  <a:lnTo>
                    <a:pt x="190348" y="71491"/>
                  </a:lnTo>
                  <a:lnTo>
                    <a:pt x="193564" y="79455"/>
                  </a:lnTo>
                  <a:lnTo>
                    <a:pt x="196660" y="88574"/>
                  </a:lnTo>
                  <a:lnTo>
                    <a:pt x="199676" y="98464"/>
                  </a:lnTo>
                  <a:lnTo>
                    <a:pt x="205568" y="119612"/>
                  </a:lnTo>
                  <a:lnTo>
                    <a:pt x="234282" y="232567"/>
                  </a:lnTo>
                  <a:lnTo>
                    <a:pt x="236188" y="244942"/>
                  </a:lnTo>
                  <a:lnTo>
                    <a:pt x="237459" y="257954"/>
                  </a:lnTo>
                  <a:lnTo>
                    <a:pt x="238305" y="271391"/>
                  </a:lnTo>
                  <a:lnTo>
                    <a:pt x="239247" y="293941"/>
                  </a:lnTo>
                  <a:lnTo>
                    <a:pt x="239665" y="314441"/>
                  </a:lnTo>
                  <a:lnTo>
                    <a:pt x="239851" y="336252"/>
                  </a:lnTo>
                  <a:lnTo>
                    <a:pt x="238948" y="346450"/>
                  </a:lnTo>
                  <a:lnTo>
                    <a:pt x="237393" y="356106"/>
                  </a:lnTo>
                  <a:lnTo>
                    <a:pt x="235405" y="365401"/>
                  </a:lnTo>
                  <a:lnTo>
                    <a:pt x="233126" y="374455"/>
                  </a:lnTo>
                  <a:lnTo>
                    <a:pt x="230655" y="383349"/>
                  </a:lnTo>
                  <a:lnTo>
                    <a:pt x="225369" y="400850"/>
                  </a:lnTo>
                  <a:lnTo>
                    <a:pt x="219844" y="418154"/>
                  </a:lnTo>
                  <a:lnTo>
                    <a:pt x="214214" y="432829"/>
                  </a:lnTo>
                  <a:lnTo>
                    <a:pt x="207584" y="445702"/>
                  </a:lnTo>
                  <a:lnTo>
                    <a:pt x="203149" y="451801"/>
                  </a:lnTo>
                  <a:lnTo>
                    <a:pt x="198288" y="457773"/>
                  </a:lnTo>
                  <a:lnTo>
                    <a:pt x="193142" y="462707"/>
                  </a:lnTo>
                  <a:lnTo>
                    <a:pt x="187806" y="466948"/>
                  </a:lnTo>
                  <a:lnTo>
                    <a:pt x="182344" y="470728"/>
                  </a:lnTo>
                  <a:lnTo>
                    <a:pt x="177750" y="473248"/>
                  </a:lnTo>
                  <a:lnTo>
                    <a:pt x="173735" y="474928"/>
                  </a:lnTo>
                  <a:lnTo>
                    <a:pt x="170106" y="476048"/>
                  </a:lnTo>
                  <a:lnTo>
                    <a:pt x="165781" y="476795"/>
                  </a:lnTo>
                  <a:lnTo>
                    <a:pt x="160993" y="477292"/>
                  </a:lnTo>
                  <a:lnTo>
                    <a:pt x="155896" y="477624"/>
                  </a:lnTo>
                  <a:lnTo>
                    <a:pt x="150593" y="477846"/>
                  </a:lnTo>
                  <a:lnTo>
                    <a:pt x="134980" y="478157"/>
                  </a:lnTo>
                  <a:lnTo>
                    <a:pt x="127284" y="478230"/>
                  </a:lnTo>
                  <a:lnTo>
                    <a:pt x="123899" y="477297"/>
                  </a:lnTo>
                  <a:lnTo>
                    <a:pt x="117597" y="473720"/>
                  </a:lnTo>
                  <a:lnTo>
                    <a:pt x="115535" y="470480"/>
                  </a:lnTo>
                  <a:lnTo>
                    <a:pt x="111681" y="457772"/>
                  </a:lnTo>
                  <a:lnTo>
                    <a:pt x="107404" y="450755"/>
                  </a:lnTo>
                  <a:lnTo>
                    <a:pt x="104930" y="448502"/>
                  </a:lnTo>
                  <a:lnTo>
                    <a:pt x="102328" y="447001"/>
                  </a:lnTo>
                  <a:lnTo>
                    <a:pt x="94267" y="44399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425"/>
            <p:cNvSpPr/>
            <p:nvPr/>
          </p:nvSpPr>
          <p:spPr>
            <a:xfrm>
              <a:off x="6029325" y="4526279"/>
              <a:ext cx="120016" cy="25719"/>
            </a:xfrm>
            <a:custGeom>
              <a:avLst/>
              <a:gdLst/>
              <a:ahLst/>
              <a:cxnLst/>
              <a:rect l="0" t="0" r="0" b="0"/>
              <a:pathLst>
                <a:path w="120016" h="25719">
                  <a:moveTo>
                    <a:pt x="0" y="25718"/>
                  </a:moveTo>
                  <a:lnTo>
                    <a:pt x="0" y="21168"/>
                  </a:lnTo>
                  <a:lnTo>
                    <a:pt x="1904" y="19827"/>
                  </a:lnTo>
                  <a:lnTo>
                    <a:pt x="5079" y="18933"/>
                  </a:lnTo>
                  <a:lnTo>
                    <a:pt x="9102" y="18337"/>
                  </a:lnTo>
                  <a:lnTo>
                    <a:pt x="12735" y="17940"/>
                  </a:lnTo>
                  <a:lnTo>
                    <a:pt x="16110" y="17675"/>
                  </a:lnTo>
                  <a:lnTo>
                    <a:pt x="19312" y="17499"/>
                  </a:lnTo>
                  <a:lnTo>
                    <a:pt x="27951" y="17302"/>
                  </a:lnTo>
                  <a:lnTo>
                    <a:pt x="32921" y="17250"/>
                  </a:lnTo>
                  <a:lnTo>
                    <a:pt x="37187" y="16263"/>
                  </a:lnTo>
                  <a:lnTo>
                    <a:pt x="40983" y="14652"/>
                  </a:lnTo>
                  <a:lnTo>
                    <a:pt x="44468" y="12626"/>
                  </a:lnTo>
                  <a:lnTo>
                    <a:pt x="48695" y="11275"/>
                  </a:lnTo>
                  <a:lnTo>
                    <a:pt x="53418" y="10375"/>
                  </a:lnTo>
                  <a:lnTo>
                    <a:pt x="58472" y="9774"/>
                  </a:lnTo>
                  <a:lnTo>
                    <a:pt x="62794" y="9373"/>
                  </a:lnTo>
                  <a:lnTo>
                    <a:pt x="66627" y="9107"/>
                  </a:lnTo>
                  <a:lnTo>
                    <a:pt x="70136" y="8929"/>
                  </a:lnTo>
                  <a:lnTo>
                    <a:pt x="74379" y="7858"/>
                  </a:lnTo>
                  <a:lnTo>
                    <a:pt x="79114" y="6192"/>
                  </a:lnTo>
                  <a:lnTo>
                    <a:pt x="84175" y="4128"/>
                  </a:lnTo>
                  <a:lnTo>
                    <a:pt x="89454" y="2752"/>
                  </a:lnTo>
                  <a:lnTo>
                    <a:pt x="94878" y="1835"/>
                  </a:lnTo>
                  <a:lnTo>
                    <a:pt x="108170" y="363"/>
                  </a:lnTo>
                  <a:lnTo>
                    <a:pt x="110213" y="242"/>
                  </a:lnTo>
                  <a:lnTo>
                    <a:pt x="12001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426"/>
            <p:cNvSpPr/>
            <p:nvPr/>
          </p:nvSpPr>
          <p:spPr>
            <a:xfrm>
              <a:off x="6029325" y="4612004"/>
              <a:ext cx="137160" cy="25688"/>
            </a:xfrm>
            <a:custGeom>
              <a:avLst/>
              <a:gdLst/>
              <a:ahLst/>
              <a:cxnLst/>
              <a:rect l="0" t="0" r="0" b="0"/>
              <a:pathLst>
                <a:path w="137160" h="25688">
                  <a:moveTo>
                    <a:pt x="0" y="17146"/>
                  </a:moveTo>
                  <a:lnTo>
                    <a:pt x="0" y="24527"/>
                  </a:lnTo>
                  <a:lnTo>
                    <a:pt x="952" y="24924"/>
                  </a:lnTo>
                  <a:lnTo>
                    <a:pt x="4550" y="25365"/>
                  </a:lnTo>
                  <a:lnTo>
                    <a:pt x="6843" y="25483"/>
                  </a:lnTo>
                  <a:lnTo>
                    <a:pt x="11931" y="25614"/>
                  </a:lnTo>
                  <a:lnTo>
                    <a:pt x="24701" y="25687"/>
                  </a:lnTo>
                  <a:lnTo>
                    <a:pt x="29802" y="24745"/>
                  </a:lnTo>
                  <a:lnTo>
                    <a:pt x="35108" y="23164"/>
                  </a:lnTo>
                  <a:lnTo>
                    <a:pt x="40551" y="21158"/>
                  </a:lnTo>
                  <a:lnTo>
                    <a:pt x="46084" y="19821"/>
                  </a:lnTo>
                  <a:lnTo>
                    <a:pt x="51677" y="18929"/>
                  </a:lnTo>
                  <a:lnTo>
                    <a:pt x="57312" y="18334"/>
                  </a:lnTo>
                  <a:lnTo>
                    <a:pt x="62973" y="17938"/>
                  </a:lnTo>
                  <a:lnTo>
                    <a:pt x="68652" y="17674"/>
                  </a:lnTo>
                  <a:lnTo>
                    <a:pt x="74343" y="17498"/>
                  </a:lnTo>
                  <a:lnTo>
                    <a:pt x="80994" y="16428"/>
                  </a:lnTo>
                  <a:lnTo>
                    <a:pt x="88286" y="14762"/>
                  </a:lnTo>
                  <a:lnTo>
                    <a:pt x="96005" y="12699"/>
                  </a:lnTo>
                  <a:lnTo>
                    <a:pt x="103055" y="10371"/>
                  </a:lnTo>
                  <a:lnTo>
                    <a:pt x="109661" y="7867"/>
                  </a:lnTo>
                  <a:lnTo>
                    <a:pt x="115970" y="5245"/>
                  </a:lnTo>
                  <a:lnTo>
                    <a:pt x="121128" y="3497"/>
                  </a:lnTo>
                  <a:lnTo>
                    <a:pt x="125519" y="2332"/>
                  </a:lnTo>
                  <a:lnTo>
                    <a:pt x="137159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427"/>
            <p:cNvSpPr/>
            <p:nvPr/>
          </p:nvSpPr>
          <p:spPr>
            <a:xfrm>
              <a:off x="6312605" y="4440554"/>
              <a:ext cx="162446" cy="212970"/>
            </a:xfrm>
            <a:custGeom>
              <a:avLst/>
              <a:gdLst/>
              <a:ahLst/>
              <a:cxnLst/>
              <a:rect l="0" t="0" r="0" b="0"/>
              <a:pathLst>
                <a:path w="162446" h="212970">
                  <a:moveTo>
                    <a:pt x="51047" y="42863"/>
                  </a:moveTo>
                  <a:lnTo>
                    <a:pt x="51047" y="38312"/>
                  </a:lnTo>
                  <a:lnTo>
                    <a:pt x="50095" y="36971"/>
                  </a:lnTo>
                  <a:lnTo>
                    <a:pt x="48507" y="36078"/>
                  </a:lnTo>
                  <a:lnTo>
                    <a:pt x="42828" y="34395"/>
                  </a:lnTo>
                  <a:lnTo>
                    <a:pt x="38028" y="34322"/>
                  </a:lnTo>
                  <a:lnTo>
                    <a:pt x="36653" y="35264"/>
                  </a:lnTo>
                  <a:lnTo>
                    <a:pt x="35736" y="36844"/>
                  </a:lnTo>
                  <a:lnTo>
                    <a:pt x="35125" y="38850"/>
                  </a:lnTo>
                  <a:lnTo>
                    <a:pt x="31905" y="43620"/>
                  </a:lnTo>
                  <a:lnTo>
                    <a:pt x="27299" y="48914"/>
                  </a:lnTo>
                  <a:lnTo>
                    <a:pt x="22078" y="54442"/>
                  </a:lnTo>
                  <a:lnTo>
                    <a:pt x="20304" y="57250"/>
                  </a:lnTo>
                  <a:lnTo>
                    <a:pt x="18334" y="62910"/>
                  </a:lnTo>
                  <a:lnTo>
                    <a:pt x="16856" y="66705"/>
                  </a:lnTo>
                  <a:lnTo>
                    <a:pt x="14918" y="71140"/>
                  </a:lnTo>
                  <a:lnTo>
                    <a:pt x="12673" y="76002"/>
                  </a:lnTo>
                  <a:lnTo>
                    <a:pt x="11177" y="80196"/>
                  </a:lnTo>
                  <a:lnTo>
                    <a:pt x="10179" y="83944"/>
                  </a:lnTo>
                  <a:lnTo>
                    <a:pt x="9514" y="87396"/>
                  </a:lnTo>
                  <a:lnTo>
                    <a:pt x="8119" y="91601"/>
                  </a:lnTo>
                  <a:lnTo>
                    <a:pt x="6236" y="96310"/>
                  </a:lnTo>
                  <a:lnTo>
                    <a:pt x="4028" y="101355"/>
                  </a:lnTo>
                  <a:lnTo>
                    <a:pt x="2556" y="106623"/>
                  </a:lnTo>
                  <a:lnTo>
                    <a:pt x="1575" y="112040"/>
                  </a:lnTo>
                  <a:lnTo>
                    <a:pt x="921" y="117555"/>
                  </a:lnTo>
                  <a:lnTo>
                    <a:pt x="484" y="123138"/>
                  </a:lnTo>
                  <a:lnTo>
                    <a:pt x="194" y="128765"/>
                  </a:lnTo>
                  <a:lnTo>
                    <a:pt x="0" y="134421"/>
                  </a:lnTo>
                  <a:lnTo>
                    <a:pt x="823" y="140097"/>
                  </a:lnTo>
                  <a:lnTo>
                    <a:pt x="2325" y="145785"/>
                  </a:lnTo>
                  <a:lnTo>
                    <a:pt x="4278" y="151483"/>
                  </a:lnTo>
                  <a:lnTo>
                    <a:pt x="6533" y="157187"/>
                  </a:lnTo>
                  <a:lnTo>
                    <a:pt x="8988" y="162894"/>
                  </a:lnTo>
                  <a:lnTo>
                    <a:pt x="11577" y="168604"/>
                  </a:lnTo>
                  <a:lnTo>
                    <a:pt x="13304" y="173362"/>
                  </a:lnTo>
                  <a:lnTo>
                    <a:pt x="14455" y="177488"/>
                  </a:lnTo>
                  <a:lnTo>
                    <a:pt x="15222" y="181191"/>
                  </a:lnTo>
                  <a:lnTo>
                    <a:pt x="18615" y="187844"/>
                  </a:lnTo>
                  <a:lnTo>
                    <a:pt x="23298" y="193977"/>
                  </a:lnTo>
                  <a:lnTo>
                    <a:pt x="25880" y="196946"/>
                  </a:lnTo>
                  <a:lnTo>
                    <a:pt x="28554" y="199877"/>
                  </a:lnTo>
                  <a:lnTo>
                    <a:pt x="32242" y="201832"/>
                  </a:lnTo>
                  <a:lnTo>
                    <a:pt x="36605" y="203135"/>
                  </a:lnTo>
                  <a:lnTo>
                    <a:pt x="41419" y="204003"/>
                  </a:lnTo>
                  <a:lnTo>
                    <a:pt x="45581" y="205535"/>
                  </a:lnTo>
                  <a:lnTo>
                    <a:pt x="49308" y="207509"/>
                  </a:lnTo>
                  <a:lnTo>
                    <a:pt x="52746" y="209777"/>
                  </a:lnTo>
                  <a:lnTo>
                    <a:pt x="55989" y="211289"/>
                  </a:lnTo>
                  <a:lnTo>
                    <a:pt x="59104" y="212297"/>
                  </a:lnTo>
                  <a:lnTo>
                    <a:pt x="62134" y="212969"/>
                  </a:lnTo>
                  <a:lnTo>
                    <a:pt x="66058" y="212465"/>
                  </a:lnTo>
                  <a:lnTo>
                    <a:pt x="70579" y="211176"/>
                  </a:lnTo>
                  <a:lnTo>
                    <a:pt x="75499" y="209364"/>
                  </a:lnTo>
                  <a:lnTo>
                    <a:pt x="79731" y="208156"/>
                  </a:lnTo>
                  <a:lnTo>
                    <a:pt x="83505" y="207351"/>
                  </a:lnTo>
                  <a:lnTo>
                    <a:pt x="86973" y="206814"/>
                  </a:lnTo>
                  <a:lnTo>
                    <a:pt x="90237" y="205504"/>
                  </a:lnTo>
                  <a:lnTo>
                    <a:pt x="93367" y="203678"/>
                  </a:lnTo>
                  <a:lnTo>
                    <a:pt x="96405" y="201508"/>
                  </a:lnTo>
                  <a:lnTo>
                    <a:pt x="100336" y="198157"/>
                  </a:lnTo>
                  <a:lnTo>
                    <a:pt x="104861" y="194017"/>
                  </a:lnTo>
                  <a:lnTo>
                    <a:pt x="109783" y="189353"/>
                  </a:lnTo>
                  <a:lnTo>
                    <a:pt x="114970" y="185290"/>
                  </a:lnTo>
                  <a:lnTo>
                    <a:pt x="120332" y="181629"/>
                  </a:lnTo>
                  <a:lnTo>
                    <a:pt x="125812" y="178237"/>
                  </a:lnTo>
                  <a:lnTo>
                    <a:pt x="130418" y="173117"/>
                  </a:lnTo>
                  <a:lnTo>
                    <a:pt x="134441" y="166847"/>
                  </a:lnTo>
                  <a:lnTo>
                    <a:pt x="156638" y="123105"/>
                  </a:lnTo>
                  <a:lnTo>
                    <a:pt x="158589" y="116360"/>
                  </a:lnTo>
                  <a:lnTo>
                    <a:pt x="159889" y="109007"/>
                  </a:lnTo>
                  <a:lnTo>
                    <a:pt x="160756" y="101246"/>
                  </a:lnTo>
                  <a:lnTo>
                    <a:pt x="161334" y="94168"/>
                  </a:lnTo>
                  <a:lnTo>
                    <a:pt x="161719" y="87544"/>
                  </a:lnTo>
                  <a:lnTo>
                    <a:pt x="162147" y="75104"/>
                  </a:lnTo>
                  <a:lnTo>
                    <a:pt x="162422" y="51595"/>
                  </a:lnTo>
                  <a:lnTo>
                    <a:pt x="162445" y="45827"/>
                  </a:lnTo>
                  <a:lnTo>
                    <a:pt x="161507" y="41029"/>
                  </a:lnTo>
                  <a:lnTo>
                    <a:pt x="159930" y="36878"/>
                  </a:lnTo>
                  <a:lnTo>
                    <a:pt x="155637" y="28773"/>
                  </a:lnTo>
                  <a:lnTo>
                    <a:pt x="150554" y="18821"/>
                  </a:lnTo>
                  <a:lnTo>
                    <a:pt x="146913" y="14453"/>
                  </a:lnTo>
                  <a:lnTo>
                    <a:pt x="142580" y="10587"/>
                  </a:lnTo>
                  <a:lnTo>
                    <a:pt x="137786" y="7059"/>
                  </a:lnTo>
                  <a:lnTo>
                    <a:pt x="132686" y="4706"/>
                  </a:lnTo>
                  <a:lnTo>
                    <a:pt x="127380" y="3138"/>
                  </a:lnTo>
                  <a:lnTo>
                    <a:pt x="121939" y="2092"/>
                  </a:lnTo>
                  <a:lnTo>
                    <a:pt x="116406" y="1395"/>
                  </a:lnTo>
                  <a:lnTo>
                    <a:pt x="110812" y="930"/>
                  </a:lnTo>
                  <a:lnTo>
                    <a:pt x="105178" y="621"/>
                  </a:lnTo>
                  <a:lnTo>
                    <a:pt x="93838" y="276"/>
                  </a:lnTo>
                  <a:lnTo>
                    <a:pt x="5104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428"/>
            <p:cNvSpPr/>
            <p:nvPr/>
          </p:nvSpPr>
          <p:spPr>
            <a:xfrm>
              <a:off x="5370538" y="4303395"/>
              <a:ext cx="1421623" cy="633784"/>
            </a:xfrm>
            <a:custGeom>
              <a:avLst/>
              <a:gdLst/>
              <a:ahLst/>
              <a:cxnLst/>
              <a:rect l="0" t="0" r="0" b="0"/>
              <a:pathLst>
                <a:path w="1421623" h="633784">
                  <a:moveTo>
                    <a:pt x="15849" y="137159"/>
                  </a:moveTo>
                  <a:lnTo>
                    <a:pt x="3079" y="137159"/>
                  </a:lnTo>
                  <a:lnTo>
                    <a:pt x="1620" y="138112"/>
                  </a:lnTo>
                  <a:lnTo>
                    <a:pt x="648" y="139700"/>
                  </a:lnTo>
                  <a:lnTo>
                    <a:pt x="0" y="141711"/>
                  </a:lnTo>
                  <a:lnTo>
                    <a:pt x="520" y="143051"/>
                  </a:lnTo>
                  <a:lnTo>
                    <a:pt x="1820" y="143945"/>
                  </a:lnTo>
                  <a:lnTo>
                    <a:pt x="3639" y="144541"/>
                  </a:lnTo>
                  <a:lnTo>
                    <a:pt x="8200" y="147742"/>
                  </a:lnTo>
                  <a:lnTo>
                    <a:pt x="10750" y="149930"/>
                  </a:lnTo>
                  <a:lnTo>
                    <a:pt x="12450" y="153293"/>
                  </a:lnTo>
                  <a:lnTo>
                    <a:pt x="14338" y="162110"/>
                  </a:lnTo>
                  <a:lnTo>
                    <a:pt x="15401" y="177784"/>
                  </a:lnTo>
                  <a:lnTo>
                    <a:pt x="18190" y="188870"/>
                  </a:lnTo>
                  <a:lnTo>
                    <a:pt x="20268" y="194494"/>
                  </a:lnTo>
                  <a:lnTo>
                    <a:pt x="22575" y="208361"/>
                  </a:lnTo>
                  <a:lnTo>
                    <a:pt x="24554" y="225002"/>
                  </a:lnTo>
                  <a:lnTo>
                    <a:pt x="26415" y="234774"/>
                  </a:lnTo>
                  <a:lnTo>
                    <a:pt x="28608" y="245099"/>
                  </a:lnTo>
                  <a:lnTo>
                    <a:pt x="30070" y="255791"/>
                  </a:lnTo>
                  <a:lnTo>
                    <a:pt x="31045" y="266730"/>
                  </a:lnTo>
                  <a:lnTo>
                    <a:pt x="31694" y="277833"/>
                  </a:lnTo>
                  <a:lnTo>
                    <a:pt x="32416" y="300329"/>
                  </a:lnTo>
                  <a:lnTo>
                    <a:pt x="32918" y="357225"/>
                  </a:lnTo>
                  <a:lnTo>
                    <a:pt x="32960" y="380064"/>
                  </a:lnTo>
                  <a:lnTo>
                    <a:pt x="32019" y="391488"/>
                  </a:lnTo>
                  <a:lnTo>
                    <a:pt x="30439" y="402915"/>
                  </a:lnTo>
                  <a:lnTo>
                    <a:pt x="28433" y="414342"/>
                  </a:lnTo>
                  <a:lnTo>
                    <a:pt x="27096" y="425770"/>
                  </a:lnTo>
                  <a:lnTo>
                    <a:pt x="26205" y="437199"/>
                  </a:lnTo>
                  <a:lnTo>
                    <a:pt x="25610" y="448628"/>
                  </a:lnTo>
                  <a:lnTo>
                    <a:pt x="24950" y="468948"/>
                  </a:lnTo>
                  <a:lnTo>
                    <a:pt x="23704" y="488456"/>
                  </a:lnTo>
                  <a:lnTo>
                    <a:pt x="22038" y="498992"/>
                  </a:lnTo>
                  <a:lnTo>
                    <a:pt x="19975" y="509826"/>
                  </a:lnTo>
                  <a:lnTo>
                    <a:pt x="17683" y="526945"/>
                  </a:lnTo>
                  <a:lnTo>
                    <a:pt x="16664" y="540902"/>
                  </a:lnTo>
                  <a:lnTo>
                    <a:pt x="16091" y="559470"/>
                  </a:lnTo>
                  <a:lnTo>
                    <a:pt x="15881" y="584015"/>
                  </a:lnTo>
                  <a:lnTo>
                    <a:pt x="16823" y="587463"/>
                  </a:lnTo>
                  <a:lnTo>
                    <a:pt x="20410" y="593835"/>
                  </a:lnTo>
                  <a:lnTo>
                    <a:pt x="29520" y="605685"/>
                  </a:lnTo>
                  <a:lnTo>
                    <a:pt x="31450" y="611458"/>
                  </a:lnTo>
                  <a:lnTo>
                    <a:pt x="33870" y="613378"/>
                  </a:lnTo>
                  <a:lnTo>
                    <a:pt x="37388" y="614659"/>
                  </a:lnTo>
                  <a:lnTo>
                    <a:pt x="41639" y="615513"/>
                  </a:lnTo>
                  <a:lnTo>
                    <a:pt x="48901" y="619001"/>
                  </a:lnTo>
                  <a:lnTo>
                    <a:pt x="52171" y="621265"/>
                  </a:lnTo>
                  <a:lnTo>
                    <a:pt x="58345" y="623780"/>
                  </a:lnTo>
                  <a:lnTo>
                    <a:pt x="65216" y="625850"/>
                  </a:lnTo>
                  <a:lnTo>
                    <a:pt x="79795" y="631419"/>
                  </a:lnTo>
                  <a:lnTo>
                    <a:pt x="104328" y="633783"/>
                  </a:lnTo>
                  <a:lnTo>
                    <a:pt x="119943" y="633153"/>
                  </a:lnTo>
                  <a:lnTo>
                    <a:pt x="155791" y="627529"/>
                  </a:lnTo>
                  <a:lnTo>
                    <a:pt x="194728" y="626135"/>
                  </a:lnTo>
                  <a:lnTo>
                    <a:pt x="236779" y="624907"/>
                  </a:lnTo>
                  <a:lnTo>
                    <a:pt x="271386" y="619921"/>
                  </a:lnTo>
                  <a:lnTo>
                    <a:pt x="310427" y="617067"/>
                  </a:lnTo>
                  <a:lnTo>
                    <a:pt x="347501" y="611566"/>
                  </a:lnTo>
                  <a:lnTo>
                    <a:pt x="388225" y="609512"/>
                  </a:lnTo>
                  <a:lnTo>
                    <a:pt x="430453" y="608903"/>
                  </a:lnTo>
                  <a:lnTo>
                    <a:pt x="587352" y="608650"/>
                  </a:lnTo>
                  <a:lnTo>
                    <a:pt x="630213" y="604097"/>
                  </a:lnTo>
                  <a:lnTo>
                    <a:pt x="673074" y="601266"/>
                  </a:lnTo>
                  <a:lnTo>
                    <a:pt x="715937" y="600428"/>
                  </a:lnTo>
                  <a:lnTo>
                    <a:pt x="758799" y="604730"/>
                  </a:lnTo>
                  <a:lnTo>
                    <a:pt x="801662" y="607487"/>
                  </a:lnTo>
                  <a:lnTo>
                    <a:pt x="844524" y="608303"/>
                  </a:lnTo>
                  <a:lnTo>
                    <a:pt x="1054360" y="608646"/>
                  </a:lnTo>
                  <a:lnTo>
                    <a:pt x="1089789" y="613198"/>
                  </a:lnTo>
                  <a:lnTo>
                    <a:pt x="1124417" y="616028"/>
                  </a:lnTo>
                  <a:lnTo>
                    <a:pt x="1163407" y="616984"/>
                  </a:lnTo>
                  <a:lnTo>
                    <a:pt x="1189939" y="618102"/>
                  </a:lnTo>
                  <a:lnTo>
                    <a:pt x="1233099" y="624591"/>
                  </a:lnTo>
                  <a:lnTo>
                    <a:pt x="1272644" y="625687"/>
                  </a:lnTo>
                  <a:lnTo>
                    <a:pt x="1313106" y="625791"/>
                  </a:lnTo>
                  <a:lnTo>
                    <a:pt x="1315980" y="624839"/>
                  </a:lnTo>
                  <a:lnTo>
                    <a:pt x="1321712" y="621241"/>
                  </a:lnTo>
                  <a:lnTo>
                    <a:pt x="1327436" y="613927"/>
                  </a:lnTo>
                  <a:lnTo>
                    <a:pt x="1330294" y="609310"/>
                  </a:lnTo>
                  <a:lnTo>
                    <a:pt x="1333472" y="599099"/>
                  </a:lnTo>
                  <a:lnTo>
                    <a:pt x="1335837" y="588211"/>
                  </a:lnTo>
                  <a:lnTo>
                    <a:pt x="1341570" y="570419"/>
                  </a:lnTo>
                  <a:lnTo>
                    <a:pt x="1343246" y="555461"/>
                  </a:lnTo>
                  <a:lnTo>
                    <a:pt x="1343991" y="539289"/>
                  </a:lnTo>
                  <a:lnTo>
                    <a:pt x="1345274" y="521624"/>
                  </a:lnTo>
                  <a:lnTo>
                    <a:pt x="1346950" y="511579"/>
                  </a:lnTo>
                  <a:lnTo>
                    <a:pt x="1349020" y="501073"/>
                  </a:lnTo>
                  <a:lnTo>
                    <a:pt x="1351319" y="481779"/>
                  </a:lnTo>
                  <a:lnTo>
                    <a:pt x="1353294" y="462726"/>
                  </a:lnTo>
                  <a:lnTo>
                    <a:pt x="1355154" y="452312"/>
                  </a:lnTo>
                  <a:lnTo>
                    <a:pt x="1357347" y="441558"/>
                  </a:lnTo>
                  <a:lnTo>
                    <a:pt x="1362323" y="419450"/>
                  </a:lnTo>
                  <a:lnTo>
                    <a:pt x="1364984" y="408221"/>
                  </a:lnTo>
                  <a:lnTo>
                    <a:pt x="1366756" y="396925"/>
                  </a:lnTo>
                  <a:lnTo>
                    <a:pt x="1367939" y="385584"/>
                  </a:lnTo>
                  <a:lnTo>
                    <a:pt x="1368728" y="374214"/>
                  </a:lnTo>
                  <a:lnTo>
                    <a:pt x="1370206" y="362823"/>
                  </a:lnTo>
                  <a:lnTo>
                    <a:pt x="1372143" y="351419"/>
                  </a:lnTo>
                  <a:lnTo>
                    <a:pt x="1374388" y="340007"/>
                  </a:lnTo>
                  <a:lnTo>
                    <a:pt x="1375884" y="327636"/>
                  </a:lnTo>
                  <a:lnTo>
                    <a:pt x="1376881" y="314626"/>
                  </a:lnTo>
                  <a:lnTo>
                    <a:pt x="1377547" y="301191"/>
                  </a:lnTo>
                  <a:lnTo>
                    <a:pt x="1378943" y="288423"/>
                  </a:lnTo>
                  <a:lnTo>
                    <a:pt x="1380825" y="276102"/>
                  </a:lnTo>
                  <a:lnTo>
                    <a:pt x="1383034" y="264078"/>
                  </a:lnTo>
                  <a:lnTo>
                    <a:pt x="1388026" y="240558"/>
                  </a:lnTo>
                  <a:lnTo>
                    <a:pt x="1398993" y="194414"/>
                  </a:lnTo>
                  <a:lnTo>
                    <a:pt x="1401812" y="183902"/>
                  </a:lnTo>
                  <a:lnTo>
                    <a:pt x="1407485" y="164601"/>
                  </a:lnTo>
                  <a:lnTo>
                    <a:pt x="1409379" y="154502"/>
                  </a:lnTo>
                  <a:lnTo>
                    <a:pt x="1410641" y="143958"/>
                  </a:lnTo>
                  <a:lnTo>
                    <a:pt x="1411483" y="133120"/>
                  </a:lnTo>
                  <a:lnTo>
                    <a:pt x="1414958" y="115997"/>
                  </a:lnTo>
                  <a:lnTo>
                    <a:pt x="1418725" y="101084"/>
                  </a:lnTo>
                  <a:lnTo>
                    <a:pt x="1420400" y="84931"/>
                  </a:lnTo>
                  <a:lnTo>
                    <a:pt x="1421144" y="70767"/>
                  </a:lnTo>
                  <a:lnTo>
                    <a:pt x="1421562" y="54623"/>
                  </a:lnTo>
                  <a:lnTo>
                    <a:pt x="1421622" y="50703"/>
                  </a:lnTo>
                  <a:lnTo>
                    <a:pt x="1419147" y="41267"/>
                  </a:lnTo>
                  <a:lnTo>
                    <a:pt x="1414871" y="31676"/>
                  </a:lnTo>
                  <a:lnTo>
                    <a:pt x="1409797" y="24238"/>
                  </a:lnTo>
                  <a:lnTo>
                    <a:pt x="1406158" y="21873"/>
                  </a:lnTo>
                  <a:lnTo>
                    <a:pt x="1392887" y="17593"/>
                  </a:lnTo>
                  <a:lnTo>
                    <a:pt x="1371808" y="5397"/>
                  </a:lnTo>
                  <a:lnTo>
                    <a:pt x="1361130" y="2399"/>
                  </a:lnTo>
                  <a:lnTo>
                    <a:pt x="1320603" y="210"/>
                  </a:lnTo>
                  <a:lnTo>
                    <a:pt x="1119924" y="0"/>
                  </a:lnTo>
                  <a:lnTo>
                    <a:pt x="1080324" y="4550"/>
                  </a:lnTo>
                  <a:lnTo>
                    <a:pt x="1038427" y="7381"/>
                  </a:lnTo>
                  <a:lnTo>
                    <a:pt x="1000402" y="8219"/>
                  </a:lnTo>
                  <a:lnTo>
                    <a:pt x="960455" y="13019"/>
                  </a:lnTo>
                  <a:lnTo>
                    <a:pt x="918455" y="15922"/>
                  </a:lnTo>
                  <a:lnTo>
                    <a:pt x="875849" y="16783"/>
                  </a:lnTo>
                  <a:lnTo>
                    <a:pt x="833062" y="17037"/>
                  </a:lnTo>
                  <a:lnTo>
                    <a:pt x="790222" y="21664"/>
                  </a:lnTo>
                  <a:lnTo>
                    <a:pt x="747366" y="24516"/>
                  </a:lnTo>
                  <a:lnTo>
                    <a:pt x="704506" y="25362"/>
                  </a:lnTo>
                  <a:lnTo>
                    <a:pt x="463254" y="25717"/>
                  </a:lnTo>
                  <a:lnTo>
                    <a:pt x="425803" y="21166"/>
                  </a:lnTo>
                  <a:lnTo>
                    <a:pt x="386025" y="18336"/>
                  </a:lnTo>
                  <a:lnTo>
                    <a:pt x="344077" y="17498"/>
                  </a:lnTo>
                  <a:lnTo>
                    <a:pt x="270635" y="17176"/>
                  </a:lnTo>
                  <a:lnTo>
                    <a:pt x="219863" y="23934"/>
                  </a:lnTo>
                  <a:lnTo>
                    <a:pt x="180079" y="25365"/>
                  </a:lnTo>
                  <a:lnTo>
                    <a:pt x="106160" y="25708"/>
                  </a:lnTo>
                  <a:lnTo>
                    <a:pt x="62912" y="33097"/>
                  </a:lnTo>
                  <a:lnTo>
                    <a:pt x="49373" y="33936"/>
                  </a:lnTo>
                  <a:lnTo>
                    <a:pt x="24421" y="4286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3x - 4y = 23</a:t>
            </a:r>
            <a:br>
              <a:rPr lang="es-ES" dirty="0" smtClean="0"/>
            </a:br>
            <a:r>
              <a:rPr lang="es-ES" dirty="0" smtClean="0"/>
              <a:t>- 3x - y = - 28 </a:t>
            </a:r>
            <a:endParaRPr lang="en-US" dirty="0"/>
          </a:p>
        </p:txBody>
      </p:sp>
      <p:grpSp>
        <p:nvGrpSpPr>
          <p:cNvPr id="51" name="Group 50"/>
          <p:cNvGrpSpPr/>
          <p:nvPr/>
        </p:nvGrpSpPr>
        <p:grpSpPr>
          <a:xfrm>
            <a:off x="2720339" y="1080135"/>
            <a:ext cx="4346259" cy="4166201"/>
            <a:chOff x="2720339" y="1080135"/>
            <a:chExt cx="4346259" cy="4166201"/>
          </a:xfrm>
        </p:grpSpPr>
        <p:sp>
          <p:nvSpPr>
            <p:cNvPr id="3" name="SMARTPenAnnotation326"/>
            <p:cNvSpPr/>
            <p:nvPr/>
          </p:nvSpPr>
          <p:spPr>
            <a:xfrm>
              <a:off x="3569017" y="1508807"/>
              <a:ext cx="2648904" cy="77106"/>
            </a:xfrm>
            <a:custGeom>
              <a:avLst/>
              <a:gdLst/>
              <a:ahLst/>
              <a:cxnLst/>
              <a:rect l="0" t="0" r="0" b="0"/>
              <a:pathLst>
                <a:path w="2648904" h="77106">
                  <a:moveTo>
                    <a:pt x="0" y="34243"/>
                  </a:moveTo>
                  <a:lnTo>
                    <a:pt x="14762" y="26862"/>
                  </a:lnTo>
                  <a:lnTo>
                    <a:pt x="18626" y="26200"/>
                  </a:lnTo>
                  <a:lnTo>
                    <a:pt x="44363" y="24787"/>
                  </a:lnTo>
                  <a:lnTo>
                    <a:pt x="50530" y="23177"/>
                  </a:lnTo>
                  <a:lnTo>
                    <a:pt x="56547" y="21150"/>
                  </a:lnTo>
                  <a:lnTo>
                    <a:pt x="70852" y="18899"/>
                  </a:lnTo>
                  <a:lnTo>
                    <a:pt x="98768" y="17453"/>
                  </a:lnTo>
                  <a:lnTo>
                    <a:pt x="105850" y="16382"/>
                  </a:lnTo>
                  <a:lnTo>
                    <a:pt x="113429" y="14716"/>
                  </a:lnTo>
                  <a:lnTo>
                    <a:pt x="121340" y="12652"/>
                  </a:lnTo>
                  <a:lnTo>
                    <a:pt x="135209" y="10359"/>
                  </a:lnTo>
                  <a:lnTo>
                    <a:pt x="164186" y="8887"/>
                  </a:lnTo>
                  <a:lnTo>
                    <a:pt x="172322" y="7814"/>
                  </a:lnTo>
                  <a:lnTo>
                    <a:pt x="180604" y="6146"/>
                  </a:lnTo>
                  <a:lnTo>
                    <a:pt x="188983" y="4082"/>
                  </a:lnTo>
                  <a:lnTo>
                    <a:pt x="205912" y="1788"/>
                  </a:lnTo>
                  <a:lnTo>
                    <a:pt x="282897" y="0"/>
                  </a:lnTo>
                  <a:lnTo>
                    <a:pt x="300992" y="926"/>
                  </a:lnTo>
                  <a:lnTo>
                    <a:pt x="311151" y="2507"/>
                  </a:lnTo>
                  <a:lnTo>
                    <a:pt x="321734" y="4513"/>
                  </a:lnTo>
                  <a:lnTo>
                    <a:pt x="341113" y="6742"/>
                  </a:lnTo>
                  <a:lnTo>
                    <a:pt x="420141" y="8455"/>
                  </a:lnTo>
                  <a:lnTo>
                    <a:pt x="452358" y="9457"/>
                  </a:lnTo>
                  <a:lnTo>
                    <a:pt x="463497" y="11051"/>
                  </a:lnTo>
                  <a:lnTo>
                    <a:pt x="474733" y="13067"/>
                  </a:lnTo>
                  <a:lnTo>
                    <a:pt x="497378" y="15306"/>
                  </a:lnTo>
                  <a:lnTo>
                    <a:pt x="577225" y="16993"/>
                  </a:lnTo>
                  <a:lnTo>
                    <a:pt x="948589" y="17098"/>
                  </a:lnTo>
                  <a:lnTo>
                    <a:pt x="963862" y="16145"/>
                  </a:lnTo>
                  <a:lnTo>
                    <a:pt x="979760" y="14558"/>
                  </a:lnTo>
                  <a:lnTo>
                    <a:pt x="996073" y="12547"/>
                  </a:lnTo>
                  <a:lnTo>
                    <a:pt x="1026900" y="10312"/>
                  </a:lnTo>
                  <a:lnTo>
                    <a:pt x="1073569" y="11595"/>
                  </a:lnTo>
                  <a:lnTo>
                    <a:pt x="1090045" y="13429"/>
                  </a:lnTo>
                  <a:lnTo>
                    <a:pt x="1123592" y="15467"/>
                  </a:lnTo>
                  <a:lnTo>
                    <a:pt x="1191695" y="16775"/>
                  </a:lnTo>
                  <a:lnTo>
                    <a:pt x="1207848" y="17835"/>
                  </a:lnTo>
                  <a:lnTo>
                    <a:pt x="1223380" y="19494"/>
                  </a:lnTo>
                  <a:lnTo>
                    <a:pt x="1238496" y="21553"/>
                  </a:lnTo>
                  <a:lnTo>
                    <a:pt x="1270533" y="23840"/>
                  </a:lnTo>
                  <a:lnTo>
                    <a:pt x="1337666" y="25309"/>
                  </a:lnTo>
                  <a:lnTo>
                    <a:pt x="1354692" y="26382"/>
                  </a:lnTo>
                  <a:lnTo>
                    <a:pt x="1371758" y="28049"/>
                  </a:lnTo>
                  <a:lnTo>
                    <a:pt x="1388851" y="30114"/>
                  </a:lnTo>
                  <a:lnTo>
                    <a:pt x="1423082" y="32408"/>
                  </a:lnTo>
                  <a:lnTo>
                    <a:pt x="1491624" y="33880"/>
                  </a:lnTo>
                  <a:lnTo>
                    <a:pt x="1560197" y="35124"/>
                  </a:lnTo>
                  <a:lnTo>
                    <a:pt x="1577342" y="36735"/>
                  </a:lnTo>
                  <a:lnTo>
                    <a:pt x="1594486" y="38762"/>
                  </a:lnTo>
                  <a:lnTo>
                    <a:pt x="1631315" y="41014"/>
                  </a:lnTo>
                  <a:lnTo>
                    <a:pt x="1704736" y="42459"/>
                  </a:lnTo>
                  <a:lnTo>
                    <a:pt x="1722278" y="43530"/>
                  </a:lnTo>
                  <a:lnTo>
                    <a:pt x="1739688" y="45197"/>
                  </a:lnTo>
                  <a:lnTo>
                    <a:pt x="1757009" y="47261"/>
                  </a:lnTo>
                  <a:lnTo>
                    <a:pt x="1791496" y="49553"/>
                  </a:lnTo>
                  <a:lnTo>
                    <a:pt x="1860201" y="51025"/>
                  </a:lnTo>
                  <a:lnTo>
                    <a:pt x="1877357" y="52098"/>
                  </a:lnTo>
                  <a:lnTo>
                    <a:pt x="1894509" y="53767"/>
                  </a:lnTo>
                  <a:lnTo>
                    <a:pt x="1911658" y="55831"/>
                  </a:lnTo>
                  <a:lnTo>
                    <a:pt x="1948493" y="58125"/>
                  </a:lnTo>
                  <a:lnTo>
                    <a:pt x="2021918" y="59598"/>
                  </a:lnTo>
                  <a:lnTo>
                    <a:pt x="2097346" y="60841"/>
                  </a:lnTo>
                  <a:lnTo>
                    <a:pt x="2115463" y="62452"/>
                  </a:lnTo>
                  <a:lnTo>
                    <a:pt x="2133256" y="64479"/>
                  </a:lnTo>
                  <a:lnTo>
                    <a:pt x="2168266" y="66731"/>
                  </a:lnTo>
                  <a:lnTo>
                    <a:pt x="2241860" y="68177"/>
                  </a:lnTo>
                  <a:lnTo>
                    <a:pt x="2521359" y="68532"/>
                  </a:lnTo>
                  <a:lnTo>
                    <a:pt x="2533393" y="69485"/>
                  </a:lnTo>
                  <a:lnTo>
                    <a:pt x="2545226" y="71072"/>
                  </a:lnTo>
                  <a:lnTo>
                    <a:pt x="2556925" y="73083"/>
                  </a:lnTo>
                  <a:lnTo>
                    <a:pt x="2577544" y="75318"/>
                  </a:lnTo>
                  <a:lnTo>
                    <a:pt x="2648903" y="7710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327"/>
            <p:cNvSpPr/>
            <p:nvPr/>
          </p:nvSpPr>
          <p:spPr>
            <a:xfrm>
              <a:off x="4177665" y="1808797"/>
              <a:ext cx="257176" cy="42864"/>
            </a:xfrm>
            <a:custGeom>
              <a:avLst/>
              <a:gdLst/>
              <a:ahLst/>
              <a:cxnLst/>
              <a:rect l="0" t="0" r="0" b="0"/>
              <a:pathLst>
                <a:path w="257176" h="42864">
                  <a:moveTo>
                    <a:pt x="0" y="42863"/>
                  </a:moveTo>
                  <a:lnTo>
                    <a:pt x="11931" y="42863"/>
                  </a:lnTo>
                  <a:lnTo>
                    <a:pt x="15574" y="41910"/>
                  </a:lnTo>
                  <a:lnTo>
                    <a:pt x="19908" y="40323"/>
                  </a:lnTo>
                  <a:lnTo>
                    <a:pt x="24701" y="38312"/>
                  </a:lnTo>
                  <a:lnTo>
                    <a:pt x="29802" y="36971"/>
                  </a:lnTo>
                  <a:lnTo>
                    <a:pt x="35108" y="36077"/>
                  </a:lnTo>
                  <a:lnTo>
                    <a:pt x="40550" y="35482"/>
                  </a:lnTo>
                  <a:lnTo>
                    <a:pt x="46083" y="35084"/>
                  </a:lnTo>
                  <a:lnTo>
                    <a:pt x="51677" y="34820"/>
                  </a:lnTo>
                  <a:lnTo>
                    <a:pt x="57311" y="34643"/>
                  </a:lnTo>
                  <a:lnTo>
                    <a:pt x="62973" y="33573"/>
                  </a:lnTo>
                  <a:lnTo>
                    <a:pt x="68652" y="31907"/>
                  </a:lnTo>
                  <a:lnTo>
                    <a:pt x="74343" y="29844"/>
                  </a:lnTo>
                  <a:lnTo>
                    <a:pt x="80042" y="28468"/>
                  </a:lnTo>
                  <a:lnTo>
                    <a:pt x="85746" y="27551"/>
                  </a:lnTo>
                  <a:lnTo>
                    <a:pt x="91454" y="26940"/>
                  </a:lnTo>
                  <a:lnTo>
                    <a:pt x="98117" y="26533"/>
                  </a:lnTo>
                  <a:lnTo>
                    <a:pt x="113140" y="26080"/>
                  </a:lnTo>
                  <a:lnTo>
                    <a:pt x="120194" y="25007"/>
                  </a:lnTo>
                  <a:lnTo>
                    <a:pt x="126802" y="23339"/>
                  </a:lnTo>
                  <a:lnTo>
                    <a:pt x="133112" y="21274"/>
                  </a:lnTo>
                  <a:lnTo>
                    <a:pt x="139224" y="19898"/>
                  </a:lnTo>
                  <a:lnTo>
                    <a:pt x="145203" y="18980"/>
                  </a:lnTo>
                  <a:lnTo>
                    <a:pt x="151094" y="18368"/>
                  </a:lnTo>
                  <a:lnTo>
                    <a:pt x="156927" y="17961"/>
                  </a:lnTo>
                  <a:lnTo>
                    <a:pt x="162720" y="17689"/>
                  </a:lnTo>
                  <a:lnTo>
                    <a:pt x="168487" y="17508"/>
                  </a:lnTo>
                  <a:lnTo>
                    <a:pt x="174237" y="16434"/>
                  </a:lnTo>
                  <a:lnTo>
                    <a:pt x="179975" y="14766"/>
                  </a:lnTo>
                  <a:lnTo>
                    <a:pt x="185706" y="12702"/>
                  </a:lnTo>
                  <a:lnTo>
                    <a:pt x="191431" y="11325"/>
                  </a:lnTo>
                  <a:lnTo>
                    <a:pt x="197154" y="10408"/>
                  </a:lnTo>
                  <a:lnTo>
                    <a:pt x="202873" y="9796"/>
                  </a:lnTo>
                  <a:lnTo>
                    <a:pt x="208591" y="9388"/>
                  </a:lnTo>
                  <a:lnTo>
                    <a:pt x="214308" y="9116"/>
                  </a:lnTo>
                  <a:lnTo>
                    <a:pt x="220024" y="8935"/>
                  </a:lnTo>
                  <a:lnTo>
                    <a:pt x="225740" y="7862"/>
                  </a:lnTo>
                  <a:lnTo>
                    <a:pt x="231456" y="6194"/>
                  </a:lnTo>
                  <a:lnTo>
                    <a:pt x="237171" y="4129"/>
                  </a:lnTo>
                  <a:lnTo>
                    <a:pt x="241934" y="2753"/>
                  </a:lnTo>
                  <a:lnTo>
                    <a:pt x="246062" y="1835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328"/>
            <p:cNvSpPr/>
            <p:nvPr/>
          </p:nvSpPr>
          <p:spPr>
            <a:xfrm>
              <a:off x="4597717" y="1628775"/>
              <a:ext cx="350014" cy="315873"/>
            </a:xfrm>
            <a:custGeom>
              <a:avLst/>
              <a:gdLst/>
              <a:ahLst/>
              <a:cxnLst/>
              <a:rect l="0" t="0" r="0" b="0"/>
              <a:pathLst>
                <a:path w="350014" h="315873">
                  <a:moveTo>
                    <a:pt x="197167" y="8572"/>
                  </a:moveTo>
                  <a:lnTo>
                    <a:pt x="197167" y="1191"/>
                  </a:lnTo>
                  <a:lnTo>
                    <a:pt x="196215" y="794"/>
                  </a:lnTo>
                  <a:lnTo>
                    <a:pt x="188437" y="69"/>
                  </a:lnTo>
                  <a:lnTo>
                    <a:pt x="18956" y="0"/>
                  </a:lnTo>
                  <a:lnTo>
                    <a:pt x="15410" y="2539"/>
                  </a:lnTo>
                  <a:lnTo>
                    <a:pt x="8973" y="8219"/>
                  </a:lnTo>
                  <a:lnTo>
                    <a:pt x="8625" y="17851"/>
                  </a:lnTo>
                  <a:lnTo>
                    <a:pt x="8583" y="28714"/>
                  </a:lnTo>
                  <a:lnTo>
                    <a:pt x="7627" y="31525"/>
                  </a:lnTo>
                  <a:lnTo>
                    <a:pt x="2683" y="40032"/>
                  </a:lnTo>
                  <a:lnTo>
                    <a:pt x="1192" y="45732"/>
                  </a:lnTo>
                  <a:lnTo>
                    <a:pt x="354" y="54296"/>
                  </a:lnTo>
                  <a:lnTo>
                    <a:pt x="157" y="62549"/>
                  </a:lnTo>
                  <a:lnTo>
                    <a:pt x="0" y="124063"/>
                  </a:lnTo>
                  <a:lnTo>
                    <a:pt x="953" y="125571"/>
                  </a:lnTo>
                  <a:lnTo>
                    <a:pt x="2540" y="126576"/>
                  </a:lnTo>
                  <a:lnTo>
                    <a:pt x="7381" y="128190"/>
                  </a:lnTo>
                  <a:lnTo>
                    <a:pt x="15849" y="135933"/>
                  </a:lnTo>
                  <a:lnTo>
                    <a:pt x="19109" y="136614"/>
                  </a:lnTo>
                  <a:lnTo>
                    <a:pt x="21312" y="136796"/>
                  </a:lnTo>
                  <a:lnTo>
                    <a:pt x="28840" y="134458"/>
                  </a:lnTo>
                  <a:lnTo>
                    <a:pt x="38535" y="131196"/>
                  </a:lnTo>
                  <a:lnTo>
                    <a:pt x="49194" y="129747"/>
                  </a:lnTo>
                  <a:lnTo>
                    <a:pt x="54704" y="129360"/>
                  </a:lnTo>
                  <a:lnTo>
                    <a:pt x="60282" y="129102"/>
                  </a:lnTo>
                  <a:lnTo>
                    <a:pt x="71559" y="128816"/>
                  </a:lnTo>
                  <a:lnTo>
                    <a:pt x="213134" y="128587"/>
                  </a:lnTo>
                  <a:lnTo>
                    <a:pt x="222099" y="129540"/>
                  </a:lnTo>
                  <a:lnTo>
                    <a:pt x="230934" y="131127"/>
                  </a:lnTo>
                  <a:lnTo>
                    <a:pt x="239681" y="133138"/>
                  </a:lnTo>
                  <a:lnTo>
                    <a:pt x="248370" y="135431"/>
                  </a:lnTo>
                  <a:lnTo>
                    <a:pt x="257020" y="137912"/>
                  </a:lnTo>
                  <a:lnTo>
                    <a:pt x="265644" y="140519"/>
                  </a:lnTo>
                  <a:lnTo>
                    <a:pt x="273299" y="143209"/>
                  </a:lnTo>
                  <a:lnTo>
                    <a:pt x="280307" y="145955"/>
                  </a:lnTo>
                  <a:lnTo>
                    <a:pt x="286884" y="148738"/>
                  </a:lnTo>
                  <a:lnTo>
                    <a:pt x="293173" y="152499"/>
                  </a:lnTo>
                  <a:lnTo>
                    <a:pt x="299272" y="156911"/>
                  </a:lnTo>
                  <a:lnTo>
                    <a:pt x="310174" y="165940"/>
                  </a:lnTo>
                  <a:lnTo>
                    <a:pt x="318196" y="173128"/>
                  </a:lnTo>
                  <a:lnTo>
                    <a:pt x="327475" y="179498"/>
                  </a:lnTo>
                  <a:lnTo>
                    <a:pt x="332617" y="182530"/>
                  </a:lnTo>
                  <a:lnTo>
                    <a:pt x="336045" y="186457"/>
                  </a:lnTo>
                  <a:lnTo>
                    <a:pt x="338330" y="190979"/>
                  </a:lnTo>
                  <a:lnTo>
                    <a:pt x="341821" y="200132"/>
                  </a:lnTo>
                  <a:lnTo>
                    <a:pt x="346549" y="207375"/>
                  </a:lnTo>
                  <a:lnTo>
                    <a:pt x="349284" y="213769"/>
                  </a:lnTo>
                  <a:lnTo>
                    <a:pt x="350013" y="216807"/>
                  </a:lnTo>
                  <a:lnTo>
                    <a:pt x="349547" y="219786"/>
                  </a:lnTo>
                  <a:lnTo>
                    <a:pt x="344341" y="229481"/>
                  </a:lnTo>
                  <a:lnTo>
                    <a:pt x="339413" y="238834"/>
                  </a:lnTo>
                  <a:lnTo>
                    <a:pt x="331508" y="246801"/>
                  </a:lnTo>
                  <a:lnTo>
                    <a:pt x="321644" y="254469"/>
                  </a:lnTo>
                  <a:lnTo>
                    <a:pt x="310910" y="264227"/>
                  </a:lnTo>
                  <a:lnTo>
                    <a:pt x="304429" y="268544"/>
                  </a:lnTo>
                  <a:lnTo>
                    <a:pt x="297250" y="272374"/>
                  </a:lnTo>
                  <a:lnTo>
                    <a:pt x="289607" y="275880"/>
                  </a:lnTo>
                  <a:lnTo>
                    <a:pt x="281654" y="279170"/>
                  </a:lnTo>
                  <a:lnTo>
                    <a:pt x="273494" y="282316"/>
                  </a:lnTo>
                  <a:lnTo>
                    <a:pt x="265197" y="285365"/>
                  </a:lnTo>
                  <a:lnTo>
                    <a:pt x="257761" y="288351"/>
                  </a:lnTo>
                  <a:lnTo>
                    <a:pt x="250898" y="291294"/>
                  </a:lnTo>
                  <a:lnTo>
                    <a:pt x="244418" y="294208"/>
                  </a:lnTo>
                  <a:lnTo>
                    <a:pt x="237240" y="296151"/>
                  </a:lnTo>
                  <a:lnTo>
                    <a:pt x="229598" y="297446"/>
                  </a:lnTo>
                  <a:lnTo>
                    <a:pt x="221645" y="298310"/>
                  </a:lnTo>
                  <a:lnTo>
                    <a:pt x="213486" y="299838"/>
                  </a:lnTo>
                  <a:lnTo>
                    <a:pt x="205189" y="301809"/>
                  </a:lnTo>
                  <a:lnTo>
                    <a:pt x="196800" y="304076"/>
                  </a:lnTo>
                  <a:lnTo>
                    <a:pt x="188350" y="305587"/>
                  </a:lnTo>
                  <a:lnTo>
                    <a:pt x="179859" y="306595"/>
                  </a:lnTo>
                  <a:lnTo>
                    <a:pt x="171341" y="307266"/>
                  </a:lnTo>
                  <a:lnTo>
                    <a:pt x="163757" y="308667"/>
                  </a:lnTo>
                  <a:lnTo>
                    <a:pt x="156797" y="310553"/>
                  </a:lnTo>
                  <a:lnTo>
                    <a:pt x="150251" y="312762"/>
                  </a:lnTo>
                  <a:lnTo>
                    <a:pt x="140439" y="315218"/>
                  </a:lnTo>
                  <a:lnTo>
                    <a:pt x="136488" y="315872"/>
                  </a:lnTo>
                  <a:lnTo>
                    <a:pt x="127019" y="314060"/>
                  </a:lnTo>
                  <a:lnTo>
                    <a:pt x="117413" y="311032"/>
                  </a:lnTo>
                  <a:lnTo>
                    <a:pt x="107603" y="309327"/>
                  </a:lnTo>
                  <a:lnTo>
                    <a:pt x="104973" y="308929"/>
                  </a:lnTo>
                  <a:lnTo>
                    <a:pt x="101265" y="306211"/>
                  </a:lnTo>
                  <a:lnTo>
                    <a:pt x="94298" y="30003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329"/>
            <p:cNvSpPr/>
            <p:nvPr/>
          </p:nvSpPr>
          <p:spPr>
            <a:xfrm>
              <a:off x="2720339" y="1140142"/>
              <a:ext cx="248604" cy="68581"/>
            </a:xfrm>
            <a:custGeom>
              <a:avLst/>
              <a:gdLst/>
              <a:ahLst/>
              <a:cxnLst/>
              <a:rect l="0" t="0" r="0" b="0"/>
              <a:pathLst>
                <a:path w="248604" h="68581">
                  <a:moveTo>
                    <a:pt x="0" y="68580"/>
                  </a:moveTo>
                  <a:lnTo>
                    <a:pt x="12771" y="68580"/>
                  </a:lnTo>
                  <a:lnTo>
                    <a:pt x="16134" y="67627"/>
                  </a:lnTo>
                  <a:lnTo>
                    <a:pt x="20281" y="66040"/>
                  </a:lnTo>
                  <a:lnTo>
                    <a:pt x="24951" y="64029"/>
                  </a:lnTo>
                  <a:lnTo>
                    <a:pt x="35220" y="59255"/>
                  </a:lnTo>
                  <a:lnTo>
                    <a:pt x="57334" y="48429"/>
                  </a:lnTo>
                  <a:lnTo>
                    <a:pt x="63940" y="45621"/>
                  </a:lnTo>
                  <a:lnTo>
                    <a:pt x="71202" y="42796"/>
                  </a:lnTo>
                  <a:lnTo>
                    <a:pt x="78901" y="39961"/>
                  </a:lnTo>
                  <a:lnTo>
                    <a:pt x="86891" y="38071"/>
                  </a:lnTo>
                  <a:lnTo>
                    <a:pt x="95075" y="36811"/>
                  </a:lnTo>
                  <a:lnTo>
                    <a:pt x="103388" y="35970"/>
                  </a:lnTo>
                  <a:lnTo>
                    <a:pt x="112741" y="34458"/>
                  </a:lnTo>
                  <a:lnTo>
                    <a:pt x="122786" y="32497"/>
                  </a:lnTo>
                  <a:lnTo>
                    <a:pt x="133292" y="30237"/>
                  </a:lnTo>
                  <a:lnTo>
                    <a:pt x="143154" y="27778"/>
                  </a:lnTo>
                  <a:lnTo>
                    <a:pt x="152586" y="25186"/>
                  </a:lnTo>
                  <a:lnTo>
                    <a:pt x="170686" y="19766"/>
                  </a:lnTo>
                  <a:lnTo>
                    <a:pt x="188256" y="14182"/>
                  </a:lnTo>
                  <a:lnTo>
                    <a:pt x="195989" y="12313"/>
                  </a:lnTo>
                  <a:lnTo>
                    <a:pt x="203050" y="11066"/>
                  </a:lnTo>
                  <a:lnTo>
                    <a:pt x="209662" y="10235"/>
                  </a:lnTo>
                  <a:lnTo>
                    <a:pt x="215975" y="8728"/>
                  </a:lnTo>
                  <a:lnTo>
                    <a:pt x="222088" y="6771"/>
                  </a:lnTo>
                  <a:lnTo>
                    <a:pt x="228069" y="4514"/>
                  </a:lnTo>
                  <a:lnTo>
                    <a:pt x="233009" y="3009"/>
                  </a:lnTo>
                  <a:lnTo>
                    <a:pt x="237254" y="2006"/>
                  </a:lnTo>
                  <a:lnTo>
                    <a:pt x="24860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330"/>
            <p:cNvSpPr/>
            <p:nvPr/>
          </p:nvSpPr>
          <p:spPr>
            <a:xfrm>
              <a:off x="2814637" y="1080135"/>
              <a:ext cx="60008" cy="240031"/>
            </a:xfrm>
            <a:custGeom>
              <a:avLst/>
              <a:gdLst/>
              <a:ahLst/>
              <a:cxnLst/>
              <a:rect l="0" t="0" r="0" b="0"/>
              <a:pathLst>
                <a:path w="60008" h="240031">
                  <a:moveTo>
                    <a:pt x="0" y="0"/>
                  </a:moveTo>
                  <a:lnTo>
                    <a:pt x="0" y="50281"/>
                  </a:lnTo>
                  <a:lnTo>
                    <a:pt x="952" y="55428"/>
                  </a:lnTo>
                  <a:lnTo>
                    <a:pt x="2540" y="60764"/>
                  </a:lnTo>
                  <a:lnTo>
                    <a:pt x="4551" y="66227"/>
                  </a:lnTo>
                  <a:lnTo>
                    <a:pt x="5892" y="71774"/>
                  </a:lnTo>
                  <a:lnTo>
                    <a:pt x="6785" y="77376"/>
                  </a:lnTo>
                  <a:lnTo>
                    <a:pt x="7381" y="83017"/>
                  </a:lnTo>
                  <a:lnTo>
                    <a:pt x="8731" y="88682"/>
                  </a:lnTo>
                  <a:lnTo>
                    <a:pt x="10583" y="94363"/>
                  </a:lnTo>
                  <a:lnTo>
                    <a:pt x="12770" y="100056"/>
                  </a:lnTo>
                  <a:lnTo>
                    <a:pt x="14228" y="105757"/>
                  </a:lnTo>
                  <a:lnTo>
                    <a:pt x="15201" y="111462"/>
                  </a:lnTo>
                  <a:lnTo>
                    <a:pt x="15849" y="117170"/>
                  </a:lnTo>
                  <a:lnTo>
                    <a:pt x="16281" y="122881"/>
                  </a:lnTo>
                  <a:lnTo>
                    <a:pt x="16569" y="128593"/>
                  </a:lnTo>
                  <a:lnTo>
                    <a:pt x="16761" y="134306"/>
                  </a:lnTo>
                  <a:lnTo>
                    <a:pt x="17841" y="140020"/>
                  </a:lnTo>
                  <a:lnTo>
                    <a:pt x="19514" y="145734"/>
                  </a:lnTo>
                  <a:lnTo>
                    <a:pt x="21582" y="151448"/>
                  </a:lnTo>
                  <a:lnTo>
                    <a:pt x="22961" y="157163"/>
                  </a:lnTo>
                  <a:lnTo>
                    <a:pt x="23880" y="162878"/>
                  </a:lnTo>
                  <a:lnTo>
                    <a:pt x="24492" y="168592"/>
                  </a:lnTo>
                  <a:lnTo>
                    <a:pt x="25853" y="174307"/>
                  </a:lnTo>
                  <a:lnTo>
                    <a:pt x="27713" y="180022"/>
                  </a:lnTo>
                  <a:lnTo>
                    <a:pt x="29905" y="185737"/>
                  </a:lnTo>
                  <a:lnTo>
                    <a:pt x="31367" y="190500"/>
                  </a:lnTo>
                  <a:lnTo>
                    <a:pt x="32341" y="194627"/>
                  </a:lnTo>
                  <a:lnTo>
                    <a:pt x="32991" y="198331"/>
                  </a:lnTo>
                  <a:lnTo>
                    <a:pt x="34376" y="202706"/>
                  </a:lnTo>
                  <a:lnTo>
                    <a:pt x="36253" y="207527"/>
                  </a:lnTo>
                  <a:lnTo>
                    <a:pt x="38456" y="212646"/>
                  </a:lnTo>
                  <a:lnTo>
                    <a:pt x="40877" y="217011"/>
                  </a:lnTo>
                  <a:lnTo>
                    <a:pt x="43444" y="220874"/>
                  </a:lnTo>
                  <a:lnTo>
                    <a:pt x="46108" y="224402"/>
                  </a:lnTo>
                  <a:lnTo>
                    <a:pt x="47884" y="227706"/>
                  </a:lnTo>
                  <a:lnTo>
                    <a:pt x="49067" y="230861"/>
                  </a:lnTo>
                  <a:lnTo>
                    <a:pt x="49856" y="233918"/>
                  </a:lnTo>
                  <a:lnTo>
                    <a:pt x="51335" y="235955"/>
                  </a:lnTo>
                  <a:lnTo>
                    <a:pt x="53273" y="237313"/>
                  </a:lnTo>
                  <a:lnTo>
                    <a:pt x="60007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331"/>
            <p:cNvSpPr/>
            <p:nvPr/>
          </p:nvSpPr>
          <p:spPr>
            <a:xfrm>
              <a:off x="5043487" y="1724415"/>
              <a:ext cx="278996" cy="427175"/>
            </a:xfrm>
            <a:custGeom>
              <a:avLst/>
              <a:gdLst/>
              <a:ahLst/>
              <a:cxnLst/>
              <a:rect l="0" t="0" r="0" b="0"/>
              <a:pathLst>
                <a:path w="278996" h="427175">
                  <a:moveTo>
                    <a:pt x="0" y="32947"/>
                  </a:moveTo>
                  <a:lnTo>
                    <a:pt x="0" y="37498"/>
                  </a:lnTo>
                  <a:lnTo>
                    <a:pt x="953" y="39791"/>
                  </a:lnTo>
                  <a:lnTo>
                    <a:pt x="8730" y="50967"/>
                  </a:lnTo>
                  <a:lnTo>
                    <a:pt x="15181" y="62522"/>
                  </a:lnTo>
                  <a:lnTo>
                    <a:pt x="20400" y="69269"/>
                  </a:lnTo>
                  <a:lnTo>
                    <a:pt x="22172" y="73354"/>
                  </a:lnTo>
                  <a:lnTo>
                    <a:pt x="24142" y="82973"/>
                  </a:lnTo>
                  <a:lnTo>
                    <a:pt x="27557" y="91059"/>
                  </a:lnTo>
                  <a:lnTo>
                    <a:pt x="34835" y="103505"/>
                  </a:lnTo>
                  <a:lnTo>
                    <a:pt x="39295" y="112884"/>
                  </a:lnTo>
                  <a:lnTo>
                    <a:pt x="42758" y="123519"/>
                  </a:lnTo>
                  <a:lnTo>
                    <a:pt x="49393" y="133655"/>
                  </a:lnTo>
                  <a:lnTo>
                    <a:pt x="54655" y="143111"/>
                  </a:lnTo>
                  <a:lnTo>
                    <a:pt x="62972" y="154594"/>
                  </a:lnTo>
                  <a:lnTo>
                    <a:pt x="71469" y="164029"/>
                  </a:lnTo>
                  <a:lnTo>
                    <a:pt x="80020" y="172857"/>
                  </a:lnTo>
                  <a:lnTo>
                    <a:pt x="83826" y="174798"/>
                  </a:lnTo>
                  <a:lnTo>
                    <a:pt x="88269" y="176092"/>
                  </a:lnTo>
                  <a:lnTo>
                    <a:pt x="93137" y="176954"/>
                  </a:lnTo>
                  <a:lnTo>
                    <a:pt x="101084" y="177913"/>
                  </a:lnTo>
                  <a:lnTo>
                    <a:pt x="107791" y="178339"/>
                  </a:lnTo>
                  <a:lnTo>
                    <a:pt x="113947" y="178528"/>
                  </a:lnTo>
                  <a:lnTo>
                    <a:pt x="122768" y="178635"/>
                  </a:lnTo>
                  <a:lnTo>
                    <a:pt x="125661" y="177697"/>
                  </a:lnTo>
                  <a:lnTo>
                    <a:pt x="131414" y="174116"/>
                  </a:lnTo>
                  <a:lnTo>
                    <a:pt x="139686" y="166808"/>
                  </a:lnTo>
                  <a:lnTo>
                    <a:pt x="152514" y="154525"/>
                  </a:lnTo>
                  <a:lnTo>
                    <a:pt x="159224" y="146989"/>
                  </a:lnTo>
                  <a:lnTo>
                    <a:pt x="165381" y="137290"/>
                  </a:lnTo>
                  <a:lnTo>
                    <a:pt x="168753" y="126629"/>
                  </a:lnTo>
                  <a:lnTo>
                    <a:pt x="171204" y="115541"/>
                  </a:lnTo>
                  <a:lnTo>
                    <a:pt x="175468" y="104263"/>
                  </a:lnTo>
                  <a:lnTo>
                    <a:pt x="176034" y="98589"/>
                  </a:lnTo>
                  <a:lnTo>
                    <a:pt x="174122" y="87204"/>
                  </a:lnTo>
                  <a:lnTo>
                    <a:pt x="172638" y="75794"/>
                  </a:lnTo>
                  <a:lnTo>
                    <a:pt x="171978" y="65325"/>
                  </a:lnTo>
                  <a:lnTo>
                    <a:pt x="171685" y="57497"/>
                  </a:lnTo>
                  <a:lnTo>
                    <a:pt x="169014" y="48303"/>
                  </a:lnTo>
                  <a:lnTo>
                    <a:pt x="164652" y="38820"/>
                  </a:lnTo>
                  <a:lnTo>
                    <a:pt x="156842" y="28125"/>
                  </a:lnTo>
                  <a:lnTo>
                    <a:pt x="151305" y="21914"/>
                  </a:lnTo>
                  <a:lnTo>
                    <a:pt x="149447" y="18924"/>
                  </a:lnTo>
                  <a:lnTo>
                    <a:pt x="146222" y="8958"/>
                  </a:lnTo>
                  <a:lnTo>
                    <a:pt x="145775" y="0"/>
                  </a:lnTo>
                  <a:lnTo>
                    <a:pt x="145745" y="3606"/>
                  </a:lnTo>
                  <a:lnTo>
                    <a:pt x="146694" y="4814"/>
                  </a:lnTo>
                  <a:lnTo>
                    <a:pt x="148278" y="5619"/>
                  </a:lnTo>
                  <a:lnTo>
                    <a:pt x="150287" y="6156"/>
                  </a:lnTo>
                  <a:lnTo>
                    <a:pt x="155060" y="9292"/>
                  </a:lnTo>
                  <a:lnTo>
                    <a:pt x="161308" y="13861"/>
                  </a:lnTo>
                  <a:lnTo>
                    <a:pt x="165641" y="16413"/>
                  </a:lnTo>
                  <a:lnTo>
                    <a:pt x="170435" y="19067"/>
                  </a:lnTo>
                  <a:lnTo>
                    <a:pt x="178302" y="27096"/>
                  </a:lnTo>
                  <a:lnTo>
                    <a:pt x="184973" y="37014"/>
                  </a:lnTo>
                  <a:lnTo>
                    <a:pt x="191113" y="47772"/>
                  </a:lnTo>
                  <a:lnTo>
                    <a:pt x="199556" y="58903"/>
                  </a:lnTo>
                  <a:lnTo>
                    <a:pt x="204476" y="64539"/>
                  </a:lnTo>
                  <a:lnTo>
                    <a:pt x="212481" y="75880"/>
                  </a:lnTo>
                  <a:lnTo>
                    <a:pt x="219213" y="88223"/>
                  </a:lnTo>
                  <a:lnTo>
                    <a:pt x="222342" y="95516"/>
                  </a:lnTo>
                  <a:lnTo>
                    <a:pt x="225381" y="103234"/>
                  </a:lnTo>
                  <a:lnTo>
                    <a:pt x="228359" y="110285"/>
                  </a:lnTo>
                  <a:lnTo>
                    <a:pt x="234207" y="123200"/>
                  </a:lnTo>
                  <a:lnTo>
                    <a:pt x="237101" y="130263"/>
                  </a:lnTo>
                  <a:lnTo>
                    <a:pt x="239982" y="137829"/>
                  </a:lnTo>
                  <a:lnTo>
                    <a:pt x="245724" y="153856"/>
                  </a:lnTo>
                  <a:lnTo>
                    <a:pt x="260030" y="195942"/>
                  </a:lnTo>
                  <a:lnTo>
                    <a:pt x="261936" y="204476"/>
                  </a:lnTo>
                  <a:lnTo>
                    <a:pt x="263206" y="213022"/>
                  </a:lnTo>
                  <a:lnTo>
                    <a:pt x="264053" y="221577"/>
                  </a:lnTo>
                  <a:lnTo>
                    <a:pt x="265571" y="229185"/>
                  </a:lnTo>
                  <a:lnTo>
                    <a:pt x="267535" y="236163"/>
                  </a:lnTo>
                  <a:lnTo>
                    <a:pt x="269796" y="242719"/>
                  </a:lnTo>
                  <a:lnTo>
                    <a:pt x="271304" y="249948"/>
                  </a:lnTo>
                  <a:lnTo>
                    <a:pt x="272310" y="257624"/>
                  </a:lnTo>
                  <a:lnTo>
                    <a:pt x="272979" y="265599"/>
                  </a:lnTo>
                  <a:lnTo>
                    <a:pt x="274379" y="272821"/>
                  </a:lnTo>
                  <a:lnTo>
                    <a:pt x="278474" y="285925"/>
                  </a:lnTo>
                  <a:lnTo>
                    <a:pt x="278995" y="293039"/>
                  </a:lnTo>
                  <a:lnTo>
                    <a:pt x="278388" y="300639"/>
                  </a:lnTo>
                  <a:lnTo>
                    <a:pt x="277032" y="308564"/>
                  </a:lnTo>
                  <a:lnTo>
                    <a:pt x="276128" y="315751"/>
                  </a:lnTo>
                  <a:lnTo>
                    <a:pt x="275124" y="328818"/>
                  </a:lnTo>
                  <a:lnTo>
                    <a:pt x="272137" y="340975"/>
                  </a:lnTo>
                  <a:lnTo>
                    <a:pt x="268587" y="352728"/>
                  </a:lnTo>
                  <a:lnTo>
                    <a:pt x="267010" y="364302"/>
                  </a:lnTo>
                  <a:lnTo>
                    <a:pt x="263769" y="373256"/>
                  </a:lnTo>
                  <a:lnTo>
                    <a:pt x="256589" y="383652"/>
                  </a:lnTo>
                  <a:lnTo>
                    <a:pt x="250247" y="390746"/>
                  </a:lnTo>
                  <a:lnTo>
                    <a:pt x="241079" y="400249"/>
                  </a:lnTo>
                  <a:lnTo>
                    <a:pt x="235967" y="403545"/>
                  </a:lnTo>
                  <a:lnTo>
                    <a:pt x="230653" y="405742"/>
                  </a:lnTo>
                  <a:lnTo>
                    <a:pt x="225206" y="407207"/>
                  </a:lnTo>
                  <a:lnTo>
                    <a:pt x="219670" y="409136"/>
                  </a:lnTo>
                  <a:lnTo>
                    <a:pt x="214075" y="411375"/>
                  </a:lnTo>
                  <a:lnTo>
                    <a:pt x="208439" y="413820"/>
                  </a:lnTo>
                  <a:lnTo>
                    <a:pt x="202776" y="415450"/>
                  </a:lnTo>
                  <a:lnTo>
                    <a:pt x="197097" y="416536"/>
                  </a:lnTo>
                  <a:lnTo>
                    <a:pt x="191405" y="417261"/>
                  </a:lnTo>
                  <a:lnTo>
                    <a:pt x="185706" y="417744"/>
                  </a:lnTo>
                  <a:lnTo>
                    <a:pt x="180001" y="418066"/>
                  </a:lnTo>
                  <a:lnTo>
                    <a:pt x="174294" y="418280"/>
                  </a:lnTo>
                  <a:lnTo>
                    <a:pt x="167631" y="419376"/>
                  </a:lnTo>
                  <a:lnTo>
                    <a:pt x="160331" y="421059"/>
                  </a:lnTo>
                  <a:lnTo>
                    <a:pt x="152608" y="423133"/>
                  </a:lnTo>
                  <a:lnTo>
                    <a:pt x="144601" y="424516"/>
                  </a:lnTo>
                  <a:lnTo>
                    <a:pt x="136406" y="425438"/>
                  </a:lnTo>
                  <a:lnTo>
                    <a:pt x="128085" y="426053"/>
                  </a:lnTo>
                  <a:lnTo>
                    <a:pt x="119680" y="426463"/>
                  </a:lnTo>
                  <a:lnTo>
                    <a:pt x="102721" y="426918"/>
                  </a:lnTo>
                  <a:lnTo>
                    <a:pt x="77108" y="427174"/>
                  </a:lnTo>
                  <a:lnTo>
                    <a:pt x="69503" y="426257"/>
                  </a:lnTo>
                  <a:lnTo>
                    <a:pt x="62528" y="424694"/>
                  </a:lnTo>
                  <a:lnTo>
                    <a:pt x="55973" y="422699"/>
                  </a:lnTo>
                  <a:lnTo>
                    <a:pt x="50650" y="421369"/>
                  </a:lnTo>
                  <a:lnTo>
                    <a:pt x="42196" y="419892"/>
                  </a:lnTo>
                  <a:lnTo>
                    <a:pt x="35264" y="416695"/>
                  </a:lnTo>
                  <a:lnTo>
                    <a:pt x="32082" y="414509"/>
                  </a:lnTo>
                  <a:lnTo>
                    <a:pt x="29960" y="412099"/>
                  </a:lnTo>
                  <a:lnTo>
                    <a:pt x="28546" y="409540"/>
                  </a:lnTo>
                  <a:lnTo>
                    <a:pt x="25717" y="4015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332"/>
            <p:cNvSpPr/>
            <p:nvPr/>
          </p:nvSpPr>
          <p:spPr>
            <a:xfrm>
              <a:off x="5532120" y="1757363"/>
              <a:ext cx="197168" cy="17145"/>
            </a:xfrm>
            <a:custGeom>
              <a:avLst/>
              <a:gdLst/>
              <a:ahLst/>
              <a:cxnLst/>
              <a:rect l="0" t="0" r="0" b="0"/>
              <a:pathLst>
                <a:path w="197168" h="17145">
                  <a:moveTo>
                    <a:pt x="0" y="17144"/>
                  </a:moveTo>
                  <a:lnTo>
                    <a:pt x="4550" y="12593"/>
                  </a:lnTo>
                  <a:lnTo>
                    <a:pt x="6843" y="11253"/>
                  </a:lnTo>
                  <a:lnTo>
                    <a:pt x="9324" y="10359"/>
                  </a:lnTo>
                  <a:lnTo>
                    <a:pt x="11931" y="9763"/>
                  </a:lnTo>
                  <a:lnTo>
                    <a:pt x="14622" y="9366"/>
                  </a:lnTo>
                  <a:lnTo>
                    <a:pt x="20151" y="8925"/>
                  </a:lnTo>
                  <a:lnTo>
                    <a:pt x="30864" y="8729"/>
                  </a:lnTo>
                  <a:lnTo>
                    <a:pt x="37720" y="8676"/>
                  </a:lnTo>
                  <a:lnTo>
                    <a:pt x="45149" y="7689"/>
                  </a:lnTo>
                  <a:lnTo>
                    <a:pt x="52959" y="6078"/>
                  </a:lnTo>
                  <a:lnTo>
                    <a:pt x="61024" y="4052"/>
                  </a:lnTo>
                  <a:lnTo>
                    <a:pt x="69258" y="2701"/>
                  </a:lnTo>
                  <a:lnTo>
                    <a:pt x="77604" y="1800"/>
                  </a:lnTo>
                  <a:lnTo>
                    <a:pt x="86026" y="1200"/>
                  </a:lnTo>
                  <a:lnTo>
                    <a:pt x="93546" y="800"/>
                  </a:lnTo>
                  <a:lnTo>
                    <a:pt x="106981" y="355"/>
                  </a:lnTo>
                  <a:lnTo>
                    <a:pt x="131128" y="69"/>
                  </a:lnTo>
                  <a:lnTo>
                    <a:pt x="182374" y="0"/>
                  </a:lnTo>
                  <a:lnTo>
                    <a:pt x="185400" y="952"/>
                  </a:lnTo>
                  <a:lnTo>
                    <a:pt x="188370" y="2539"/>
                  </a:lnTo>
                  <a:lnTo>
                    <a:pt x="197167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333"/>
            <p:cNvSpPr/>
            <p:nvPr/>
          </p:nvSpPr>
          <p:spPr>
            <a:xfrm>
              <a:off x="5549265" y="1843087"/>
              <a:ext cx="205740" cy="8469"/>
            </a:xfrm>
            <a:custGeom>
              <a:avLst/>
              <a:gdLst/>
              <a:ahLst/>
              <a:cxnLst/>
              <a:rect l="0" t="0" r="0" b="0"/>
              <a:pathLst>
                <a:path w="205740" h="8469">
                  <a:moveTo>
                    <a:pt x="0" y="0"/>
                  </a:moveTo>
                  <a:lnTo>
                    <a:pt x="0" y="4551"/>
                  </a:lnTo>
                  <a:lnTo>
                    <a:pt x="952" y="5891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6843" y="7778"/>
                  </a:lnTo>
                  <a:lnTo>
                    <a:pt x="9324" y="8043"/>
                  </a:lnTo>
                  <a:lnTo>
                    <a:pt x="11931" y="8219"/>
                  </a:lnTo>
                  <a:lnTo>
                    <a:pt x="15574" y="8337"/>
                  </a:lnTo>
                  <a:lnTo>
                    <a:pt x="24701" y="8468"/>
                  </a:lnTo>
                  <a:lnTo>
                    <a:pt x="29802" y="7550"/>
                  </a:lnTo>
                  <a:lnTo>
                    <a:pt x="35108" y="5986"/>
                  </a:lnTo>
                  <a:lnTo>
                    <a:pt x="40550" y="3991"/>
                  </a:lnTo>
                  <a:lnTo>
                    <a:pt x="47036" y="2660"/>
                  </a:lnTo>
                  <a:lnTo>
                    <a:pt x="54217" y="1774"/>
                  </a:lnTo>
                  <a:lnTo>
                    <a:pt x="61862" y="1182"/>
                  </a:lnTo>
                  <a:lnTo>
                    <a:pt x="69816" y="788"/>
                  </a:lnTo>
                  <a:lnTo>
                    <a:pt x="86274" y="350"/>
                  </a:lnTo>
                  <a:lnTo>
                    <a:pt x="205739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334"/>
            <p:cNvSpPr/>
            <p:nvPr/>
          </p:nvSpPr>
          <p:spPr>
            <a:xfrm>
              <a:off x="6063615" y="1817370"/>
              <a:ext cx="162878" cy="1"/>
            </a:xfrm>
            <a:custGeom>
              <a:avLst/>
              <a:gdLst/>
              <a:ahLst/>
              <a:cxnLst/>
              <a:rect l="0" t="0" r="0" b="0"/>
              <a:pathLst>
                <a:path w="162878" h="1">
                  <a:moveTo>
                    <a:pt x="0" y="0"/>
                  </a:moveTo>
                  <a:lnTo>
                    <a:pt x="16287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335"/>
            <p:cNvSpPr/>
            <p:nvPr/>
          </p:nvSpPr>
          <p:spPr>
            <a:xfrm>
              <a:off x="6363652" y="1654855"/>
              <a:ext cx="281187" cy="289759"/>
            </a:xfrm>
            <a:custGeom>
              <a:avLst/>
              <a:gdLst/>
              <a:ahLst/>
              <a:cxnLst/>
              <a:rect l="0" t="0" r="0" b="0"/>
              <a:pathLst>
                <a:path w="281187" h="289759">
                  <a:moveTo>
                    <a:pt x="171450" y="42500"/>
                  </a:moveTo>
                  <a:lnTo>
                    <a:pt x="171450" y="35119"/>
                  </a:lnTo>
                  <a:lnTo>
                    <a:pt x="172403" y="34721"/>
                  </a:lnTo>
                  <a:lnTo>
                    <a:pt x="176001" y="34280"/>
                  </a:lnTo>
                  <a:lnTo>
                    <a:pt x="177341" y="33210"/>
                  </a:lnTo>
                  <a:lnTo>
                    <a:pt x="178235" y="31544"/>
                  </a:lnTo>
                  <a:lnTo>
                    <a:pt x="179918" y="25717"/>
                  </a:lnTo>
                  <a:lnTo>
                    <a:pt x="172206" y="25426"/>
                  </a:lnTo>
                  <a:lnTo>
                    <a:pt x="152488" y="25364"/>
                  </a:lnTo>
                  <a:lnTo>
                    <a:pt x="148331" y="24408"/>
                  </a:lnTo>
                  <a:lnTo>
                    <a:pt x="143655" y="22819"/>
                  </a:lnTo>
                  <a:lnTo>
                    <a:pt x="138632" y="20807"/>
                  </a:lnTo>
                  <a:lnTo>
                    <a:pt x="133379" y="19465"/>
                  </a:lnTo>
                  <a:lnTo>
                    <a:pt x="127972" y="18571"/>
                  </a:lnTo>
                  <a:lnTo>
                    <a:pt x="122462" y="17975"/>
                  </a:lnTo>
                  <a:lnTo>
                    <a:pt x="116884" y="17577"/>
                  </a:lnTo>
                  <a:lnTo>
                    <a:pt x="111260" y="17312"/>
                  </a:lnTo>
                  <a:lnTo>
                    <a:pt x="105606" y="17135"/>
                  </a:lnTo>
                  <a:lnTo>
                    <a:pt x="100884" y="16065"/>
                  </a:lnTo>
                  <a:lnTo>
                    <a:pt x="89687" y="10960"/>
                  </a:lnTo>
                  <a:lnTo>
                    <a:pt x="83359" y="9432"/>
                  </a:lnTo>
                  <a:lnTo>
                    <a:pt x="74831" y="8753"/>
                  </a:lnTo>
                  <a:lnTo>
                    <a:pt x="69890" y="8572"/>
                  </a:lnTo>
                  <a:lnTo>
                    <a:pt x="66596" y="7499"/>
                  </a:lnTo>
                  <a:lnTo>
                    <a:pt x="64399" y="5831"/>
                  </a:lnTo>
                  <a:lnTo>
                    <a:pt x="62936" y="3766"/>
                  </a:lnTo>
                  <a:lnTo>
                    <a:pt x="61007" y="2390"/>
                  </a:lnTo>
                  <a:lnTo>
                    <a:pt x="52884" y="0"/>
                  </a:lnTo>
                  <a:lnTo>
                    <a:pt x="52401" y="831"/>
                  </a:lnTo>
                  <a:lnTo>
                    <a:pt x="51562" y="7050"/>
                  </a:lnTo>
                  <a:lnTo>
                    <a:pt x="51460" y="14824"/>
                  </a:lnTo>
                  <a:lnTo>
                    <a:pt x="51435" y="61313"/>
                  </a:lnTo>
                  <a:lnTo>
                    <a:pt x="48895" y="70229"/>
                  </a:lnTo>
                  <a:lnTo>
                    <a:pt x="46885" y="75273"/>
                  </a:lnTo>
                  <a:lnTo>
                    <a:pt x="45543" y="80541"/>
                  </a:lnTo>
                  <a:lnTo>
                    <a:pt x="44650" y="85958"/>
                  </a:lnTo>
                  <a:lnTo>
                    <a:pt x="44054" y="91475"/>
                  </a:lnTo>
                  <a:lnTo>
                    <a:pt x="43392" y="100144"/>
                  </a:lnTo>
                  <a:lnTo>
                    <a:pt x="43098" y="108124"/>
                  </a:lnTo>
                  <a:lnTo>
                    <a:pt x="42884" y="133053"/>
                  </a:lnTo>
                  <a:lnTo>
                    <a:pt x="42863" y="169851"/>
                  </a:lnTo>
                  <a:lnTo>
                    <a:pt x="42863" y="166170"/>
                  </a:lnTo>
                  <a:lnTo>
                    <a:pt x="43815" y="164952"/>
                  </a:lnTo>
                  <a:lnTo>
                    <a:pt x="45403" y="164139"/>
                  </a:lnTo>
                  <a:lnTo>
                    <a:pt x="47414" y="163598"/>
                  </a:lnTo>
                  <a:lnTo>
                    <a:pt x="52187" y="160456"/>
                  </a:lnTo>
                  <a:lnTo>
                    <a:pt x="54794" y="158285"/>
                  </a:lnTo>
                  <a:lnTo>
                    <a:pt x="58437" y="156837"/>
                  </a:lnTo>
                  <a:lnTo>
                    <a:pt x="62771" y="155872"/>
                  </a:lnTo>
                  <a:lnTo>
                    <a:pt x="67564" y="155229"/>
                  </a:lnTo>
                  <a:lnTo>
                    <a:pt x="73618" y="153847"/>
                  </a:lnTo>
                  <a:lnTo>
                    <a:pt x="80511" y="151974"/>
                  </a:lnTo>
                  <a:lnTo>
                    <a:pt x="87965" y="149773"/>
                  </a:lnTo>
                  <a:lnTo>
                    <a:pt x="95790" y="148305"/>
                  </a:lnTo>
                  <a:lnTo>
                    <a:pt x="103865" y="147326"/>
                  </a:lnTo>
                  <a:lnTo>
                    <a:pt x="112106" y="146674"/>
                  </a:lnTo>
                  <a:lnTo>
                    <a:pt x="119505" y="145287"/>
                  </a:lnTo>
                  <a:lnTo>
                    <a:pt x="126342" y="143409"/>
                  </a:lnTo>
                  <a:lnTo>
                    <a:pt x="132806" y="141205"/>
                  </a:lnTo>
                  <a:lnTo>
                    <a:pt x="139972" y="139736"/>
                  </a:lnTo>
                  <a:lnTo>
                    <a:pt x="147607" y="138756"/>
                  </a:lnTo>
                  <a:lnTo>
                    <a:pt x="155555" y="138103"/>
                  </a:lnTo>
                  <a:lnTo>
                    <a:pt x="163711" y="137668"/>
                  </a:lnTo>
                  <a:lnTo>
                    <a:pt x="180393" y="137184"/>
                  </a:lnTo>
                  <a:lnTo>
                    <a:pt x="201299" y="136912"/>
                  </a:lnTo>
                  <a:lnTo>
                    <a:pt x="207542" y="137826"/>
                  </a:lnTo>
                  <a:lnTo>
                    <a:pt x="213609" y="139388"/>
                  </a:lnTo>
                  <a:lnTo>
                    <a:pt x="219558" y="141382"/>
                  </a:lnTo>
                  <a:lnTo>
                    <a:pt x="225430" y="142711"/>
                  </a:lnTo>
                  <a:lnTo>
                    <a:pt x="231250" y="143597"/>
                  </a:lnTo>
                  <a:lnTo>
                    <a:pt x="237034" y="144188"/>
                  </a:lnTo>
                  <a:lnTo>
                    <a:pt x="241843" y="146487"/>
                  </a:lnTo>
                  <a:lnTo>
                    <a:pt x="246001" y="149924"/>
                  </a:lnTo>
                  <a:lnTo>
                    <a:pt x="253161" y="157871"/>
                  </a:lnTo>
                  <a:lnTo>
                    <a:pt x="259519" y="164578"/>
                  </a:lnTo>
                  <a:lnTo>
                    <a:pt x="268453" y="173709"/>
                  </a:lnTo>
                  <a:lnTo>
                    <a:pt x="274252" y="182095"/>
                  </a:lnTo>
                  <a:lnTo>
                    <a:pt x="277133" y="186998"/>
                  </a:lnTo>
                  <a:lnTo>
                    <a:pt x="279053" y="192172"/>
                  </a:lnTo>
                  <a:lnTo>
                    <a:pt x="280333" y="197526"/>
                  </a:lnTo>
                  <a:lnTo>
                    <a:pt x="281186" y="203001"/>
                  </a:lnTo>
                  <a:lnTo>
                    <a:pt x="280802" y="207603"/>
                  </a:lnTo>
                  <a:lnTo>
                    <a:pt x="279594" y="211623"/>
                  </a:lnTo>
                  <a:lnTo>
                    <a:pt x="270812" y="229471"/>
                  </a:lnTo>
                  <a:lnTo>
                    <a:pt x="267218" y="234775"/>
                  </a:lnTo>
                  <a:lnTo>
                    <a:pt x="262918" y="240215"/>
                  </a:lnTo>
                  <a:lnTo>
                    <a:pt x="258146" y="245748"/>
                  </a:lnTo>
                  <a:lnTo>
                    <a:pt x="250304" y="254435"/>
                  </a:lnTo>
                  <a:lnTo>
                    <a:pt x="242692" y="261470"/>
                  </a:lnTo>
                  <a:lnTo>
                    <a:pt x="237994" y="264680"/>
                  </a:lnTo>
                  <a:lnTo>
                    <a:pt x="232958" y="267772"/>
                  </a:lnTo>
                  <a:lnTo>
                    <a:pt x="227696" y="270786"/>
                  </a:lnTo>
                  <a:lnTo>
                    <a:pt x="216768" y="276675"/>
                  </a:lnTo>
                  <a:lnTo>
                    <a:pt x="210235" y="278627"/>
                  </a:lnTo>
                  <a:lnTo>
                    <a:pt x="203021" y="279928"/>
                  </a:lnTo>
                  <a:lnTo>
                    <a:pt x="195355" y="280795"/>
                  </a:lnTo>
                  <a:lnTo>
                    <a:pt x="188339" y="282326"/>
                  </a:lnTo>
                  <a:lnTo>
                    <a:pt x="181757" y="284299"/>
                  </a:lnTo>
                  <a:lnTo>
                    <a:pt x="175464" y="286567"/>
                  </a:lnTo>
                  <a:lnTo>
                    <a:pt x="168411" y="288078"/>
                  </a:lnTo>
                  <a:lnTo>
                    <a:pt x="160852" y="289086"/>
                  </a:lnTo>
                  <a:lnTo>
                    <a:pt x="152954" y="289758"/>
                  </a:lnTo>
                  <a:lnTo>
                    <a:pt x="145785" y="289254"/>
                  </a:lnTo>
                  <a:lnTo>
                    <a:pt x="139099" y="287965"/>
                  </a:lnTo>
                  <a:lnTo>
                    <a:pt x="132738" y="286153"/>
                  </a:lnTo>
                  <a:lnTo>
                    <a:pt x="126592" y="284945"/>
                  </a:lnTo>
                  <a:lnTo>
                    <a:pt x="120590" y="284140"/>
                  </a:lnTo>
                  <a:lnTo>
                    <a:pt x="114683" y="283603"/>
                  </a:lnTo>
                  <a:lnTo>
                    <a:pt x="108840" y="283245"/>
                  </a:lnTo>
                  <a:lnTo>
                    <a:pt x="97268" y="282848"/>
                  </a:lnTo>
                  <a:lnTo>
                    <a:pt x="90563" y="281789"/>
                  </a:lnTo>
                  <a:lnTo>
                    <a:pt x="83235" y="280131"/>
                  </a:lnTo>
                  <a:lnTo>
                    <a:pt x="75493" y="278073"/>
                  </a:lnTo>
                  <a:lnTo>
                    <a:pt x="69378" y="276701"/>
                  </a:lnTo>
                  <a:lnTo>
                    <a:pt x="64350" y="275786"/>
                  </a:lnTo>
                  <a:lnTo>
                    <a:pt x="60045" y="275176"/>
                  </a:lnTo>
                  <a:lnTo>
                    <a:pt x="55270" y="273818"/>
                  </a:lnTo>
                  <a:lnTo>
                    <a:pt x="50182" y="271959"/>
                  </a:lnTo>
                  <a:lnTo>
                    <a:pt x="44884" y="269768"/>
                  </a:lnTo>
                  <a:lnTo>
                    <a:pt x="39448" y="268307"/>
                  </a:lnTo>
                  <a:lnTo>
                    <a:pt x="33919" y="267332"/>
                  </a:lnTo>
                  <a:lnTo>
                    <a:pt x="28328" y="266683"/>
                  </a:lnTo>
                  <a:lnTo>
                    <a:pt x="24600" y="265298"/>
                  </a:lnTo>
                  <a:lnTo>
                    <a:pt x="22115" y="263422"/>
                  </a:lnTo>
                  <a:lnTo>
                    <a:pt x="20459" y="261218"/>
                  </a:lnTo>
                  <a:lnTo>
                    <a:pt x="18401" y="259750"/>
                  </a:lnTo>
                  <a:lnTo>
                    <a:pt x="10956" y="256730"/>
                  </a:lnTo>
                  <a:lnTo>
                    <a:pt x="2447" y="250199"/>
                  </a:lnTo>
                  <a:lnTo>
                    <a:pt x="0" y="2482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336"/>
            <p:cNvSpPr/>
            <p:nvPr/>
          </p:nvSpPr>
          <p:spPr>
            <a:xfrm>
              <a:off x="5746432" y="2246039"/>
              <a:ext cx="274173" cy="377102"/>
            </a:xfrm>
            <a:custGeom>
              <a:avLst/>
              <a:gdLst/>
              <a:ahLst/>
              <a:cxnLst/>
              <a:rect l="0" t="0" r="0" b="0"/>
              <a:pathLst>
                <a:path w="274173" h="377102">
                  <a:moveTo>
                    <a:pt x="0" y="34246"/>
                  </a:moveTo>
                  <a:lnTo>
                    <a:pt x="11932" y="46177"/>
                  </a:lnTo>
                  <a:lnTo>
                    <a:pt x="13670" y="48868"/>
                  </a:lnTo>
                  <a:lnTo>
                    <a:pt x="18999" y="62569"/>
                  </a:lnTo>
                  <a:lnTo>
                    <a:pt x="23684" y="71599"/>
                  </a:lnTo>
                  <a:lnTo>
                    <a:pt x="31676" y="82990"/>
                  </a:lnTo>
                  <a:lnTo>
                    <a:pt x="37256" y="92740"/>
                  </a:lnTo>
                  <a:lnTo>
                    <a:pt x="45451" y="100883"/>
                  </a:lnTo>
                  <a:lnTo>
                    <a:pt x="50303" y="104388"/>
                  </a:lnTo>
                  <a:lnTo>
                    <a:pt x="58234" y="113362"/>
                  </a:lnTo>
                  <a:lnTo>
                    <a:pt x="64935" y="122749"/>
                  </a:lnTo>
                  <a:lnTo>
                    <a:pt x="71087" y="130095"/>
                  </a:lnTo>
                  <a:lnTo>
                    <a:pt x="76997" y="136536"/>
                  </a:lnTo>
                  <a:lnTo>
                    <a:pt x="79907" y="139586"/>
                  </a:lnTo>
                  <a:lnTo>
                    <a:pt x="88219" y="145516"/>
                  </a:lnTo>
                  <a:lnTo>
                    <a:pt x="93103" y="148431"/>
                  </a:lnTo>
                  <a:lnTo>
                    <a:pt x="101069" y="154210"/>
                  </a:lnTo>
                  <a:lnTo>
                    <a:pt x="104527" y="157084"/>
                  </a:lnTo>
                  <a:lnTo>
                    <a:pt x="110909" y="160278"/>
                  </a:lnTo>
                  <a:lnTo>
                    <a:pt x="113945" y="161130"/>
                  </a:lnTo>
                  <a:lnTo>
                    <a:pt x="119857" y="164616"/>
                  </a:lnTo>
                  <a:lnTo>
                    <a:pt x="122767" y="166879"/>
                  </a:lnTo>
                  <a:lnTo>
                    <a:pt x="125659" y="167436"/>
                  </a:lnTo>
                  <a:lnTo>
                    <a:pt x="128541" y="166854"/>
                  </a:lnTo>
                  <a:lnTo>
                    <a:pt x="134282" y="164620"/>
                  </a:lnTo>
                  <a:lnTo>
                    <a:pt x="140009" y="163627"/>
                  </a:lnTo>
                  <a:lnTo>
                    <a:pt x="142869" y="162410"/>
                  </a:lnTo>
                  <a:lnTo>
                    <a:pt x="148587" y="158517"/>
                  </a:lnTo>
                  <a:lnTo>
                    <a:pt x="150493" y="156146"/>
                  </a:lnTo>
                  <a:lnTo>
                    <a:pt x="151764" y="153612"/>
                  </a:lnTo>
                  <a:lnTo>
                    <a:pt x="152611" y="150971"/>
                  </a:lnTo>
                  <a:lnTo>
                    <a:pt x="155081" y="148258"/>
                  </a:lnTo>
                  <a:lnTo>
                    <a:pt x="162905" y="142702"/>
                  </a:lnTo>
                  <a:lnTo>
                    <a:pt x="165753" y="138935"/>
                  </a:lnTo>
                  <a:lnTo>
                    <a:pt x="167652" y="134519"/>
                  </a:lnTo>
                  <a:lnTo>
                    <a:pt x="168918" y="129669"/>
                  </a:lnTo>
                  <a:lnTo>
                    <a:pt x="172865" y="121741"/>
                  </a:lnTo>
                  <a:lnTo>
                    <a:pt x="177794" y="114090"/>
                  </a:lnTo>
                  <a:lnTo>
                    <a:pt x="183159" y="104340"/>
                  </a:lnTo>
                  <a:lnTo>
                    <a:pt x="186179" y="93656"/>
                  </a:lnTo>
                  <a:lnTo>
                    <a:pt x="188474" y="82558"/>
                  </a:lnTo>
                  <a:lnTo>
                    <a:pt x="192669" y="71275"/>
                  </a:lnTo>
                  <a:lnTo>
                    <a:pt x="195168" y="62451"/>
                  </a:lnTo>
                  <a:lnTo>
                    <a:pt x="196279" y="54401"/>
                  </a:lnTo>
                  <a:lnTo>
                    <a:pt x="196773" y="44474"/>
                  </a:lnTo>
                  <a:lnTo>
                    <a:pt x="197051" y="32725"/>
                  </a:lnTo>
                  <a:lnTo>
                    <a:pt x="197168" y="0"/>
                  </a:lnTo>
                  <a:lnTo>
                    <a:pt x="197168" y="49886"/>
                  </a:lnTo>
                  <a:lnTo>
                    <a:pt x="199708" y="60564"/>
                  </a:lnTo>
                  <a:lnTo>
                    <a:pt x="204011" y="71661"/>
                  </a:lnTo>
                  <a:lnTo>
                    <a:pt x="209099" y="82942"/>
                  </a:lnTo>
                  <a:lnTo>
                    <a:pt x="217319" y="100003"/>
                  </a:lnTo>
                  <a:lnTo>
                    <a:pt x="225787" y="117123"/>
                  </a:lnTo>
                  <a:lnTo>
                    <a:pt x="228630" y="123788"/>
                  </a:lnTo>
                  <a:lnTo>
                    <a:pt x="231477" y="131088"/>
                  </a:lnTo>
                  <a:lnTo>
                    <a:pt x="234328" y="138812"/>
                  </a:lnTo>
                  <a:lnTo>
                    <a:pt x="236229" y="145866"/>
                  </a:lnTo>
                  <a:lnTo>
                    <a:pt x="237496" y="152475"/>
                  </a:lnTo>
                  <a:lnTo>
                    <a:pt x="238341" y="158785"/>
                  </a:lnTo>
                  <a:lnTo>
                    <a:pt x="239856" y="164897"/>
                  </a:lnTo>
                  <a:lnTo>
                    <a:pt x="241819" y="170876"/>
                  </a:lnTo>
                  <a:lnTo>
                    <a:pt x="244080" y="176768"/>
                  </a:lnTo>
                  <a:lnTo>
                    <a:pt x="249133" y="190934"/>
                  </a:lnTo>
                  <a:lnTo>
                    <a:pt x="251813" y="198712"/>
                  </a:lnTo>
                  <a:lnTo>
                    <a:pt x="254553" y="205802"/>
                  </a:lnTo>
                  <a:lnTo>
                    <a:pt x="257332" y="212434"/>
                  </a:lnTo>
                  <a:lnTo>
                    <a:pt x="260137" y="218760"/>
                  </a:lnTo>
                  <a:lnTo>
                    <a:pt x="265794" y="230870"/>
                  </a:lnTo>
                  <a:lnTo>
                    <a:pt x="270531" y="242601"/>
                  </a:lnTo>
                  <a:lnTo>
                    <a:pt x="272636" y="254166"/>
                  </a:lnTo>
                  <a:lnTo>
                    <a:pt x="273572" y="265655"/>
                  </a:lnTo>
                  <a:lnTo>
                    <a:pt x="273987" y="277112"/>
                  </a:lnTo>
                  <a:lnTo>
                    <a:pt x="274172" y="288553"/>
                  </a:lnTo>
                  <a:lnTo>
                    <a:pt x="271715" y="299989"/>
                  </a:lnTo>
                  <a:lnTo>
                    <a:pt x="267447" y="310469"/>
                  </a:lnTo>
                  <a:lnTo>
                    <a:pt x="262375" y="318301"/>
                  </a:lnTo>
                  <a:lnTo>
                    <a:pt x="254406" y="327498"/>
                  </a:lnTo>
                  <a:lnTo>
                    <a:pt x="249614" y="332617"/>
                  </a:lnTo>
                  <a:lnTo>
                    <a:pt x="244515" y="336982"/>
                  </a:lnTo>
                  <a:lnTo>
                    <a:pt x="239210" y="340845"/>
                  </a:lnTo>
                  <a:lnTo>
                    <a:pt x="233768" y="344373"/>
                  </a:lnTo>
                  <a:lnTo>
                    <a:pt x="228235" y="347677"/>
                  </a:lnTo>
                  <a:lnTo>
                    <a:pt x="222642" y="350832"/>
                  </a:lnTo>
                  <a:lnTo>
                    <a:pt x="217008" y="353888"/>
                  </a:lnTo>
                  <a:lnTo>
                    <a:pt x="210395" y="356878"/>
                  </a:lnTo>
                  <a:lnTo>
                    <a:pt x="203128" y="359824"/>
                  </a:lnTo>
                  <a:lnTo>
                    <a:pt x="195426" y="362740"/>
                  </a:lnTo>
                  <a:lnTo>
                    <a:pt x="179249" y="368521"/>
                  </a:lnTo>
                  <a:lnTo>
                    <a:pt x="170934" y="371396"/>
                  </a:lnTo>
                  <a:lnTo>
                    <a:pt x="163486" y="373312"/>
                  </a:lnTo>
                  <a:lnTo>
                    <a:pt x="156616" y="374590"/>
                  </a:lnTo>
                  <a:lnTo>
                    <a:pt x="150130" y="375442"/>
                  </a:lnTo>
                  <a:lnTo>
                    <a:pt x="143902" y="376010"/>
                  </a:lnTo>
                  <a:lnTo>
                    <a:pt x="137845" y="376388"/>
                  </a:lnTo>
                  <a:lnTo>
                    <a:pt x="126034" y="376809"/>
                  </a:lnTo>
                  <a:lnTo>
                    <a:pt x="102930" y="377079"/>
                  </a:lnTo>
                  <a:lnTo>
                    <a:pt x="97195" y="377101"/>
                  </a:lnTo>
                  <a:lnTo>
                    <a:pt x="91467" y="376163"/>
                  </a:lnTo>
                  <a:lnTo>
                    <a:pt x="85743" y="374586"/>
                  </a:lnTo>
                  <a:lnTo>
                    <a:pt x="80022" y="372582"/>
                  </a:lnTo>
                  <a:lnTo>
                    <a:pt x="74303" y="370293"/>
                  </a:lnTo>
                  <a:lnTo>
                    <a:pt x="68585" y="367815"/>
                  </a:lnTo>
                  <a:lnTo>
                    <a:pt x="57152" y="362521"/>
                  </a:lnTo>
                  <a:lnTo>
                    <a:pt x="45721" y="356993"/>
                  </a:lnTo>
                  <a:lnTo>
                    <a:pt x="41911" y="354186"/>
                  </a:lnTo>
                  <a:lnTo>
                    <a:pt x="39371" y="351362"/>
                  </a:lnTo>
                  <a:lnTo>
                    <a:pt x="37677" y="348526"/>
                  </a:lnTo>
                  <a:lnTo>
                    <a:pt x="35596" y="346636"/>
                  </a:lnTo>
                  <a:lnTo>
                    <a:pt x="33255" y="345376"/>
                  </a:lnTo>
                  <a:lnTo>
                    <a:pt x="25718" y="34285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337"/>
            <p:cNvSpPr/>
            <p:nvPr/>
          </p:nvSpPr>
          <p:spPr>
            <a:xfrm>
              <a:off x="6183629" y="2297430"/>
              <a:ext cx="188597" cy="17146"/>
            </a:xfrm>
            <a:custGeom>
              <a:avLst/>
              <a:gdLst/>
              <a:ahLst/>
              <a:cxnLst/>
              <a:rect l="0" t="0" r="0" b="0"/>
              <a:pathLst>
                <a:path w="188597" h="17146">
                  <a:moveTo>
                    <a:pt x="0" y="17145"/>
                  </a:moveTo>
                  <a:lnTo>
                    <a:pt x="4552" y="17145"/>
                  </a:lnTo>
                  <a:lnTo>
                    <a:pt x="6844" y="16192"/>
                  </a:lnTo>
                  <a:lnTo>
                    <a:pt x="9325" y="14605"/>
                  </a:lnTo>
                  <a:lnTo>
                    <a:pt x="11932" y="12594"/>
                  </a:lnTo>
                  <a:lnTo>
                    <a:pt x="14622" y="11253"/>
                  </a:lnTo>
                  <a:lnTo>
                    <a:pt x="17368" y="10359"/>
                  </a:lnTo>
                  <a:lnTo>
                    <a:pt x="20152" y="9764"/>
                  </a:lnTo>
                  <a:lnTo>
                    <a:pt x="23913" y="9366"/>
                  </a:lnTo>
                  <a:lnTo>
                    <a:pt x="28324" y="9102"/>
                  </a:lnTo>
                  <a:lnTo>
                    <a:pt x="38306" y="8807"/>
                  </a:lnTo>
                  <a:lnTo>
                    <a:pt x="49093" y="8677"/>
                  </a:lnTo>
                  <a:lnTo>
                    <a:pt x="55589" y="7689"/>
                  </a:lnTo>
                  <a:lnTo>
                    <a:pt x="62777" y="6079"/>
                  </a:lnTo>
                  <a:lnTo>
                    <a:pt x="70426" y="4052"/>
                  </a:lnTo>
                  <a:lnTo>
                    <a:pt x="77431" y="2701"/>
                  </a:lnTo>
                  <a:lnTo>
                    <a:pt x="84006" y="1801"/>
                  </a:lnTo>
                  <a:lnTo>
                    <a:pt x="90294" y="1200"/>
                  </a:lnTo>
                  <a:lnTo>
                    <a:pt x="96391" y="800"/>
                  </a:lnTo>
                  <a:lnTo>
                    <a:pt x="102361" y="533"/>
                  </a:lnTo>
                  <a:lnTo>
                    <a:pt x="114074" y="237"/>
                  </a:lnTo>
                  <a:lnTo>
                    <a:pt x="18859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338"/>
            <p:cNvSpPr/>
            <p:nvPr/>
          </p:nvSpPr>
          <p:spPr>
            <a:xfrm>
              <a:off x="6192202" y="2383155"/>
              <a:ext cx="180024" cy="17146"/>
            </a:xfrm>
            <a:custGeom>
              <a:avLst/>
              <a:gdLst/>
              <a:ahLst/>
              <a:cxnLst/>
              <a:rect l="0" t="0" r="0" b="0"/>
              <a:pathLst>
                <a:path w="180024" h="17146">
                  <a:moveTo>
                    <a:pt x="0" y="17145"/>
                  </a:moveTo>
                  <a:lnTo>
                    <a:pt x="24951" y="17145"/>
                  </a:lnTo>
                  <a:lnTo>
                    <a:pt x="29969" y="16192"/>
                  </a:lnTo>
                  <a:lnTo>
                    <a:pt x="35219" y="14605"/>
                  </a:lnTo>
                  <a:lnTo>
                    <a:pt x="40625" y="12594"/>
                  </a:lnTo>
                  <a:lnTo>
                    <a:pt x="47085" y="11253"/>
                  </a:lnTo>
                  <a:lnTo>
                    <a:pt x="54250" y="10359"/>
                  </a:lnTo>
                  <a:lnTo>
                    <a:pt x="61884" y="9764"/>
                  </a:lnTo>
                  <a:lnTo>
                    <a:pt x="68879" y="9366"/>
                  </a:lnTo>
                  <a:lnTo>
                    <a:pt x="81730" y="8925"/>
                  </a:lnTo>
                  <a:lnTo>
                    <a:pt x="118078" y="8619"/>
                  </a:lnTo>
                  <a:lnTo>
                    <a:pt x="124439" y="8603"/>
                  </a:lnTo>
                  <a:lnTo>
                    <a:pt x="131536" y="7640"/>
                  </a:lnTo>
                  <a:lnTo>
                    <a:pt x="139126" y="6046"/>
                  </a:lnTo>
                  <a:lnTo>
                    <a:pt x="147043" y="4030"/>
                  </a:lnTo>
                  <a:lnTo>
                    <a:pt x="154226" y="2687"/>
                  </a:lnTo>
                  <a:lnTo>
                    <a:pt x="160920" y="1791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339"/>
            <p:cNvSpPr/>
            <p:nvPr/>
          </p:nvSpPr>
          <p:spPr>
            <a:xfrm>
              <a:off x="6569392" y="2237422"/>
              <a:ext cx="94299" cy="265749"/>
            </a:xfrm>
            <a:custGeom>
              <a:avLst/>
              <a:gdLst/>
              <a:ahLst/>
              <a:cxnLst/>
              <a:rect l="0" t="0" r="0" b="0"/>
              <a:pathLst>
                <a:path w="94299" h="265749">
                  <a:moveTo>
                    <a:pt x="0" y="0"/>
                  </a:moveTo>
                  <a:lnTo>
                    <a:pt x="7381" y="0"/>
                  </a:lnTo>
                  <a:lnTo>
                    <a:pt x="7778" y="953"/>
                  </a:lnTo>
                  <a:lnTo>
                    <a:pt x="8219" y="4551"/>
                  </a:lnTo>
                  <a:lnTo>
                    <a:pt x="9290" y="6844"/>
                  </a:lnTo>
                  <a:lnTo>
                    <a:pt x="10955" y="9325"/>
                  </a:lnTo>
                  <a:lnTo>
                    <a:pt x="13019" y="11932"/>
                  </a:lnTo>
                  <a:lnTo>
                    <a:pt x="14395" y="14622"/>
                  </a:lnTo>
                  <a:lnTo>
                    <a:pt x="15923" y="20151"/>
                  </a:lnTo>
                  <a:lnTo>
                    <a:pt x="16602" y="25784"/>
                  </a:lnTo>
                  <a:lnTo>
                    <a:pt x="16904" y="32414"/>
                  </a:lnTo>
                  <a:lnTo>
                    <a:pt x="17114" y="53105"/>
                  </a:lnTo>
                  <a:lnTo>
                    <a:pt x="18077" y="57311"/>
                  </a:lnTo>
                  <a:lnTo>
                    <a:pt x="19671" y="62020"/>
                  </a:lnTo>
                  <a:lnTo>
                    <a:pt x="21687" y="67064"/>
                  </a:lnTo>
                  <a:lnTo>
                    <a:pt x="23030" y="72332"/>
                  </a:lnTo>
                  <a:lnTo>
                    <a:pt x="23926" y="77749"/>
                  </a:lnTo>
                  <a:lnTo>
                    <a:pt x="24523" y="83265"/>
                  </a:lnTo>
                  <a:lnTo>
                    <a:pt x="25874" y="88848"/>
                  </a:lnTo>
                  <a:lnTo>
                    <a:pt x="27727" y="94474"/>
                  </a:lnTo>
                  <a:lnTo>
                    <a:pt x="29914" y="100130"/>
                  </a:lnTo>
                  <a:lnTo>
                    <a:pt x="32325" y="105806"/>
                  </a:lnTo>
                  <a:lnTo>
                    <a:pt x="37545" y="117192"/>
                  </a:lnTo>
                  <a:lnTo>
                    <a:pt x="39317" y="122896"/>
                  </a:lnTo>
                  <a:lnTo>
                    <a:pt x="40499" y="128603"/>
                  </a:lnTo>
                  <a:lnTo>
                    <a:pt x="41287" y="134313"/>
                  </a:lnTo>
                  <a:lnTo>
                    <a:pt x="42764" y="140024"/>
                  </a:lnTo>
                  <a:lnTo>
                    <a:pt x="44702" y="145737"/>
                  </a:lnTo>
                  <a:lnTo>
                    <a:pt x="46947" y="151451"/>
                  </a:lnTo>
                  <a:lnTo>
                    <a:pt x="51980" y="165419"/>
                  </a:lnTo>
                  <a:lnTo>
                    <a:pt x="54656" y="173145"/>
                  </a:lnTo>
                  <a:lnTo>
                    <a:pt x="56440" y="179247"/>
                  </a:lnTo>
                  <a:lnTo>
                    <a:pt x="57629" y="184268"/>
                  </a:lnTo>
                  <a:lnTo>
                    <a:pt x="58422" y="188568"/>
                  </a:lnTo>
                  <a:lnTo>
                    <a:pt x="59903" y="193339"/>
                  </a:lnTo>
                  <a:lnTo>
                    <a:pt x="61843" y="198426"/>
                  </a:lnTo>
                  <a:lnTo>
                    <a:pt x="64089" y="203721"/>
                  </a:lnTo>
                  <a:lnTo>
                    <a:pt x="69124" y="214685"/>
                  </a:lnTo>
                  <a:lnTo>
                    <a:pt x="71800" y="220276"/>
                  </a:lnTo>
                  <a:lnTo>
                    <a:pt x="73584" y="224956"/>
                  </a:lnTo>
                  <a:lnTo>
                    <a:pt x="75566" y="232695"/>
                  </a:lnTo>
                  <a:lnTo>
                    <a:pt x="77048" y="236093"/>
                  </a:lnTo>
                  <a:lnTo>
                    <a:pt x="78988" y="239310"/>
                  </a:lnTo>
                  <a:lnTo>
                    <a:pt x="81233" y="242408"/>
                  </a:lnTo>
                  <a:lnTo>
                    <a:pt x="83729" y="248389"/>
                  </a:lnTo>
                  <a:lnTo>
                    <a:pt x="84394" y="251318"/>
                  </a:lnTo>
                  <a:lnTo>
                    <a:pt x="85790" y="253270"/>
                  </a:lnTo>
                  <a:lnTo>
                    <a:pt x="87673" y="254572"/>
                  </a:lnTo>
                  <a:lnTo>
                    <a:pt x="92989" y="256661"/>
                  </a:lnTo>
                  <a:lnTo>
                    <a:pt x="93426" y="257785"/>
                  </a:lnTo>
                  <a:lnTo>
                    <a:pt x="94298" y="26574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340"/>
            <p:cNvSpPr/>
            <p:nvPr/>
          </p:nvSpPr>
          <p:spPr>
            <a:xfrm>
              <a:off x="5403532" y="2066006"/>
              <a:ext cx="1611630" cy="787297"/>
            </a:xfrm>
            <a:custGeom>
              <a:avLst/>
              <a:gdLst/>
              <a:ahLst/>
              <a:cxnLst/>
              <a:rect l="0" t="0" r="0" b="0"/>
              <a:pathLst>
                <a:path w="1611630" h="787297">
                  <a:moveTo>
                    <a:pt x="111443" y="128554"/>
                  </a:moveTo>
                  <a:lnTo>
                    <a:pt x="118823" y="128554"/>
                  </a:lnTo>
                  <a:lnTo>
                    <a:pt x="124213" y="124003"/>
                  </a:lnTo>
                  <a:lnTo>
                    <a:pt x="127576" y="122662"/>
                  </a:lnTo>
                  <a:lnTo>
                    <a:pt x="141411" y="120775"/>
                  </a:lnTo>
                  <a:lnTo>
                    <a:pt x="157576" y="119264"/>
                  </a:lnTo>
                  <a:lnTo>
                    <a:pt x="175382" y="114159"/>
                  </a:lnTo>
                  <a:lnTo>
                    <a:pt x="223230" y="110698"/>
                  </a:lnTo>
                  <a:lnTo>
                    <a:pt x="265793" y="104060"/>
                  </a:lnTo>
                  <a:lnTo>
                    <a:pt x="306891" y="102125"/>
                  </a:lnTo>
                  <a:lnTo>
                    <a:pt x="351698" y="96099"/>
                  </a:lnTo>
                  <a:lnTo>
                    <a:pt x="401788" y="90075"/>
                  </a:lnTo>
                  <a:lnTo>
                    <a:pt x="450700" y="86557"/>
                  </a:lnTo>
                  <a:lnTo>
                    <a:pt x="499590" y="83322"/>
                  </a:lnTo>
                  <a:lnTo>
                    <a:pt x="540774" y="78957"/>
                  </a:lnTo>
                  <a:lnTo>
                    <a:pt x="583140" y="77663"/>
                  </a:lnTo>
                  <a:lnTo>
                    <a:pt x="625855" y="74740"/>
                  </a:lnTo>
                  <a:lnTo>
                    <a:pt x="668673" y="70381"/>
                  </a:lnTo>
                  <a:lnTo>
                    <a:pt x="711523" y="66550"/>
                  </a:lnTo>
                  <a:lnTo>
                    <a:pt x="756922" y="61922"/>
                  </a:lnTo>
                  <a:lnTo>
                    <a:pt x="804028" y="60551"/>
                  </a:lnTo>
                  <a:lnTo>
                    <a:pt x="850688" y="57605"/>
                  </a:lnTo>
                  <a:lnTo>
                    <a:pt x="900708" y="50699"/>
                  </a:lnTo>
                  <a:lnTo>
                    <a:pt x="949184" y="45161"/>
                  </a:lnTo>
                  <a:lnTo>
                    <a:pt x="996250" y="40980"/>
                  </a:lnTo>
                  <a:lnTo>
                    <a:pt x="1043850" y="33708"/>
                  </a:lnTo>
                  <a:lnTo>
                    <a:pt x="1088117" y="28061"/>
                  </a:lnTo>
                  <a:lnTo>
                    <a:pt x="1131395" y="23848"/>
                  </a:lnTo>
                  <a:lnTo>
                    <a:pt x="1171841" y="19107"/>
                  </a:lnTo>
                  <a:lnTo>
                    <a:pt x="1219641" y="12955"/>
                  </a:lnTo>
                  <a:lnTo>
                    <a:pt x="1265772" y="8458"/>
                  </a:lnTo>
                  <a:lnTo>
                    <a:pt x="1309033" y="1926"/>
                  </a:lnTo>
                  <a:lnTo>
                    <a:pt x="1354118" y="224"/>
                  </a:lnTo>
                  <a:lnTo>
                    <a:pt x="1388172" y="0"/>
                  </a:lnTo>
                  <a:lnTo>
                    <a:pt x="1398333" y="2521"/>
                  </a:lnTo>
                  <a:lnTo>
                    <a:pt x="1412224" y="6756"/>
                  </a:lnTo>
                  <a:lnTo>
                    <a:pt x="1420135" y="8699"/>
                  </a:lnTo>
                  <a:lnTo>
                    <a:pt x="1434346" y="15148"/>
                  </a:lnTo>
                  <a:lnTo>
                    <a:pt x="1460097" y="32429"/>
                  </a:lnTo>
                  <a:lnTo>
                    <a:pt x="1479926" y="56329"/>
                  </a:lnTo>
                  <a:lnTo>
                    <a:pt x="1485785" y="62481"/>
                  </a:lnTo>
                  <a:lnTo>
                    <a:pt x="1487728" y="66408"/>
                  </a:lnTo>
                  <a:lnTo>
                    <a:pt x="1493388" y="86398"/>
                  </a:lnTo>
                  <a:lnTo>
                    <a:pt x="1503396" y="108691"/>
                  </a:lnTo>
                  <a:lnTo>
                    <a:pt x="1506376" y="120043"/>
                  </a:lnTo>
                  <a:lnTo>
                    <a:pt x="1508653" y="131439"/>
                  </a:lnTo>
                  <a:lnTo>
                    <a:pt x="1520553" y="164541"/>
                  </a:lnTo>
                  <a:lnTo>
                    <a:pt x="1524318" y="189064"/>
                  </a:lnTo>
                  <a:lnTo>
                    <a:pt x="1529986" y="209877"/>
                  </a:lnTo>
                  <a:lnTo>
                    <a:pt x="1537698" y="232659"/>
                  </a:lnTo>
                  <a:lnTo>
                    <a:pt x="1543211" y="251658"/>
                  </a:lnTo>
                  <a:lnTo>
                    <a:pt x="1547884" y="271849"/>
                  </a:lnTo>
                  <a:lnTo>
                    <a:pt x="1549961" y="290348"/>
                  </a:lnTo>
                  <a:lnTo>
                    <a:pt x="1553424" y="308095"/>
                  </a:lnTo>
                  <a:lnTo>
                    <a:pt x="1558138" y="325507"/>
                  </a:lnTo>
                  <a:lnTo>
                    <a:pt x="1563409" y="342771"/>
                  </a:lnTo>
                  <a:lnTo>
                    <a:pt x="1566385" y="359969"/>
                  </a:lnTo>
                  <a:lnTo>
                    <a:pt x="1568661" y="378090"/>
                  </a:lnTo>
                  <a:lnTo>
                    <a:pt x="1572848" y="398844"/>
                  </a:lnTo>
                  <a:lnTo>
                    <a:pt x="1576010" y="422846"/>
                  </a:lnTo>
                  <a:lnTo>
                    <a:pt x="1581496" y="446574"/>
                  </a:lnTo>
                  <a:lnTo>
                    <a:pt x="1586490" y="463253"/>
                  </a:lnTo>
                  <a:lnTo>
                    <a:pt x="1594656" y="486169"/>
                  </a:lnTo>
                  <a:lnTo>
                    <a:pt x="1603108" y="507564"/>
                  </a:lnTo>
                  <a:lnTo>
                    <a:pt x="1607843" y="522745"/>
                  </a:lnTo>
                  <a:lnTo>
                    <a:pt x="1610508" y="542002"/>
                  </a:lnTo>
                  <a:lnTo>
                    <a:pt x="1611408" y="563036"/>
                  </a:lnTo>
                  <a:lnTo>
                    <a:pt x="1611617" y="585595"/>
                  </a:lnTo>
                  <a:lnTo>
                    <a:pt x="1611629" y="599535"/>
                  </a:lnTo>
                  <a:lnTo>
                    <a:pt x="1603834" y="600894"/>
                  </a:lnTo>
                  <a:lnTo>
                    <a:pt x="1590164" y="605903"/>
                  </a:lnTo>
                  <a:lnTo>
                    <a:pt x="1562860" y="608257"/>
                  </a:lnTo>
                  <a:lnTo>
                    <a:pt x="1533311" y="607591"/>
                  </a:lnTo>
                  <a:lnTo>
                    <a:pt x="1486910" y="601223"/>
                  </a:lnTo>
                  <a:lnTo>
                    <a:pt x="1438149" y="600197"/>
                  </a:lnTo>
                  <a:lnTo>
                    <a:pt x="1360052" y="600050"/>
                  </a:lnTo>
                  <a:lnTo>
                    <a:pt x="1313474" y="605934"/>
                  </a:lnTo>
                  <a:lnTo>
                    <a:pt x="1274261" y="607820"/>
                  </a:lnTo>
                  <a:lnTo>
                    <a:pt x="1237137" y="609331"/>
                  </a:lnTo>
                  <a:lnTo>
                    <a:pt x="1196399" y="614435"/>
                  </a:lnTo>
                  <a:lnTo>
                    <a:pt x="1154165" y="617324"/>
                  </a:lnTo>
                  <a:lnTo>
                    <a:pt x="1111489" y="622836"/>
                  </a:lnTo>
                  <a:lnTo>
                    <a:pt x="1068682" y="625845"/>
                  </a:lnTo>
                  <a:lnTo>
                    <a:pt x="1025836" y="631393"/>
                  </a:lnTo>
                  <a:lnTo>
                    <a:pt x="982978" y="633461"/>
                  </a:lnTo>
                  <a:lnTo>
                    <a:pt x="939164" y="635026"/>
                  </a:lnTo>
                  <a:lnTo>
                    <a:pt x="891363" y="641098"/>
                  </a:lnTo>
                  <a:lnTo>
                    <a:pt x="846614" y="647978"/>
                  </a:lnTo>
                  <a:lnTo>
                    <a:pt x="803193" y="651392"/>
                  </a:lnTo>
                  <a:lnTo>
                    <a:pt x="760165" y="658013"/>
                  </a:lnTo>
                  <a:lnTo>
                    <a:pt x="717253" y="665055"/>
                  </a:lnTo>
                  <a:lnTo>
                    <a:pt x="674376" y="668517"/>
                  </a:lnTo>
                  <a:lnTo>
                    <a:pt x="631509" y="675152"/>
                  </a:lnTo>
                  <a:lnTo>
                    <a:pt x="574358" y="685927"/>
                  </a:lnTo>
                  <a:lnTo>
                    <a:pt x="534035" y="694386"/>
                  </a:lnTo>
                  <a:lnTo>
                    <a:pt x="495418" y="702925"/>
                  </a:lnTo>
                  <a:lnTo>
                    <a:pt x="456353" y="711488"/>
                  </a:lnTo>
                  <a:lnTo>
                    <a:pt x="418108" y="720057"/>
                  </a:lnTo>
                  <a:lnTo>
                    <a:pt x="379154" y="728629"/>
                  </a:lnTo>
                  <a:lnTo>
                    <a:pt x="336409" y="735508"/>
                  </a:lnTo>
                  <a:lnTo>
                    <a:pt x="293605" y="743711"/>
                  </a:lnTo>
                  <a:lnTo>
                    <a:pt x="251001" y="754503"/>
                  </a:lnTo>
                  <a:lnTo>
                    <a:pt x="206056" y="768654"/>
                  </a:lnTo>
                  <a:lnTo>
                    <a:pt x="174053" y="777528"/>
                  </a:lnTo>
                  <a:lnTo>
                    <a:pt x="152537" y="781852"/>
                  </a:lnTo>
                  <a:lnTo>
                    <a:pt x="130603" y="786626"/>
                  </a:lnTo>
                  <a:lnTo>
                    <a:pt x="124217" y="787296"/>
                  </a:lnTo>
                  <a:lnTo>
                    <a:pt x="112040" y="785501"/>
                  </a:lnTo>
                  <a:lnTo>
                    <a:pt x="97015" y="781675"/>
                  </a:lnTo>
                  <a:lnTo>
                    <a:pt x="88838" y="779827"/>
                  </a:lnTo>
                  <a:lnTo>
                    <a:pt x="70606" y="773420"/>
                  </a:lnTo>
                  <a:lnTo>
                    <a:pt x="62813" y="771396"/>
                  </a:lnTo>
                  <a:lnTo>
                    <a:pt x="48668" y="764901"/>
                  </a:lnTo>
                  <a:lnTo>
                    <a:pt x="41315" y="759672"/>
                  </a:lnTo>
                  <a:lnTo>
                    <a:pt x="34872" y="751633"/>
                  </a:lnTo>
                  <a:lnTo>
                    <a:pt x="31821" y="746823"/>
                  </a:lnTo>
                  <a:lnTo>
                    <a:pt x="28430" y="736397"/>
                  </a:lnTo>
                  <a:lnTo>
                    <a:pt x="26075" y="714412"/>
                  </a:lnTo>
                  <a:lnTo>
                    <a:pt x="25788" y="693788"/>
                  </a:lnTo>
                  <a:lnTo>
                    <a:pt x="25719" y="624409"/>
                  </a:lnTo>
                  <a:lnTo>
                    <a:pt x="28258" y="608014"/>
                  </a:lnTo>
                  <a:lnTo>
                    <a:pt x="32503" y="585258"/>
                  </a:lnTo>
                  <a:lnTo>
                    <a:pt x="36301" y="563911"/>
                  </a:lnTo>
                  <a:lnTo>
                    <a:pt x="39946" y="547788"/>
                  </a:lnTo>
                  <a:lnTo>
                    <a:pt x="41567" y="531097"/>
                  </a:lnTo>
                  <a:lnTo>
                    <a:pt x="44827" y="514155"/>
                  </a:lnTo>
                  <a:lnTo>
                    <a:pt x="48498" y="497099"/>
                  </a:lnTo>
                  <a:lnTo>
                    <a:pt x="50130" y="479994"/>
                  </a:lnTo>
                  <a:lnTo>
                    <a:pt x="53395" y="462867"/>
                  </a:lnTo>
                  <a:lnTo>
                    <a:pt x="57069" y="445730"/>
                  </a:lnTo>
                  <a:lnTo>
                    <a:pt x="58701" y="428588"/>
                  </a:lnTo>
                  <a:lnTo>
                    <a:pt x="59621" y="407424"/>
                  </a:lnTo>
                  <a:lnTo>
                    <a:pt x="59931" y="376361"/>
                  </a:lnTo>
                  <a:lnTo>
                    <a:pt x="60007" y="277538"/>
                  </a:lnTo>
                  <a:lnTo>
                    <a:pt x="57467" y="265889"/>
                  </a:lnTo>
                  <a:lnTo>
                    <a:pt x="54116" y="254361"/>
                  </a:lnTo>
                  <a:lnTo>
                    <a:pt x="51277" y="237161"/>
                  </a:lnTo>
                  <a:lnTo>
                    <a:pt x="44807" y="214283"/>
                  </a:lnTo>
                  <a:lnTo>
                    <a:pt x="42166" y="191595"/>
                  </a:lnTo>
                  <a:lnTo>
                    <a:pt x="38426" y="181655"/>
                  </a:lnTo>
                  <a:lnTo>
                    <a:pt x="33588" y="173427"/>
                  </a:lnTo>
                  <a:lnTo>
                    <a:pt x="30965" y="169899"/>
                  </a:lnTo>
                  <a:lnTo>
                    <a:pt x="28050" y="163439"/>
                  </a:lnTo>
                  <a:lnTo>
                    <a:pt x="26409" y="154448"/>
                  </a:lnTo>
                  <a:lnTo>
                    <a:pt x="26178" y="151531"/>
                  </a:lnTo>
                  <a:lnTo>
                    <a:pt x="25072" y="148635"/>
                  </a:lnTo>
                  <a:lnTo>
                    <a:pt x="21303" y="142876"/>
                  </a:lnTo>
                  <a:lnTo>
                    <a:pt x="18965" y="140959"/>
                  </a:lnTo>
                  <a:lnTo>
                    <a:pt x="16453" y="139682"/>
                  </a:lnTo>
                  <a:lnTo>
                    <a:pt x="13826" y="138830"/>
                  </a:lnTo>
                  <a:lnTo>
                    <a:pt x="12075" y="137309"/>
                  </a:lnTo>
                  <a:lnTo>
                    <a:pt x="10908" y="135343"/>
                  </a:lnTo>
                  <a:lnTo>
                    <a:pt x="10129" y="133080"/>
                  </a:lnTo>
                  <a:lnTo>
                    <a:pt x="8658" y="131571"/>
                  </a:lnTo>
                  <a:lnTo>
                    <a:pt x="6724" y="130565"/>
                  </a:lnTo>
                  <a:lnTo>
                    <a:pt x="0" y="12855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341"/>
            <p:cNvSpPr/>
            <p:nvPr/>
          </p:nvSpPr>
          <p:spPr>
            <a:xfrm>
              <a:off x="3414712" y="3180397"/>
              <a:ext cx="248603" cy="17041"/>
            </a:xfrm>
            <a:custGeom>
              <a:avLst/>
              <a:gdLst/>
              <a:ahLst/>
              <a:cxnLst/>
              <a:rect l="0" t="0" r="0" b="0"/>
              <a:pathLst>
                <a:path w="248603" h="17041">
                  <a:moveTo>
                    <a:pt x="0" y="8573"/>
                  </a:moveTo>
                  <a:lnTo>
                    <a:pt x="12770" y="8573"/>
                  </a:lnTo>
                  <a:lnTo>
                    <a:pt x="15181" y="9525"/>
                  </a:lnTo>
                  <a:lnTo>
                    <a:pt x="17741" y="11113"/>
                  </a:lnTo>
                  <a:lnTo>
                    <a:pt x="20400" y="13123"/>
                  </a:lnTo>
                  <a:lnTo>
                    <a:pt x="23125" y="14464"/>
                  </a:lnTo>
                  <a:lnTo>
                    <a:pt x="25894" y="15358"/>
                  </a:lnTo>
                  <a:lnTo>
                    <a:pt x="28693" y="15953"/>
                  </a:lnTo>
                  <a:lnTo>
                    <a:pt x="32464" y="16351"/>
                  </a:lnTo>
                  <a:lnTo>
                    <a:pt x="36882" y="16615"/>
                  </a:lnTo>
                  <a:lnTo>
                    <a:pt x="45920" y="16910"/>
                  </a:lnTo>
                  <a:lnTo>
                    <a:pt x="53111" y="17040"/>
                  </a:lnTo>
                  <a:lnTo>
                    <a:pt x="57315" y="16123"/>
                  </a:lnTo>
                  <a:lnTo>
                    <a:pt x="62023" y="14558"/>
                  </a:lnTo>
                  <a:lnTo>
                    <a:pt x="67066" y="12563"/>
                  </a:lnTo>
                  <a:lnTo>
                    <a:pt x="72333" y="11233"/>
                  </a:lnTo>
                  <a:lnTo>
                    <a:pt x="77750" y="10346"/>
                  </a:lnTo>
                  <a:lnTo>
                    <a:pt x="83266" y="9755"/>
                  </a:lnTo>
                  <a:lnTo>
                    <a:pt x="88848" y="9361"/>
                  </a:lnTo>
                  <a:lnTo>
                    <a:pt x="94474" y="9098"/>
                  </a:lnTo>
                  <a:lnTo>
                    <a:pt x="108955" y="8728"/>
                  </a:lnTo>
                  <a:lnTo>
                    <a:pt x="215582" y="8573"/>
                  </a:lnTo>
                  <a:lnTo>
                    <a:pt x="218969" y="7620"/>
                  </a:lnTo>
                  <a:lnTo>
                    <a:pt x="222179" y="6033"/>
                  </a:lnTo>
                  <a:lnTo>
                    <a:pt x="225272" y="4022"/>
                  </a:lnTo>
                  <a:lnTo>
                    <a:pt x="229239" y="2681"/>
                  </a:lnTo>
                  <a:lnTo>
                    <a:pt x="233788" y="1787"/>
                  </a:lnTo>
                  <a:lnTo>
                    <a:pt x="24860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342"/>
            <p:cNvSpPr/>
            <p:nvPr/>
          </p:nvSpPr>
          <p:spPr>
            <a:xfrm>
              <a:off x="3783329" y="3060385"/>
              <a:ext cx="252383" cy="351322"/>
            </a:xfrm>
            <a:custGeom>
              <a:avLst/>
              <a:gdLst/>
              <a:ahLst/>
              <a:cxnLst/>
              <a:rect l="0" t="0" r="0" b="0"/>
              <a:pathLst>
                <a:path w="252383" h="351322">
                  <a:moveTo>
                    <a:pt x="0" y="25715"/>
                  </a:moveTo>
                  <a:lnTo>
                    <a:pt x="0" y="21164"/>
                  </a:lnTo>
                  <a:lnTo>
                    <a:pt x="953" y="19823"/>
                  </a:lnTo>
                  <a:lnTo>
                    <a:pt x="2541" y="18929"/>
                  </a:lnTo>
                  <a:lnTo>
                    <a:pt x="4551" y="18334"/>
                  </a:lnTo>
                  <a:lnTo>
                    <a:pt x="9325" y="15132"/>
                  </a:lnTo>
                  <a:lnTo>
                    <a:pt x="11932" y="12944"/>
                  </a:lnTo>
                  <a:lnTo>
                    <a:pt x="14622" y="11486"/>
                  </a:lnTo>
                  <a:lnTo>
                    <a:pt x="23912" y="8481"/>
                  </a:lnTo>
                  <a:lnTo>
                    <a:pt x="28324" y="6606"/>
                  </a:lnTo>
                  <a:lnTo>
                    <a:pt x="33170" y="4403"/>
                  </a:lnTo>
                  <a:lnTo>
                    <a:pt x="38306" y="2934"/>
                  </a:lnTo>
                  <a:lnTo>
                    <a:pt x="43635" y="1955"/>
                  </a:lnTo>
                  <a:lnTo>
                    <a:pt x="49092" y="1302"/>
                  </a:lnTo>
                  <a:lnTo>
                    <a:pt x="55589" y="867"/>
                  </a:lnTo>
                  <a:lnTo>
                    <a:pt x="62777" y="577"/>
                  </a:lnTo>
                  <a:lnTo>
                    <a:pt x="84006" y="169"/>
                  </a:lnTo>
                  <a:lnTo>
                    <a:pt x="142846" y="0"/>
                  </a:lnTo>
                  <a:lnTo>
                    <a:pt x="147618" y="951"/>
                  </a:lnTo>
                  <a:lnTo>
                    <a:pt x="155461" y="4549"/>
                  </a:lnTo>
                  <a:lnTo>
                    <a:pt x="162122" y="9322"/>
                  </a:lnTo>
                  <a:lnTo>
                    <a:pt x="168257" y="14619"/>
                  </a:lnTo>
                  <a:lnTo>
                    <a:pt x="174159" y="20149"/>
                  </a:lnTo>
                  <a:lnTo>
                    <a:pt x="176113" y="22956"/>
                  </a:lnTo>
                  <a:lnTo>
                    <a:pt x="178285" y="28616"/>
                  </a:lnTo>
                  <a:lnTo>
                    <a:pt x="177912" y="32412"/>
                  </a:lnTo>
                  <a:lnTo>
                    <a:pt x="174957" y="41708"/>
                  </a:lnTo>
                  <a:lnTo>
                    <a:pt x="170469" y="49650"/>
                  </a:lnTo>
                  <a:lnTo>
                    <a:pt x="165299" y="57308"/>
                  </a:lnTo>
                  <a:lnTo>
                    <a:pt x="159826" y="67061"/>
                  </a:lnTo>
                  <a:lnTo>
                    <a:pt x="151390" y="83262"/>
                  </a:lnTo>
                  <a:lnTo>
                    <a:pt x="147600" y="87892"/>
                  </a:lnTo>
                  <a:lnTo>
                    <a:pt x="143168" y="91931"/>
                  </a:lnTo>
                  <a:lnTo>
                    <a:pt x="138308" y="95577"/>
                  </a:lnTo>
                  <a:lnTo>
                    <a:pt x="133163" y="99912"/>
                  </a:lnTo>
                  <a:lnTo>
                    <a:pt x="127828" y="104707"/>
                  </a:lnTo>
                  <a:lnTo>
                    <a:pt x="116820" y="115115"/>
                  </a:lnTo>
                  <a:lnTo>
                    <a:pt x="105578" y="126090"/>
                  </a:lnTo>
                  <a:lnTo>
                    <a:pt x="99913" y="130732"/>
                  </a:lnTo>
                  <a:lnTo>
                    <a:pt x="94231" y="134778"/>
                  </a:lnTo>
                  <a:lnTo>
                    <a:pt x="88539" y="138429"/>
                  </a:lnTo>
                  <a:lnTo>
                    <a:pt x="82838" y="141815"/>
                  </a:lnTo>
                  <a:lnTo>
                    <a:pt x="77133" y="145025"/>
                  </a:lnTo>
                  <a:lnTo>
                    <a:pt x="65714" y="151131"/>
                  </a:lnTo>
                  <a:lnTo>
                    <a:pt x="54289" y="157020"/>
                  </a:lnTo>
                  <a:lnTo>
                    <a:pt x="50481" y="159924"/>
                  </a:lnTo>
                  <a:lnTo>
                    <a:pt x="47941" y="162813"/>
                  </a:lnTo>
                  <a:lnTo>
                    <a:pt x="46249" y="165691"/>
                  </a:lnTo>
                  <a:lnTo>
                    <a:pt x="44167" y="167610"/>
                  </a:lnTo>
                  <a:lnTo>
                    <a:pt x="41827" y="168889"/>
                  </a:lnTo>
                  <a:lnTo>
                    <a:pt x="36688" y="170310"/>
                  </a:lnTo>
                  <a:lnTo>
                    <a:pt x="29392" y="171110"/>
                  </a:lnTo>
                  <a:lnTo>
                    <a:pt x="27351" y="171297"/>
                  </a:lnTo>
                  <a:lnTo>
                    <a:pt x="32884" y="171417"/>
                  </a:lnTo>
                  <a:lnTo>
                    <a:pt x="58900" y="171446"/>
                  </a:lnTo>
                  <a:lnTo>
                    <a:pt x="64032" y="170494"/>
                  </a:lnTo>
                  <a:lnTo>
                    <a:pt x="69359" y="168907"/>
                  </a:lnTo>
                  <a:lnTo>
                    <a:pt x="74814" y="166896"/>
                  </a:lnTo>
                  <a:lnTo>
                    <a:pt x="80356" y="165556"/>
                  </a:lnTo>
                  <a:lnTo>
                    <a:pt x="85956" y="164662"/>
                  </a:lnTo>
                  <a:lnTo>
                    <a:pt x="91594" y="164066"/>
                  </a:lnTo>
                  <a:lnTo>
                    <a:pt x="98210" y="163669"/>
                  </a:lnTo>
                  <a:lnTo>
                    <a:pt x="113181" y="163227"/>
                  </a:lnTo>
                  <a:lnTo>
                    <a:pt x="133125" y="162979"/>
                  </a:lnTo>
                  <a:lnTo>
                    <a:pt x="139232" y="163897"/>
                  </a:lnTo>
                  <a:lnTo>
                    <a:pt x="145209" y="165461"/>
                  </a:lnTo>
                  <a:lnTo>
                    <a:pt x="151099" y="167456"/>
                  </a:lnTo>
                  <a:lnTo>
                    <a:pt x="157883" y="168787"/>
                  </a:lnTo>
                  <a:lnTo>
                    <a:pt x="165263" y="169674"/>
                  </a:lnTo>
                  <a:lnTo>
                    <a:pt x="173041" y="170265"/>
                  </a:lnTo>
                  <a:lnTo>
                    <a:pt x="180131" y="171611"/>
                  </a:lnTo>
                  <a:lnTo>
                    <a:pt x="186762" y="173461"/>
                  </a:lnTo>
                  <a:lnTo>
                    <a:pt x="193088" y="175647"/>
                  </a:lnTo>
                  <a:lnTo>
                    <a:pt x="199211" y="178058"/>
                  </a:lnTo>
                  <a:lnTo>
                    <a:pt x="205197" y="180616"/>
                  </a:lnTo>
                  <a:lnTo>
                    <a:pt x="211094" y="183275"/>
                  </a:lnTo>
                  <a:lnTo>
                    <a:pt x="215977" y="186000"/>
                  </a:lnTo>
                  <a:lnTo>
                    <a:pt x="220185" y="188769"/>
                  </a:lnTo>
                  <a:lnTo>
                    <a:pt x="227400" y="194386"/>
                  </a:lnTo>
                  <a:lnTo>
                    <a:pt x="233782" y="200057"/>
                  </a:lnTo>
                  <a:lnTo>
                    <a:pt x="239794" y="205753"/>
                  </a:lnTo>
                  <a:lnTo>
                    <a:pt x="251414" y="217170"/>
                  </a:lnTo>
                  <a:lnTo>
                    <a:pt x="252382" y="220979"/>
                  </a:lnTo>
                  <a:lnTo>
                    <a:pt x="252075" y="225423"/>
                  </a:lnTo>
                  <a:lnTo>
                    <a:pt x="250146" y="234489"/>
                  </a:lnTo>
                  <a:lnTo>
                    <a:pt x="249289" y="241693"/>
                  </a:lnTo>
                  <a:lnTo>
                    <a:pt x="246368" y="250610"/>
                  </a:lnTo>
                  <a:lnTo>
                    <a:pt x="244256" y="255655"/>
                  </a:lnTo>
                  <a:lnTo>
                    <a:pt x="236828" y="266340"/>
                  </a:lnTo>
                  <a:lnTo>
                    <a:pt x="232180" y="271857"/>
                  </a:lnTo>
                  <a:lnTo>
                    <a:pt x="224477" y="280526"/>
                  </a:lnTo>
                  <a:lnTo>
                    <a:pt x="216925" y="288507"/>
                  </a:lnTo>
                  <a:lnTo>
                    <a:pt x="207219" y="298404"/>
                  </a:lnTo>
                  <a:lnTo>
                    <a:pt x="201964" y="302757"/>
                  </a:lnTo>
                  <a:lnTo>
                    <a:pt x="196555" y="306612"/>
                  </a:lnTo>
                  <a:lnTo>
                    <a:pt x="191044" y="310135"/>
                  </a:lnTo>
                  <a:lnTo>
                    <a:pt x="184513" y="313436"/>
                  </a:lnTo>
                  <a:lnTo>
                    <a:pt x="177301" y="316589"/>
                  </a:lnTo>
                  <a:lnTo>
                    <a:pt x="169636" y="319643"/>
                  </a:lnTo>
                  <a:lnTo>
                    <a:pt x="162621" y="322632"/>
                  </a:lnTo>
                  <a:lnTo>
                    <a:pt x="149746" y="328493"/>
                  </a:lnTo>
                  <a:lnTo>
                    <a:pt x="142694" y="331389"/>
                  </a:lnTo>
                  <a:lnTo>
                    <a:pt x="135134" y="334273"/>
                  </a:lnTo>
                  <a:lnTo>
                    <a:pt x="119115" y="340017"/>
                  </a:lnTo>
                  <a:lnTo>
                    <a:pt x="102470" y="345745"/>
                  </a:lnTo>
                  <a:lnTo>
                    <a:pt x="94031" y="347653"/>
                  </a:lnTo>
                  <a:lnTo>
                    <a:pt x="85548" y="348925"/>
                  </a:lnTo>
                  <a:lnTo>
                    <a:pt x="77035" y="349773"/>
                  </a:lnTo>
                  <a:lnTo>
                    <a:pt x="69454" y="350338"/>
                  </a:lnTo>
                  <a:lnTo>
                    <a:pt x="62495" y="350716"/>
                  </a:lnTo>
                  <a:lnTo>
                    <a:pt x="49684" y="351135"/>
                  </a:lnTo>
                  <a:lnTo>
                    <a:pt x="37640" y="351321"/>
                  </a:lnTo>
                  <a:lnTo>
                    <a:pt x="32713" y="350418"/>
                  </a:lnTo>
                  <a:lnTo>
                    <a:pt x="28476" y="348863"/>
                  </a:lnTo>
                  <a:lnTo>
                    <a:pt x="21229" y="345549"/>
                  </a:lnTo>
                  <a:lnTo>
                    <a:pt x="14833" y="344076"/>
                  </a:lnTo>
                  <a:lnTo>
                    <a:pt x="12746" y="342730"/>
                  </a:lnTo>
                  <a:lnTo>
                    <a:pt x="11355" y="340881"/>
                  </a:lnTo>
                  <a:lnTo>
                    <a:pt x="10428" y="338695"/>
                  </a:lnTo>
                  <a:lnTo>
                    <a:pt x="8857" y="337239"/>
                  </a:lnTo>
                  <a:lnTo>
                    <a:pt x="6857" y="336267"/>
                  </a:lnTo>
                  <a:lnTo>
                    <a:pt x="4572" y="335620"/>
                  </a:lnTo>
                  <a:lnTo>
                    <a:pt x="3048" y="334236"/>
                  </a:lnTo>
                  <a:lnTo>
                    <a:pt x="2032" y="332360"/>
                  </a:lnTo>
                  <a:lnTo>
                    <a:pt x="903" y="327737"/>
                  </a:lnTo>
                  <a:lnTo>
                    <a:pt x="0" y="31718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343"/>
            <p:cNvSpPr/>
            <p:nvPr/>
          </p:nvSpPr>
          <p:spPr>
            <a:xfrm>
              <a:off x="4143375" y="3146107"/>
              <a:ext cx="291466" cy="248604"/>
            </a:xfrm>
            <a:custGeom>
              <a:avLst/>
              <a:gdLst/>
              <a:ahLst/>
              <a:cxnLst/>
              <a:rect l="0" t="0" r="0" b="0"/>
              <a:pathLst>
                <a:path w="291466" h="248604">
                  <a:moveTo>
                    <a:pt x="0" y="0"/>
                  </a:moveTo>
                  <a:lnTo>
                    <a:pt x="14761" y="0"/>
                  </a:lnTo>
                  <a:lnTo>
                    <a:pt x="21165" y="2540"/>
                  </a:lnTo>
                  <a:lnTo>
                    <a:pt x="29409" y="6844"/>
                  </a:lnTo>
                  <a:lnTo>
                    <a:pt x="36248" y="11932"/>
                  </a:lnTo>
                  <a:lnTo>
                    <a:pt x="45003" y="17368"/>
                  </a:lnTo>
                  <a:lnTo>
                    <a:pt x="50004" y="20151"/>
                  </a:lnTo>
                  <a:lnTo>
                    <a:pt x="55243" y="23912"/>
                  </a:lnTo>
                  <a:lnTo>
                    <a:pt x="60641" y="28324"/>
                  </a:lnTo>
                  <a:lnTo>
                    <a:pt x="66145" y="33170"/>
                  </a:lnTo>
                  <a:lnTo>
                    <a:pt x="70766" y="38306"/>
                  </a:lnTo>
                  <a:lnTo>
                    <a:pt x="74800" y="43635"/>
                  </a:lnTo>
                  <a:lnTo>
                    <a:pt x="78442" y="49092"/>
                  </a:lnTo>
                  <a:lnTo>
                    <a:pt x="83727" y="54636"/>
                  </a:lnTo>
                  <a:lnTo>
                    <a:pt x="90108" y="60237"/>
                  </a:lnTo>
                  <a:lnTo>
                    <a:pt x="97219" y="65875"/>
                  </a:lnTo>
                  <a:lnTo>
                    <a:pt x="103865" y="71539"/>
                  </a:lnTo>
                  <a:lnTo>
                    <a:pt x="110201" y="77220"/>
                  </a:lnTo>
                  <a:lnTo>
                    <a:pt x="122320" y="88613"/>
                  </a:lnTo>
                  <a:lnTo>
                    <a:pt x="134057" y="100026"/>
                  </a:lnTo>
                  <a:lnTo>
                    <a:pt x="139853" y="106689"/>
                  </a:lnTo>
                  <a:lnTo>
                    <a:pt x="145623" y="113988"/>
                  </a:lnTo>
                  <a:lnTo>
                    <a:pt x="151374" y="121712"/>
                  </a:lnTo>
                  <a:lnTo>
                    <a:pt x="157114" y="128767"/>
                  </a:lnTo>
                  <a:lnTo>
                    <a:pt x="162845" y="135374"/>
                  </a:lnTo>
                  <a:lnTo>
                    <a:pt x="168571" y="141685"/>
                  </a:lnTo>
                  <a:lnTo>
                    <a:pt x="180013" y="153776"/>
                  </a:lnTo>
                  <a:lnTo>
                    <a:pt x="202880" y="177061"/>
                  </a:lnTo>
                  <a:lnTo>
                    <a:pt x="208596" y="181858"/>
                  </a:lnTo>
                  <a:lnTo>
                    <a:pt x="214312" y="186009"/>
                  </a:lnTo>
                  <a:lnTo>
                    <a:pt x="220027" y="189728"/>
                  </a:lnTo>
                  <a:lnTo>
                    <a:pt x="225742" y="194113"/>
                  </a:lnTo>
                  <a:lnTo>
                    <a:pt x="231457" y="198941"/>
                  </a:lnTo>
                  <a:lnTo>
                    <a:pt x="241934" y="208433"/>
                  </a:lnTo>
                  <a:lnTo>
                    <a:pt x="249766" y="215827"/>
                  </a:lnTo>
                  <a:lnTo>
                    <a:pt x="265524" y="231281"/>
                  </a:lnTo>
                  <a:lnTo>
                    <a:pt x="268456" y="234197"/>
                  </a:lnTo>
                  <a:lnTo>
                    <a:pt x="271363" y="236141"/>
                  </a:lnTo>
                  <a:lnTo>
                    <a:pt x="280005" y="239830"/>
                  </a:lnTo>
                  <a:lnTo>
                    <a:pt x="288919" y="246588"/>
                  </a:lnTo>
                  <a:lnTo>
                    <a:pt x="291465" y="24860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344"/>
            <p:cNvSpPr/>
            <p:nvPr/>
          </p:nvSpPr>
          <p:spPr>
            <a:xfrm>
              <a:off x="4160520" y="3163252"/>
              <a:ext cx="248603" cy="248603"/>
            </a:xfrm>
            <a:custGeom>
              <a:avLst/>
              <a:gdLst/>
              <a:ahLst/>
              <a:cxnLst/>
              <a:rect l="0" t="0" r="0" b="0"/>
              <a:pathLst>
                <a:path w="248603" h="248603">
                  <a:moveTo>
                    <a:pt x="248602" y="0"/>
                  </a:moveTo>
                  <a:lnTo>
                    <a:pt x="241221" y="0"/>
                  </a:lnTo>
                  <a:lnTo>
                    <a:pt x="240824" y="953"/>
                  </a:lnTo>
                  <a:lnTo>
                    <a:pt x="240383" y="4551"/>
                  </a:lnTo>
                  <a:lnTo>
                    <a:pt x="239312" y="6844"/>
                  </a:lnTo>
                  <a:lnTo>
                    <a:pt x="235583" y="11932"/>
                  </a:lnTo>
                  <a:lnTo>
                    <a:pt x="230751" y="17368"/>
                  </a:lnTo>
                  <a:lnTo>
                    <a:pt x="224475" y="23912"/>
                  </a:lnTo>
                  <a:lnTo>
                    <a:pt x="215337" y="33170"/>
                  </a:lnTo>
                  <a:lnTo>
                    <a:pt x="209280" y="38306"/>
                  </a:lnTo>
                  <a:lnTo>
                    <a:pt x="202385" y="43635"/>
                  </a:lnTo>
                  <a:lnTo>
                    <a:pt x="194931" y="49092"/>
                  </a:lnTo>
                  <a:lnTo>
                    <a:pt x="188056" y="55588"/>
                  </a:lnTo>
                  <a:lnTo>
                    <a:pt x="181568" y="62776"/>
                  </a:lnTo>
                  <a:lnTo>
                    <a:pt x="175338" y="70426"/>
                  </a:lnTo>
                  <a:lnTo>
                    <a:pt x="168327" y="77431"/>
                  </a:lnTo>
                  <a:lnTo>
                    <a:pt x="160795" y="84005"/>
                  </a:lnTo>
                  <a:lnTo>
                    <a:pt x="152917" y="90293"/>
                  </a:lnTo>
                  <a:lnTo>
                    <a:pt x="145759" y="96391"/>
                  </a:lnTo>
                  <a:lnTo>
                    <a:pt x="139083" y="102361"/>
                  </a:lnTo>
                  <a:lnTo>
                    <a:pt x="132727" y="108245"/>
                  </a:lnTo>
                  <a:lnTo>
                    <a:pt x="110129" y="130180"/>
                  </a:lnTo>
                  <a:lnTo>
                    <a:pt x="54406" y="185630"/>
                  </a:lnTo>
                  <a:lnTo>
                    <a:pt x="48654" y="190429"/>
                  </a:lnTo>
                  <a:lnTo>
                    <a:pt x="42913" y="194580"/>
                  </a:lnTo>
                  <a:lnTo>
                    <a:pt x="37181" y="198300"/>
                  </a:lnTo>
                  <a:lnTo>
                    <a:pt x="32407" y="201733"/>
                  </a:lnTo>
                  <a:lnTo>
                    <a:pt x="28272" y="204974"/>
                  </a:lnTo>
                  <a:lnTo>
                    <a:pt x="21138" y="211114"/>
                  </a:lnTo>
                  <a:lnTo>
                    <a:pt x="14792" y="217019"/>
                  </a:lnTo>
                  <a:lnTo>
                    <a:pt x="5864" y="225698"/>
                  </a:lnTo>
                  <a:lnTo>
                    <a:pt x="3909" y="228570"/>
                  </a:lnTo>
                  <a:lnTo>
                    <a:pt x="1158" y="236211"/>
                  </a:lnTo>
                  <a:lnTo>
                    <a:pt x="514" y="238333"/>
                  </a:lnTo>
                  <a:lnTo>
                    <a:pt x="229" y="241816"/>
                  </a:lnTo>
                  <a:lnTo>
                    <a:pt x="0" y="24860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345"/>
            <p:cNvSpPr/>
            <p:nvPr/>
          </p:nvSpPr>
          <p:spPr>
            <a:xfrm>
              <a:off x="4606290" y="3274695"/>
              <a:ext cx="222886" cy="17146"/>
            </a:xfrm>
            <a:custGeom>
              <a:avLst/>
              <a:gdLst/>
              <a:ahLst/>
              <a:cxnLst/>
              <a:rect l="0" t="0" r="0" b="0"/>
              <a:pathLst>
                <a:path w="222886" h="17146">
                  <a:moveTo>
                    <a:pt x="0" y="0"/>
                  </a:moveTo>
                  <a:lnTo>
                    <a:pt x="20150" y="0"/>
                  </a:lnTo>
                  <a:lnTo>
                    <a:pt x="23911" y="952"/>
                  </a:lnTo>
                  <a:lnTo>
                    <a:pt x="28323" y="2540"/>
                  </a:lnTo>
                  <a:lnTo>
                    <a:pt x="33169" y="4550"/>
                  </a:lnTo>
                  <a:lnTo>
                    <a:pt x="38305" y="5891"/>
                  </a:lnTo>
                  <a:lnTo>
                    <a:pt x="43634" y="6785"/>
                  </a:lnTo>
                  <a:lnTo>
                    <a:pt x="49092" y="7381"/>
                  </a:lnTo>
                  <a:lnTo>
                    <a:pt x="54635" y="7778"/>
                  </a:lnTo>
                  <a:lnTo>
                    <a:pt x="60236" y="8042"/>
                  </a:lnTo>
                  <a:lnTo>
                    <a:pt x="71539" y="8337"/>
                  </a:lnTo>
                  <a:lnTo>
                    <a:pt x="141684" y="8570"/>
                  </a:lnTo>
                  <a:lnTo>
                    <a:pt x="147796" y="9523"/>
                  </a:lnTo>
                  <a:lnTo>
                    <a:pt x="153776" y="11111"/>
                  </a:lnTo>
                  <a:lnTo>
                    <a:pt x="159667" y="13122"/>
                  </a:lnTo>
                  <a:lnTo>
                    <a:pt x="165499" y="14463"/>
                  </a:lnTo>
                  <a:lnTo>
                    <a:pt x="171293" y="15357"/>
                  </a:lnTo>
                  <a:lnTo>
                    <a:pt x="177060" y="15952"/>
                  </a:lnTo>
                  <a:lnTo>
                    <a:pt x="182810" y="16350"/>
                  </a:lnTo>
                  <a:lnTo>
                    <a:pt x="188548" y="16615"/>
                  </a:lnTo>
                  <a:lnTo>
                    <a:pt x="200004" y="16909"/>
                  </a:lnTo>
                  <a:lnTo>
                    <a:pt x="222885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346"/>
            <p:cNvSpPr/>
            <p:nvPr/>
          </p:nvSpPr>
          <p:spPr>
            <a:xfrm>
              <a:off x="4966334" y="3128962"/>
              <a:ext cx="68582" cy="257176"/>
            </a:xfrm>
            <a:custGeom>
              <a:avLst/>
              <a:gdLst/>
              <a:ahLst/>
              <a:cxnLst/>
              <a:rect l="0" t="0" r="0" b="0"/>
              <a:pathLst>
                <a:path w="68582" h="257176">
                  <a:moveTo>
                    <a:pt x="0" y="0"/>
                  </a:moveTo>
                  <a:lnTo>
                    <a:pt x="0" y="7381"/>
                  </a:lnTo>
                  <a:lnTo>
                    <a:pt x="953" y="8731"/>
                  </a:lnTo>
                  <a:lnTo>
                    <a:pt x="2541" y="10583"/>
                  </a:lnTo>
                  <a:lnTo>
                    <a:pt x="4552" y="12770"/>
                  </a:lnTo>
                  <a:lnTo>
                    <a:pt x="9325" y="17741"/>
                  </a:lnTo>
                  <a:lnTo>
                    <a:pt x="11932" y="20400"/>
                  </a:lnTo>
                  <a:lnTo>
                    <a:pt x="13670" y="24077"/>
                  </a:lnTo>
                  <a:lnTo>
                    <a:pt x="14829" y="28434"/>
                  </a:lnTo>
                  <a:lnTo>
                    <a:pt x="15601" y="33244"/>
                  </a:lnTo>
                  <a:lnTo>
                    <a:pt x="16116" y="38355"/>
                  </a:lnTo>
                  <a:lnTo>
                    <a:pt x="16459" y="43667"/>
                  </a:lnTo>
                  <a:lnTo>
                    <a:pt x="16688" y="49114"/>
                  </a:lnTo>
                  <a:lnTo>
                    <a:pt x="17793" y="54650"/>
                  </a:lnTo>
                  <a:lnTo>
                    <a:pt x="19482" y="60246"/>
                  </a:lnTo>
                  <a:lnTo>
                    <a:pt x="21561" y="65881"/>
                  </a:lnTo>
                  <a:lnTo>
                    <a:pt x="22947" y="71544"/>
                  </a:lnTo>
                  <a:lnTo>
                    <a:pt x="23871" y="77223"/>
                  </a:lnTo>
                  <a:lnTo>
                    <a:pt x="24486" y="82915"/>
                  </a:lnTo>
                  <a:lnTo>
                    <a:pt x="25849" y="88614"/>
                  </a:lnTo>
                  <a:lnTo>
                    <a:pt x="27710" y="94318"/>
                  </a:lnTo>
                  <a:lnTo>
                    <a:pt x="29904" y="100027"/>
                  </a:lnTo>
                  <a:lnTo>
                    <a:pt x="31366" y="106689"/>
                  </a:lnTo>
                  <a:lnTo>
                    <a:pt x="32341" y="113989"/>
                  </a:lnTo>
                  <a:lnTo>
                    <a:pt x="32991" y="121712"/>
                  </a:lnTo>
                  <a:lnTo>
                    <a:pt x="33424" y="128767"/>
                  </a:lnTo>
                  <a:lnTo>
                    <a:pt x="33905" y="141685"/>
                  </a:lnTo>
                  <a:lnTo>
                    <a:pt x="34986" y="147796"/>
                  </a:lnTo>
                  <a:lnTo>
                    <a:pt x="36660" y="153776"/>
                  </a:lnTo>
                  <a:lnTo>
                    <a:pt x="38727" y="159667"/>
                  </a:lnTo>
                  <a:lnTo>
                    <a:pt x="40106" y="165500"/>
                  </a:lnTo>
                  <a:lnTo>
                    <a:pt x="41025" y="171293"/>
                  </a:lnTo>
                  <a:lnTo>
                    <a:pt x="41638" y="177061"/>
                  </a:lnTo>
                  <a:lnTo>
                    <a:pt x="42046" y="182810"/>
                  </a:lnTo>
                  <a:lnTo>
                    <a:pt x="42318" y="188549"/>
                  </a:lnTo>
                  <a:lnTo>
                    <a:pt x="42500" y="194279"/>
                  </a:lnTo>
                  <a:lnTo>
                    <a:pt x="43574" y="199052"/>
                  </a:lnTo>
                  <a:lnTo>
                    <a:pt x="45241" y="203186"/>
                  </a:lnTo>
                  <a:lnTo>
                    <a:pt x="47306" y="206895"/>
                  </a:lnTo>
                  <a:lnTo>
                    <a:pt x="48683" y="210320"/>
                  </a:lnTo>
                  <a:lnTo>
                    <a:pt x="50212" y="216665"/>
                  </a:lnTo>
                  <a:lnTo>
                    <a:pt x="50892" y="222661"/>
                  </a:lnTo>
                  <a:lnTo>
                    <a:pt x="51194" y="228500"/>
                  </a:lnTo>
                  <a:lnTo>
                    <a:pt x="51328" y="234271"/>
                  </a:lnTo>
                  <a:lnTo>
                    <a:pt x="52317" y="237143"/>
                  </a:lnTo>
                  <a:lnTo>
                    <a:pt x="53928" y="240011"/>
                  </a:lnTo>
                  <a:lnTo>
                    <a:pt x="58807" y="246905"/>
                  </a:lnTo>
                  <a:lnTo>
                    <a:pt x="60160" y="247471"/>
                  </a:lnTo>
                  <a:lnTo>
                    <a:pt x="62014" y="247848"/>
                  </a:lnTo>
                  <a:lnTo>
                    <a:pt x="64203" y="248100"/>
                  </a:lnTo>
                  <a:lnTo>
                    <a:pt x="65663" y="249220"/>
                  </a:lnTo>
                  <a:lnTo>
                    <a:pt x="66635" y="250919"/>
                  </a:lnTo>
                  <a:lnTo>
                    <a:pt x="68581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347"/>
            <p:cNvSpPr/>
            <p:nvPr/>
          </p:nvSpPr>
          <p:spPr>
            <a:xfrm>
              <a:off x="5369242" y="3223260"/>
              <a:ext cx="222886" cy="25718"/>
            </a:xfrm>
            <a:custGeom>
              <a:avLst/>
              <a:gdLst/>
              <a:ahLst/>
              <a:cxnLst/>
              <a:rect l="0" t="0" r="0" b="0"/>
              <a:pathLst>
                <a:path w="222886" h="25718">
                  <a:moveTo>
                    <a:pt x="0" y="25717"/>
                  </a:moveTo>
                  <a:lnTo>
                    <a:pt x="7381" y="18336"/>
                  </a:lnTo>
                  <a:lnTo>
                    <a:pt x="10583" y="17674"/>
                  </a:lnTo>
                  <a:lnTo>
                    <a:pt x="16133" y="17380"/>
                  </a:lnTo>
                  <a:lnTo>
                    <a:pt x="29969" y="17214"/>
                  </a:lnTo>
                  <a:lnTo>
                    <a:pt x="78901" y="17148"/>
                  </a:lnTo>
                  <a:lnTo>
                    <a:pt x="86890" y="16194"/>
                  </a:lnTo>
                  <a:lnTo>
                    <a:pt x="95074" y="14606"/>
                  </a:lnTo>
                  <a:lnTo>
                    <a:pt x="103388" y="12595"/>
                  </a:lnTo>
                  <a:lnTo>
                    <a:pt x="110835" y="11254"/>
                  </a:lnTo>
                  <a:lnTo>
                    <a:pt x="117705" y="10360"/>
                  </a:lnTo>
                  <a:lnTo>
                    <a:pt x="124190" y="9764"/>
                  </a:lnTo>
                  <a:lnTo>
                    <a:pt x="130419" y="9367"/>
                  </a:lnTo>
                  <a:lnTo>
                    <a:pt x="142419" y="8925"/>
                  </a:lnTo>
                  <a:lnTo>
                    <a:pt x="148286" y="7855"/>
                  </a:lnTo>
                  <a:lnTo>
                    <a:pt x="154103" y="6189"/>
                  </a:lnTo>
                  <a:lnTo>
                    <a:pt x="159885" y="4126"/>
                  </a:lnTo>
                  <a:lnTo>
                    <a:pt x="165645" y="2750"/>
                  </a:lnTo>
                  <a:lnTo>
                    <a:pt x="171390" y="1834"/>
                  </a:lnTo>
                  <a:lnTo>
                    <a:pt x="177125" y="1222"/>
                  </a:lnTo>
                  <a:lnTo>
                    <a:pt x="182853" y="815"/>
                  </a:lnTo>
                  <a:lnTo>
                    <a:pt x="188577" y="543"/>
                  </a:lnTo>
                  <a:lnTo>
                    <a:pt x="203195" y="161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348"/>
            <p:cNvSpPr/>
            <p:nvPr/>
          </p:nvSpPr>
          <p:spPr>
            <a:xfrm>
              <a:off x="5394959" y="3326129"/>
              <a:ext cx="214314" cy="8574"/>
            </a:xfrm>
            <a:custGeom>
              <a:avLst/>
              <a:gdLst/>
              <a:ahLst/>
              <a:cxnLst/>
              <a:rect l="0" t="0" r="0" b="0"/>
              <a:pathLst>
                <a:path w="214314" h="8574">
                  <a:moveTo>
                    <a:pt x="0" y="8573"/>
                  </a:moveTo>
                  <a:lnTo>
                    <a:pt x="7382" y="8573"/>
                  </a:lnTo>
                  <a:lnTo>
                    <a:pt x="9684" y="7621"/>
                  </a:lnTo>
                  <a:lnTo>
                    <a:pt x="13124" y="6033"/>
                  </a:lnTo>
                  <a:lnTo>
                    <a:pt x="17322" y="4022"/>
                  </a:lnTo>
                  <a:lnTo>
                    <a:pt x="22026" y="2682"/>
                  </a:lnTo>
                  <a:lnTo>
                    <a:pt x="27067" y="1788"/>
                  </a:lnTo>
                  <a:lnTo>
                    <a:pt x="32332" y="1192"/>
                  </a:lnTo>
                  <a:lnTo>
                    <a:pt x="37747" y="795"/>
                  </a:lnTo>
                  <a:lnTo>
                    <a:pt x="43263" y="530"/>
                  </a:lnTo>
                  <a:lnTo>
                    <a:pt x="55423" y="236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349"/>
            <p:cNvSpPr/>
            <p:nvPr/>
          </p:nvSpPr>
          <p:spPr>
            <a:xfrm>
              <a:off x="5797867" y="3257550"/>
              <a:ext cx="180024" cy="17146"/>
            </a:xfrm>
            <a:custGeom>
              <a:avLst/>
              <a:gdLst/>
              <a:ahLst/>
              <a:cxnLst/>
              <a:rect l="0" t="0" r="0" b="0"/>
              <a:pathLst>
                <a:path w="180024" h="17146">
                  <a:moveTo>
                    <a:pt x="0" y="17145"/>
                  </a:moveTo>
                  <a:lnTo>
                    <a:pt x="49114" y="17145"/>
                  </a:lnTo>
                  <a:lnTo>
                    <a:pt x="54650" y="16192"/>
                  </a:lnTo>
                  <a:lnTo>
                    <a:pt x="60246" y="14604"/>
                  </a:lnTo>
                  <a:lnTo>
                    <a:pt x="65882" y="12594"/>
                  </a:lnTo>
                  <a:lnTo>
                    <a:pt x="71544" y="11253"/>
                  </a:lnTo>
                  <a:lnTo>
                    <a:pt x="77223" y="10359"/>
                  </a:lnTo>
                  <a:lnTo>
                    <a:pt x="82915" y="9764"/>
                  </a:lnTo>
                  <a:lnTo>
                    <a:pt x="88614" y="9367"/>
                  </a:lnTo>
                  <a:lnTo>
                    <a:pt x="94319" y="9102"/>
                  </a:lnTo>
                  <a:lnTo>
                    <a:pt x="105737" y="8807"/>
                  </a:lnTo>
                  <a:lnTo>
                    <a:pt x="117161" y="8677"/>
                  </a:lnTo>
                  <a:lnTo>
                    <a:pt x="123828" y="7689"/>
                  </a:lnTo>
                  <a:lnTo>
                    <a:pt x="131129" y="6079"/>
                  </a:lnTo>
                  <a:lnTo>
                    <a:pt x="138855" y="4052"/>
                  </a:lnTo>
                  <a:lnTo>
                    <a:pt x="146862" y="2701"/>
                  </a:lnTo>
                  <a:lnTo>
                    <a:pt x="155058" y="1801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350"/>
            <p:cNvSpPr/>
            <p:nvPr/>
          </p:nvSpPr>
          <p:spPr>
            <a:xfrm>
              <a:off x="6063615" y="3163287"/>
              <a:ext cx="291465" cy="188561"/>
            </a:xfrm>
            <a:custGeom>
              <a:avLst/>
              <a:gdLst/>
              <a:ahLst/>
              <a:cxnLst/>
              <a:rect l="0" t="0" r="0" b="0"/>
              <a:pathLst>
                <a:path w="291465" h="188561">
                  <a:moveTo>
                    <a:pt x="0" y="42827"/>
                  </a:moveTo>
                  <a:lnTo>
                    <a:pt x="7381" y="35447"/>
                  </a:lnTo>
                  <a:lnTo>
                    <a:pt x="13122" y="32245"/>
                  </a:lnTo>
                  <a:lnTo>
                    <a:pt x="37747" y="19703"/>
                  </a:lnTo>
                  <a:lnTo>
                    <a:pt x="48844" y="14135"/>
                  </a:lnTo>
                  <a:lnTo>
                    <a:pt x="55422" y="12269"/>
                  </a:lnTo>
                  <a:lnTo>
                    <a:pt x="62666" y="11025"/>
                  </a:lnTo>
                  <a:lnTo>
                    <a:pt x="70352" y="10196"/>
                  </a:lnTo>
                  <a:lnTo>
                    <a:pt x="77381" y="8691"/>
                  </a:lnTo>
                  <a:lnTo>
                    <a:pt x="83972" y="6735"/>
                  </a:lnTo>
                  <a:lnTo>
                    <a:pt x="90271" y="4478"/>
                  </a:lnTo>
                  <a:lnTo>
                    <a:pt x="97328" y="2974"/>
                  </a:lnTo>
                  <a:lnTo>
                    <a:pt x="104890" y="1971"/>
                  </a:lnTo>
                  <a:lnTo>
                    <a:pt x="112789" y="1302"/>
                  </a:lnTo>
                  <a:lnTo>
                    <a:pt x="119960" y="857"/>
                  </a:lnTo>
                  <a:lnTo>
                    <a:pt x="133008" y="361"/>
                  </a:lnTo>
                  <a:lnTo>
                    <a:pt x="151064" y="83"/>
                  </a:lnTo>
                  <a:lnTo>
                    <a:pt x="168479" y="0"/>
                  </a:lnTo>
                  <a:lnTo>
                    <a:pt x="174232" y="941"/>
                  </a:lnTo>
                  <a:lnTo>
                    <a:pt x="179972" y="2520"/>
                  </a:lnTo>
                  <a:lnTo>
                    <a:pt x="185704" y="4526"/>
                  </a:lnTo>
                  <a:lnTo>
                    <a:pt x="189525" y="6816"/>
                  </a:lnTo>
                  <a:lnTo>
                    <a:pt x="192072" y="9295"/>
                  </a:lnTo>
                  <a:lnTo>
                    <a:pt x="195855" y="14589"/>
                  </a:lnTo>
                  <a:lnTo>
                    <a:pt x="200712" y="20117"/>
                  </a:lnTo>
                  <a:lnTo>
                    <a:pt x="201435" y="22925"/>
                  </a:lnTo>
                  <a:lnTo>
                    <a:pt x="200965" y="25749"/>
                  </a:lnTo>
                  <a:lnTo>
                    <a:pt x="199699" y="28584"/>
                  </a:lnTo>
                  <a:lnTo>
                    <a:pt x="198855" y="32380"/>
                  </a:lnTo>
                  <a:lnTo>
                    <a:pt x="198293" y="36815"/>
                  </a:lnTo>
                  <a:lnTo>
                    <a:pt x="197917" y="41677"/>
                  </a:lnTo>
                  <a:lnTo>
                    <a:pt x="195762" y="45870"/>
                  </a:lnTo>
                  <a:lnTo>
                    <a:pt x="192421" y="49619"/>
                  </a:lnTo>
                  <a:lnTo>
                    <a:pt x="188287" y="53070"/>
                  </a:lnTo>
                  <a:lnTo>
                    <a:pt x="183628" y="57276"/>
                  </a:lnTo>
                  <a:lnTo>
                    <a:pt x="173369" y="67029"/>
                  </a:lnTo>
                  <a:lnTo>
                    <a:pt x="168920" y="72297"/>
                  </a:lnTo>
                  <a:lnTo>
                    <a:pt x="165000" y="77714"/>
                  </a:lnTo>
                  <a:lnTo>
                    <a:pt x="161435" y="83230"/>
                  </a:lnTo>
                  <a:lnTo>
                    <a:pt x="157153" y="87860"/>
                  </a:lnTo>
                  <a:lnTo>
                    <a:pt x="152394" y="91899"/>
                  </a:lnTo>
                  <a:lnTo>
                    <a:pt x="147315" y="95545"/>
                  </a:lnTo>
                  <a:lnTo>
                    <a:pt x="142978" y="99880"/>
                  </a:lnTo>
                  <a:lnTo>
                    <a:pt x="139134" y="104675"/>
                  </a:lnTo>
                  <a:lnTo>
                    <a:pt x="135618" y="109777"/>
                  </a:lnTo>
                  <a:lnTo>
                    <a:pt x="132322" y="114130"/>
                  </a:lnTo>
                  <a:lnTo>
                    <a:pt x="129172" y="117985"/>
                  </a:lnTo>
                  <a:lnTo>
                    <a:pt x="126119" y="121508"/>
                  </a:lnTo>
                  <a:lnTo>
                    <a:pt x="123132" y="125761"/>
                  </a:lnTo>
                  <a:lnTo>
                    <a:pt x="120188" y="130502"/>
                  </a:lnTo>
                  <a:lnTo>
                    <a:pt x="117273" y="135567"/>
                  </a:lnTo>
                  <a:lnTo>
                    <a:pt x="114377" y="139896"/>
                  </a:lnTo>
                  <a:lnTo>
                    <a:pt x="111493" y="143735"/>
                  </a:lnTo>
                  <a:lnTo>
                    <a:pt x="108619" y="147247"/>
                  </a:lnTo>
                  <a:lnTo>
                    <a:pt x="106702" y="150540"/>
                  </a:lnTo>
                  <a:lnTo>
                    <a:pt x="105425" y="153689"/>
                  </a:lnTo>
                  <a:lnTo>
                    <a:pt x="103374" y="161034"/>
                  </a:lnTo>
                  <a:lnTo>
                    <a:pt x="103019" y="166858"/>
                  </a:lnTo>
                  <a:lnTo>
                    <a:pt x="103922" y="168377"/>
                  </a:lnTo>
                  <a:lnTo>
                    <a:pt x="105476" y="169390"/>
                  </a:lnTo>
                  <a:lnTo>
                    <a:pt x="107464" y="170065"/>
                  </a:lnTo>
                  <a:lnTo>
                    <a:pt x="108790" y="171467"/>
                  </a:lnTo>
                  <a:lnTo>
                    <a:pt x="109675" y="173355"/>
                  </a:lnTo>
                  <a:lnTo>
                    <a:pt x="110264" y="175566"/>
                  </a:lnTo>
                  <a:lnTo>
                    <a:pt x="113459" y="180562"/>
                  </a:lnTo>
                  <a:lnTo>
                    <a:pt x="115643" y="183228"/>
                  </a:lnTo>
                  <a:lnTo>
                    <a:pt x="118053" y="185005"/>
                  </a:lnTo>
                  <a:lnTo>
                    <a:pt x="123270" y="186980"/>
                  </a:lnTo>
                  <a:lnTo>
                    <a:pt x="131563" y="188092"/>
                  </a:lnTo>
                  <a:lnTo>
                    <a:pt x="139752" y="188352"/>
                  </a:lnTo>
                  <a:lnTo>
                    <a:pt x="190559" y="188559"/>
                  </a:lnTo>
                  <a:lnTo>
                    <a:pt x="291464" y="18856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351"/>
            <p:cNvSpPr/>
            <p:nvPr/>
          </p:nvSpPr>
          <p:spPr>
            <a:xfrm>
              <a:off x="6484151" y="3128993"/>
              <a:ext cx="230459" cy="257018"/>
            </a:xfrm>
            <a:custGeom>
              <a:avLst/>
              <a:gdLst/>
              <a:ahLst/>
              <a:cxnLst/>
              <a:rect l="0" t="0" r="0" b="0"/>
              <a:pathLst>
                <a:path w="230459" h="257018">
                  <a:moveTo>
                    <a:pt x="102386" y="8542"/>
                  </a:moveTo>
                  <a:lnTo>
                    <a:pt x="102386" y="3991"/>
                  </a:lnTo>
                  <a:lnTo>
                    <a:pt x="101434" y="2650"/>
                  </a:lnTo>
                  <a:lnTo>
                    <a:pt x="99847" y="1756"/>
                  </a:lnTo>
                  <a:lnTo>
                    <a:pt x="95005" y="322"/>
                  </a:lnTo>
                  <a:lnTo>
                    <a:pt x="89615" y="74"/>
                  </a:lnTo>
                  <a:lnTo>
                    <a:pt x="81986" y="0"/>
                  </a:lnTo>
                  <a:lnTo>
                    <a:pt x="79261" y="942"/>
                  </a:lnTo>
                  <a:lnTo>
                    <a:pt x="73693" y="4529"/>
                  </a:lnTo>
                  <a:lnTo>
                    <a:pt x="69923" y="6819"/>
                  </a:lnTo>
                  <a:lnTo>
                    <a:pt x="65504" y="9298"/>
                  </a:lnTo>
                  <a:lnTo>
                    <a:pt x="55514" y="14593"/>
                  </a:lnTo>
                  <a:lnTo>
                    <a:pt x="27939" y="28588"/>
                  </a:lnTo>
                  <a:lnTo>
                    <a:pt x="24180" y="31431"/>
                  </a:lnTo>
                  <a:lnTo>
                    <a:pt x="21674" y="34279"/>
                  </a:lnTo>
                  <a:lnTo>
                    <a:pt x="17937" y="39983"/>
                  </a:lnTo>
                  <a:lnTo>
                    <a:pt x="13100" y="45693"/>
                  </a:lnTo>
                  <a:lnTo>
                    <a:pt x="7776" y="51406"/>
                  </a:lnTo>
                  <a:lnTo>
                    <a:pt x="5023" y="54263"/>
                  </a:lnTo>
                  <a:lnTo>
                    <a:pt x="3187" y="57120"/>
                  </a:lnTo>
                  <a:lnTo>
                    <a:pt x="1148" y="62834"/>
                  </a:lnTo>
                  <a:lnTo>
                    <a:pt x="241" y="68549"/>
                  </a:lnTo>
                  <a:lnTo>
                    <a:pt x="0" y="71407"/>
                  </a:lnTo>
                  <a:lnTo>
                    <a:pt x="791" y="74264"/>
                  </a:lnTo>
                  <a:lnTo>
                    <a:pt x="4210" y="79979"/>
                  </a:lnTo>
                  <a:lnTo>
                    <a:pt x="6455" y="81884"/>
                  </a:lnTo>
                  <a:lnTo>
                    <a:pt x="8905" y="83154"/>
                  </a:lnTo>
                  <a:lnTo>
                    <a:pt x="11490" y="84001"/>
                  </a:lnTo>
                  <a:lnTo>
                    <a:pt x="16903" y="87481"/>
                  </a:lnTo>
                  <a:lnTo>
                    <a:pt x="23437" y="92203"/>
                  </a:lnTo>
                  <a:lnTo>
                    <a:pt x="27846" y="94796"/>
                  </a:lnTo>
                  <a:lnTo>
                    <a:pt x="32690" y="97477"/>
                  </a:lnTo>
                  <a:lnTo>
                    <a:pt x="37824" y="99264"/>
                  </a:lnTo>
                  <a:lnTo>
                    <a:pt x="43152" y="100456"/>
                  </a:lnTo>
                  <a:lnTo>
                    <a:pt x="48609" y="101250"/>
                  </a:lnTo>
                  <a:lnTo>
                    <a:pt x="55105" y="102732"/>
                  </a:lnTo>
                  <a:lnTo>
                    <a:pt x="62293" y="104673"/>
                  </a:lnTo>
                  <a:lnTo>
                    <a:pt x="69942" y="106919"/>
                  </a:lnTo>
                  <a:lnTo>
                    <a:pt x="76947" y="109369"/>
                  </a:lnTo>
                  <a:lnTo>
                    <a:pt x="83522" y="111955"/>
                  </a:lnTo>
                  <a:lnTo>
                    <a:pt x="89810" y="114631"/>
                  </a:lnTo>
                  <a:lnTo>
                    <a:pt x="96859" y="116416"/>
                  </a:lnTo>
                  <a:lnTo>
                    <a:pt x="104417" y="117605"/>
                  </a:lnTo>
                  <a:lnTo>
                    <a:pt x="112312" y="118398"/>
                  </a:lnTo>
                  <a:lnTo>
                    <a:pt x="119481" y="119879"/>
                  </a:lnTo>
                  <a:lnTo>
                    <a:pt x="126165" y="121819"/>
                  </a:lnTo>
                  <a:lnTo>
                    <a:pt x="132526" y="124065"/>
                  </a:lnTo>
                  <a:lnTo>
                    <a:pt x="139624" y="127467"/>
                  </a:lnTo>
                  <a:lnTo>
                    <a:pt x="147214" y="131640"/>
                  </a:lnTo>
                  <a:lnTo>
                    <a:pt x="155131" y="136327"/>
                  </a:lnTo>
                  <a:lnTo>
                    <a:pt x="162314" y="140405"/>
                  </a:lnTo>
                  <a:lnTo>
                    <a:pt x="175376" y="147475"/>
                  </a:lnTo>
                  <a:lnTo>
                    <a:pt x="193439" y="156810"/>
                  </a:lnTo>
                  <a:lnTo>
                    <a:pt x="198331" y="160727"/>
                  </a:lnTo>
                  <a:lnTo>
                    <a:pt x="202544" y="165244"/>
                  </a:lnTo>
                  <a:lnTo>
                    <a:pt x="206305" y="170160"/>
                  </a:lnTo>
                  <a:lnTo>
                    <a:pt x="213025" y="178162"/>
                  </a:lnTo>
                  <a:lnTo>
                    <a:pt x="219187" y="185846"/>
                  </a:lnTo>
                  <a:lnTo>
                    <a:pt x="222163" y="190562"/>
                  </a:lnTo>
                  <a:lnTo>
                    <a:pt x="225099" y="195611"/>
                  </a:lnTo>
                  <a:lnTo>
                    <a:pt x="227057" y="199930"/>
                  </a:lnTo>
                  <a:lnTo>
                    <a:pt x="229233" y="207268"/>
                  </a:lnTo>
                  <a:lnTo>
                    <a:pt x="230200" y="213704"/>
                  </a:lnTo>
                  <a:lnTo>
                    <a:pt x="230458" y="216754"/>
                  </a:lnTo>
                  <a:lnTo>
                    <a:pt x="229677" y="219740"/>
                  </a:lnTo>
                  <a:lnTo>
                    <a:pt x="226270" y="225597"/>
                  </a:lnTo>
                  <a:lnTo>
                    <a:pt x="224027" y="229446"/>
                  </a:lnTo>
                  <a:lnTo>
                    <a:pt x="221580" y="233916"/>
                  </a:lnTo>
                  <a:lnTo>
                    <a:pt x="218997" y="238801"/>
                  </a:lnTo>
                  <a:lnTo>
                    <a:pt x="215369" y="242058"/>
                  </a:lnTo>
                  <a:lnTo>
                    <a:pt x="211045" y="244229"/>
                  </a:lnTo>
                  <a:lnTo>
                    <a:pt x="206258" y="245677"/>
                  </a:lnTo>
                  <a:lnTo>
                    <a:pt x="202114" y="247594"/>
                  </a:lnTo>
                  <a:lnTo>
                    <a:pt x="194969" y="252265"/>
                  </a:lnTo>
                  <a:lnTo>
                    <a:pt x="190778" y="253891"/>
                  </a:lnTo>
                  <a:lnTo>
                    <a:pt x="186079" y="254976"/>
                  </a:lnTo>
                  <a:lnTo>
                    <a:pt x="181042" y="255698"/>
                  </a:lnTo>
                  <a:lnTo>
                    <a:pt x="175778" y="256180"/>
                  </a:lnTo>
                  <a:lnTo>
                    <a:pt x="170364" y="256501"/>
                  </a:lnTo>
                  <a:lnTo>
                    <a:pt x="159269" y="256859"/>
                  </a:lnTo>
                  <a:lnTo>
                    <a:pt x="147987" y="257017"/>
                  </a:lnTo>
                  <a:lnTo>
                    <a:pt x="143264" y="256107"/>
                  </a:lnTo>
                  <a:lnTo>
                    <a:pt x="139164" y="254548"/>
                  </a:lnTo>
                  <a:lnTo>
                    <a:pt x="135477" y="252556"/>
                  </a:lnTo>
                  <a:lnTo>
                    <a:pt x="131114" y="251228"/>
                  </a:lnTo>
                  <a:lnTo>
                    <a:pt x="126301" y="250342"/>
                  </a:lnTo>
                  <a:lnTo>
                    <a:pt x="121186" y="249752"/>
                  </a:lnTo>
                  <a:lnTo>
                    <a:pt x="116825" y="248406"/>
                  </a:lnTo>
                  <a:lnTo>
                    <a:pt x="112964" y="246556"/>
                  </a:lnTo>
                  <a:lnTo>
                    <a:pt x="109438" y="244371"/>
                  </a:lnTo>
                  <a:lnTo>
                    <a:pt x="107088" y="241009"/>
                  </a:lnTo>
                  <a:lnTo>
                    <a:pt x="105521" y="236862"/>
                  </a:lnTo>
                  <a:lnTo>
                    <a:pt x="104476" y="232193"/>
                  </a:lnTo>
                  <a:lnTo>
                    <a:pt x="100775" y="224465"/>
                  </a:lnTo>
                  <a:lnTo>
                    <a:pt x="98454" y="221070"/>
                  </a:lnTo>
                  <a:lnTo>
                    <a:pt x="96907" y="216902"/>
                  </a:lnTo>
                  <a:lnTo>
                    <a:pt x="95876" y="212219"/>
                  </a:lnTo>
                  <a:lnTo>
                    <a:pt x="95189" y="207191"/>
                  </a:lnTo>
                  <a:lnTo>
                    <a:pt x="94730" y="201935"/>
                  </a:lnTo>
                  <a:lnTo>
                    <a:pt x="94424" y="196526"/>
                  </a:lnTo>
                  <a:lnTo>
                    <a:pt x="94221" y="191014"/>
                  </a:lnTo>
                  <a:lnTo>
                    <a:pt x="95038" y="185435"/>
                  </a:lnTo>
                  <a:lnTo>
                    <a:pt x="96534" y="179810"/>
                  </a:lnTo>
                  <a:lnTo>
                    <a:pt x="98485" y="174156"/>
                  </a:lnTo>
                  <a:lnTo>
                    <a:pt x="100738" y="168481"/>
                  </a:lnTo>
                  <a:lnTo>
                    <a:pt x="103192" y="162793"/>
                  </a:lnTo>
                  <a:lnTo>
                    <a:pt x="108459" y="151393"/>
                  </a:lnTo>
                  <a:lnTo>
                    <a:pt x="113975" y="139976"/>
                  </a:lnTo>
                  <a:lnTo>
                    <a:pt x="117732" y="134265"/>
                  </a:lnTo>
                  <a:lnTo>
                    <a:pt x="122142" y="128552"/>
                  </a:lnTo>
                  <a:lnTo>
                    <a:pt x="126987" y="122839"/>
                  </a:lnTo>
                  <a:lnTo>
                    <a:pt x="130216" y="117125"/>
                  </a:lnTo>
                  <a:lnTo>
                    <a:pt x="132370" y="111410"/>
                  </a:lnTo>
                  <a:lnTo>
                    <a:pt x="133805" y="105696"/>
                  </a:lnTo>
                  <a:lnTo>
                    <a:pt x="135715" y="99981"/>
                  </a:lnTo>
                  <a:lnTo>
                    <a:pt x="137940" y="94266"/>
                  </a:lnTo>
                  <a:lnTo>
                    <a:pt x="140376" y="88551"/>
                  </a:lnTo>
                  <a:lnTo>
                    <a:pt x="142001" y="82836"/>
                  </a:lnTo>
                  <a:lnTo>
                    <a:pt x="143084" y="77121"/>
                  </a:lnTo>
                  <a:lnTo>
                    <a:pt x="143805" y="71407"/>
                  </a:lnTo>
                  <a:lnTo>
                    <a:pt x="144287" y="65692"/>
                  </a:lnTo>
                  <a:lnTo>
                    <a:pt x="144607" y="59977"/>
                  </a:lnTo>
                  <a:lnTo>
                    <a:pt x="144821" y="54262"/>
                  </a:lnTo>
                  <a:lnTo>
                    <a:pt x="144011" y="49499"/>
                  </a:lnTo>
                  <a:lnTo>
                    <a:pt x="140571" y="41667"/>
                  </a:lnTo>
                  <a:lnTo>
                    <a:pt x="135867" y="35012"/>
                  </a:lnTo>
                  <a:lnTo>
                    <a:pt x="133279" y="31903"/>
                  </a:lnTo>
                  <a:lnTo>
                    <a:pt x="129649" y="28879"/>
                  </a:lnTo>
                  <a:lnTo>
                    <a:pt x="125324" y="25910"/>
                  </a:lnTo>
                  <a:lnTo>
                    <a:pt x="120535" y="22978"/>
                  </a:lnTo>
                  <a:lnTo>
                    <a:pt x="116391" y="20071"/>
                  </a:lnTo>
                  <a:lnTo>
                    <a:pt x="109245" y="14301"/>
                  </a:lnTo>
                  <a:lnTo>
                    <a:pt x="105054" y="12381"/>
                  </a:lnTo>
                  <a:lnTo>
                    <a:pt x="100355" y="11101"/>
                  </a:lnTo>
                  <a:lnTo>
                    <a:pt x="95317" y="10248"/>
                  </a:lnTo>
                  <a:lnTo>
                    <a:pt x="91006" y="8727"/>
                  </a:lnTo>
                  <a:lnTo>
                    <a:pt x="87179" y="6760"/>
                  </a:lnTo>
                  <a:lnTo>
                    <a:pt x="80387" y="2987"/>
                  </a:lnTo>
                  <a:lnTo>
                    <a:pt x="74194" y="1311"/>
                  </a:lnTo>
                  <a:lnTo>
                    <a:pt x="71209" y="1816"/>
                  </a:lnTo>
                  <a:lnTo>
                    <a:pt x="68266" y="3105"/>
                  </a:lnTo>
                  <a:lnTo>
                    <a:pt x="59524" y="854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352"/>
            <p:cNvSpPr/>
            <p:nvPr/>
          </p:nvSpPr>
          <p:spPr>
            <a:xfrm>
              <a:off x="4717732" y="3523297"/>
              <a:ext cx="60009" cy="240031"/>
            </a:xfrm>
            <a:custGeom>
              <a:avLst/>
              <a:gdLst/>
              <a:ahLst/>
              <a:cxnLst/>
              <a:rect l="0" t="0" r="0" b="0"/>
              <a:pathLst>
                <a:path w="60009" h="240031">
                  <a:moveTo>
                    <a:pt x="0" y="0"/>
                  </a:moveTo>
                  <a:lnTo>
                    <a:pt x="7381" y="0"/>
                  </a:lnTo>
                  <a:lnTo>
                    <a:pt x="7778" y="953"/>
                  </a:lnTo>
                  <a:lnTo>
                    <a:pt x="8219" y="4551"/>
                  </a:lnTo>
                  <a:lnTo>
                    <a:pt x="9290" y="6844"/>
                  </a:lnTo>
                  <a:lnTo>
                    <a:pt x="10956" y="9325"/>
                  </a:lnTo>
                  <a:lnTo>
                    <a:pt x="13019" y="11932"/>
                  </a:lnTo>
                  <a:lnTo>
                    <a:pt x="14395" y="14622"/>
                  </a:lnTo>
                  <a:lnTo>
                    <a:pt x="15922" y="20151"/>
                  </a:lnTo>
                  <a:lnTo>
                    <a:pt x="16330" y="23912"/>
                  </a:lnTo>
                  <a:lnTo>
                    <a:pt x="16602" y="28324"/>
                  </a:lnTo>
                  <a:lnTo>
                    <a:pt x="16783" y="33170"/>
                  </a:lnTo>
                  <a:lnTo>
                    <a:pt x="17856" y="38306"/>
                  </a:lnTo>
                  <a:lnTo>
                    <a:pt x="19524" y="43635"/>
                  </a:lnTo>
                  <a:lnTo>
                    <a:pt x="21589" y="49092"/>
                  </a:lnTo>
                  <a:lnTo>
                    <a:pt x="22965" y="54636"/>
                  </a:lnTo>
                  <a:lnTo>
                    <a:pt x="23882" y="60236"/>
                  </a:lnTo>
                  <a:lnTo>
                    <a:pt x="24494" y="65875"/>
                  </a:lnTo>
                  <a:lnTo>
                    <a:pt x="25855" y="72492"/>
                  </a:lnTo>
                  <a:lnTo>
                    <a:pt x="27714" y="79760"/>
                  </a:lnTo>
                  <a:lnTo>
                    <a:pt x="29906" y="87463"/>
                  </a:lnTo>
                  <a:lnTo>
                    <a:pt x="31367" y="95456"/>
                  </a:lnTo>
                  <a:lnTo>
                    <a:pt x="32342" y="103643"/>
                  </a:lnTo>
                  <a:lnTo>
                    <a:pt x="32991" y="111958"/>
                  </a:lnTo>
                  <a:lnTo>
                    <a:pt x="33424" y="120358"/>
                  </a:lnTo>
                  <a:lnTo>
                    <a:pt x="33905" y="137313"/>
                  </a:lnTo>
                  <a:lnTo>
                    <a:pt x="34986" y="145834"/>
                  </a:lnTo>
                  <a:lnTo>
                    <a:pt x="36659" y="154373"/>
                  </a:lnTo>
                  <a:lnTo>
                    <a:pt x="38727" y="162923"/>
                  </a:lnTo>
                  <a:lnTo>
                    <a:pt x="40106" y="170528"/>
                  </a:lnTo>
                  <a:lnTo>
                    <a:pt x="41024" y="177503"/>
                  </a:lnTo>
                  <a:lnTo>
                    <a:pt x="41637" y="184058"/>
                  </a:lnTo>
                  <a:lnTo>
                    <a:pt x="42998" y="190333"/>
                  </a:lnTo>
                  <a:lnTo>
                    <a:pt x="44858" y="196421"/>
                  </a:lnTo>
                  <a:lnTo>
                    <a:pt x="47050" y="202385"/>
                  </a:lnTo>
                  <a:lnTo>
                    <a:pt x="48512" y="207313"/>
                  </a:lnTo>
                  <a:lnTo>
                    <a:pt x="49487" y="211551"/>
                  </a:lnTo>
                  <a:lnTo>
                    <a:pt x="50569" y="218800"/>
                  </a:lnTo>
                  <a:lnTo>
                    <a:pt x="51050" y="225197"/>
                  </a:lnTo>
                  <a:lnTo>
                    <a:pt x="52131" y="228237"/>
                  </a:lnTo>
                  <a:lnTo>
                    <a:pt x="53804" y="231215"/>
                  </a:lnTo>
                  <a:lnTo>
                    <a:pt x="60008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353"/>
            <p:cNvSpPr/>
            <p:nvPr/>
          </p:nvSpPr>
          <p:spPr>
            <a:xfrm>
              <a:off x="4546282" y="3660457"/>
              <a:ext cx="257176" cy="25719"/>
            </a:xfrm>
            <a:custGeom>
              <a:avLst/>
              <a:gdLst/>
              <a:ahLst/>
              <a:cxnLst/>
              <a:rect l="0" t="0" r="0" b="0"/>
              <a:pathLst>
                <a:path w="257176" h="25719">
                  <a:moveTo>
                    <a:pt x="0" y="25718"/>
                  </a:moveTo>
                  <a:lnTo>
                    <a:pt x="52857" y="25718"/>
                  </a:lnTo>
                  <a:lnTo>
                    <a:pt x="57145" y="24765"/>
                  </a:lnTo>
                  <a:lnTo>
                    <a:pt x="61909" y="23178"/>
                  </a:lnTo>
                  <a:lnTo>
                    <a:pt x="66991" y="21167"/>
                  </a:lnTo>
                  <a:lnTo>
                    <a:pt x="73235" y="19826"/>
                  </a:lnTo>
                  <a:lnTo>
                    <a:pt x="80256" y="18932"/>
                  </a:lnTo>
                  <a:lnTo>
                    <a:pt x="87794" y="18337"/>
                  </a:lnTo>
                  <a:lnTo>
                    <a:pt x="94725" y="17940"/>
                  </a:lnTo>
                  <a:lnTo>
                    <a:pt x="107505" y="17498"/>
                  </a:lnTo>
                  <a:lnTo>
                    <a:pt x="114532" y="16428"/>
                  </a:lnTo>
                  <a:lnTo>
                    <a:pt x="122075" y="14762"/>
                  </a:lnTo>
                  <a:lnTo>
                    <a:pt x="129961" y="12699"/>
                  </a:lnTo>
                  <a:lnTo>
                    <a:pt x="137123" y="11323"/>
                  </a:lnTo>
                  <a:lnTo>
                    <a:pt x="143803" y="10406"/>
                  </a:lnTo>
                  <a:lnTo>
                    <a:pt x="150161" y="9795"/>
                  </a:lnTo>
                  <a:lnTo>
                    <a:pt x="156305" y="9388"/>
                  </a:lnTo>
                  <a:lnTo>
                    <a:pt x="162306" y="9116"/>
                  </a:lnTo>
                  <a:lnTo>
                    <a:pt x="174053" y="8814"/>
                  </a:lnTo>
                  <a:lnTo>
                    <a:pt x="243722" y="8573"/>
                  </a:lnTo>
                  <a:lnTo>
                    <a:pt x="246301" y="7620"/>
                  </a:lnTo>
                  <a:lnTo>
                    <a:pt x="248973" y="6033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354"/>
            <p:cNvSpPr/>
            <p:nvPr/>
          </p:nvSpPr>
          <p:spPr>
            <a:xfrm>
              <a:off x="4914900" y="3549015"/>
              <a:ext cx="85726" cy="222886"/>
            </a:xfrm>
            <a:custGeom>
              <a:avLst/>
              <a:gdLst/>
              <a:ahLst/>
              <a:cxnLst/>
              <a:rect l="0" t="0" r="0" b="0"/>
              <a:pathLst>
                <a:path w="85726" h="222886">
                  <a:moveTo>
                    <a:pt x="0" y="0"/>
                  </a:moveTo>
                  <a:lnTo>
                    <a:pt x="4550" y="4551"/>
                  </a:lnTo>
                  <a:lnTo>
                    <a:pt x="5891" y="6843"/>
                  </a:lnTo>
                  <a:lnTo>
                    <a:pt x="7380" y="11931"/>
                  </a:lnTo>
                  <a:lnTo>
                    <a:pt x="8730" y="14622"/>
                  </a:lnTo>
                  <a:lnTo>
                    <a:pt x="10583" y="17368"/>
                  </a:lnTo>
                  <a:lnTo>
                    <a:pt x="12770" y="20151"/>
                  </a:lnTo>
                  <a:lnTo>
                    <a:pt x="15181" y="23911"/>
                  </a:lnTo>
                  <a:lnTo>
                    <a:pt x="17740" y="28323"/>
                  </a:lnTo>
                  <a:lnTo>
                    <a:pt x="23124" y="38305"/>
                  </a:lnTo>
                  <a:lnTo>
                    <a:pt x="37182" y="65875"/>
                  </a:lnTo>
                  <a:lnTo>
                    <a:pt x="39075" y="70586"/>
                  </a:lnTo>
                  <a:lnTo>
                    <a:pt x="40337" y="74680"/>
                  </a:lnTo>
                  <a:lnTo>
                    <a:pt x="41179" y="78362"/>
                  </a:lnTo>
                  <a:lnTo>
                    <a:pt x="41740" y="82721"/>
                  </a:lnTo>
                  <a:lnTo>
                    <a:pt x="42114" y="87532"/>
                  </a:lnTo>
                  <a:lnTo>
                    <a:pt x="42363" y="92645"/>
                  </a:lnTo>
                  <a:lnTo>
                    <a:pt x="43482" y="97958"/>
                  </a:lnTo>
                  <a:lnTo>
                    <a:pt x="45180" y="103405"/>
                  </a:lnTo>
                  <a:lnTo>
                    <a:pt x="47265" y="108941"/>
                  </a:lnTo>
                  <a:lnTo>
                    <a:pt x="48655" y="115490"/>
                  </a:lnTo>
                  <a:lnTo>
                    <a:pt x="49582" y="122713"/>
                  </a:lnTo>
                  <a:lnTo>
                    <a:pt x="50199" y="130386"/>
                  </a:lnTo>
                  <a:lnTo>
                    <a:pt x="50611" y="137406"/>
                  </a:lnTo>
                  <a:lnTo>
                    <a:pt x="51069" y="150287"/>
                  </a:lnTo>
                  <a:lnTo>
                    <a:pt x="51326" y="163697"/>
                  </a:lnTo>
                  <a:lnTo>
                    <a:pt x="51402" y="178254"/>
                  </a:lnTo>
                  <a:lnTo>
                    <a:pt x="52365" y="182654"/>
                  </a:lnTo>
                  <a:lnTo>
                    <a:pt x="53960" y="186539"/>
                  </a:lnTo>
                  <a:lnTo>
                    <a:pt x="55976" y="190081"/>
                  </a:lnTo>
                  <a:lnTo>
                    <a:pt x="58272" y="193396"/>
                  </a:lnTo>
                  <a:lnTo>
                    <a:pt x="60756" y="196558"/>
                  </a:lnTo>
                  <a:lnTo>
                    <a:pt x="63363" y="199618"/>
                  </a:lnTo>
                  <a:lnTo>
                    <a:pt x="65102" y="202611"/>
                  </a:lnTo>
                  <a:lnTo>
                    <a:pt x="67035" y="208477"/>
                  </a:lnTo>
                  <a:lnTo>
                    <a:pt x="68502" y="211374"/>
                  </a:lnTo>
                  <a:lnTo>
                    <a:pt x="70433" y="214259"/>
                  </a:lnTo>
                  <a:lnTo>
                    <a:pt x="72673" y="217134"/>
                  </a:lnTo>
                  <a:lnTo>
                    <a:pt x="75118" y="219051"/>
                  </a:lnTo>
                  <a:lnTo>
                    <a:pt x="77701" y="220329"/>
                  </a:lnTo>
                  <a:lnTo>
                    <a:pt x="85725" y="2228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355"/>
            <p:cNvSpPr/>
            <p:nvPr/>
          </p:nvSpPr>
          <p:spPr>
            <a:xfrm>
              <a:off x="6183629" y="3506152"/>
              <a:ext cx="17147" cy="188596"/>
            </a:xfrm>
            <a:custGeom>
              <a:avLst/>
              <a:gdLst/>
              <a:ahLst/>
              <a:cxnLst/>
              <a:rect l="0" t="0" r="0" b="0"/>
              <a:pathLst>
                <a:path w="17147" h="188596">
                  <a:moveTo>
                    <a:pt x="0" y="0"/>
                  </a:moveTo>
                  <a:lnTo>
                    <a:pt x="0" y="87113"/>
                  </a:lnTo>
                  <a:lnTo>
                    <a:pt x="953" y="95223"/>
                  </a:lnTo>
                  <a:lnTo>
                    <a:pt x="2541" y="103487"/>
                  </a:lnTo>
                  <a:lnTo>
                    <a:pt x="4552" y="111854"/>
                  </a:lnTo>
                  <a:lnTo>
                    <a:pt x="5892" y="119337"/>
                  </a:lnTo>
                  <a:lnTo>
                    <a:pt x="6786" y="126230"/>
                  </a:lnTo>
                  <a:lnTo>
                    <a:pt x="7382" y="132731"/>
                  </a:lnTo>
                  <a:lnTo>
                    <a:pt x="7779" y="138970"/>
                  </a:lnTo>
                  <a:lnTo>
                    <a:pt x="8220" y="150982"/>
                  </a:lnTo>
                  <a:lnTo>
                    <a:pt x="8469" y="163904"/>
                  </a:lnTo>
                  <a:lnTo>
                    <a:pt x="9456" y="167372"/>
                  </a:lnTo>
                  <a:lnTo>
                    <a:pt x="11067" y="170636"/>
                  </a:lnTo>
                  <a:lnTo>
                    <a:pt x="13093" y="173765"/>
                  </a:lnTo>
                  <a:lnTo>
                    <a:pt x="14444" y="176803"/>
                  </a:lnTo>
                  <a:lnTo>
                    <a:pt x="15344" y="179781"/>
                  </a:lnTo>
                  <a:lnTo>
                    <a:pt x="17146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356"/>
            <p:cNvSpPr/>
            <p:nvPr/>
          </p:nvSpPr>
          <p:spPr>
            <a:xfrm>
              <a:off x="6149693" y="3609022"/>
              <a:ext cx="188242" cy="17146"/>
            </a:xfrm>
            <a:custGeom>
              <a:avLst/>
              <a:gdLst/>
              <a:ahLst/>
              <a:cxnLst/>
              <a:rect l="0" t="0" r="0" b="0"/>
              <a:pathLst>
                <a:path w="188242" h="17146">
                  <a:moveTo>
                    <a:pt x="8219" y="17145"/>
                  </a:moveTo>
                  <a:lnTo>
                    <a:pt x="0" y="17145"/>
                  </a:lnTo>
                  <a:lnTo>
                    <a:pt x="4302" y="17145"/>
                  </a:lnTo>
                  <a:lnTo>
                    <a:pt x="5608" y="16193"/>
                  </a:lnTo>
                  <a:lnTo>
                    <a:pt x="6478" y="14605"/>
                  </a:lnTo>
                  <a:lnTo>
                    <a:pt x="7059" y="12594"/>
                  </a:lnTo>
                  <a:lnTo>
                    <a:pt x="9350" y="11253"/>
                  </a:lnTo>
                  <a:lnTo>
                    <a:pt x="12783" y="10360"/>
                  </a:lnTo>
                  <a:lnTo>
                    <a:pt x="16977" y="9764"/>
                  </a:lnTo>
                  <a:lnTo>
                    <a:pt x="20725" y="9367"/>
                  </a:lnTo>
                  <a:lnTo>
                    <a:pt x="24176" y="9102"/>
                  </a:lnTo>
                  <a:lnTo>
                    <a:pt x="27430" y="8926"/>
                  </a:lnTo>
                  <a:lnTo>
                    <a:pt x="36125" y="8730"/>
                  </a:lnTo>
                  <a:lnTo>
                    <a:pt x="81451" y="8582"/>
                  </a:lnTo>
                  <a:lnTo>
                    <a:pt x="88473" y="7626"/>
                  </a:lnTo>
                  <a:lnTo>
                    <a:pt x="96011" y="6037"/>
                  </a:lnTo>
                  <a:lnTo>
                    <a:pt x="103895" y="4024"/>
                  </a:lnTo>
                  <a:lnTo>
                    <a:pt x="112008" y="2683"/>
                  </a:lnTo>
                  <a:lnTo>
                    <a:pt x="120274" y="1789"/>
                  </a:lnTo>
                  <a:lnTo>
                    <a:pt x="128643" y="1192"/>
                  </a:lnTo>
                  <a:lnTo>
                    <a:pt x="137079" y="795"/>
                  </a:lnTo>
                  <a:lnTo>
                    <a:pt x="154073" y="353"/>
                  </a:lnTo>
                  <a:lnTo>
                    <a:pt x="18824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357"/>
            <p:cNvSpPr/>
            <p:nvPr/>
          </p:nvSpPr>
          <p:spPr>
            <a:xfrm>
              <a:off x="6560819" y="3471862"/>
              <a:ext cx="34291" cy="240031"/>
            </a:xfrm>
            <a:custGeom>
              <a:avLst/>
              <a:gdLst/>
              <a:ahLst/>
              <a:cxnLst/>
              <a:rect l="0" t="0" r="0" b="0"/>
              <a:pathLst>
                <a:path w="34291" h="240031">
                  <a:moveTo>
                    <a:pt x="0" y="0"/>
                  </a:moveTo>
                  <a:lnTo>
                    <a:pt x="0" y="11932"/>
                  </a:lnTo>
                  <a:lnTo>
                    <a:pt x="954" y="14622"/>
                  </a:lnTo>
                  <a:lnTo>
                    <a:pt x="2541" y="17368"/>
                  </a:lnTo>
                  <a:lnTo>
                    <a:pt x="4552" y="20151"/>
                  </a:lnTo>
                  <a:lnTo>
                    <a:pt x="5892" y="23912"/>
                  </a:lnTo>
                  <a:lnTo>
                    <a:pt x="6786" y="28324"/>
                  </a:lnTo>
                  <a:lnTo>
                    <a:pt x="7382" y="33170"/>
                  </a:lnTo>
                  <a:lnTo>
                    <a:pt x="7779" y="38306"/>
                  </a:lnTo>
                  <a:lnTo>
                    <a:pt x="8044" y="43635"/>
                  </a:lnTo>
                  <a:lnTo>
                    <a:pt x="8220" y="49092"/>
                  </a:lnTo>
                  <a:lnTo>
                    <a:pt x="8504" y="77431"/>
                  </a:lnTo>
                  <a:lnTo>
                    <a:pt x="8563" y="112796"/>
                  </a:lnTo>
                  <a:lnTo>
                    <a:pt x="9520" y="120918"/>
                  </a:lnTo>
                  <a:lnTo>
                    <a:pt x="11109" y="129189"/>
                  </a:lnTo>
                  <a:lnTo>
                    <a:pt x="13121" y="137561"/>
                  </a:lnTo>
                  <a:lnTo>
                    <a:pt x="14463" y="145047"/>
                  </a:lnTo>
                  <a:lnTo>
                    <a:pt x="15357" y="151943"/>
                  </a:lnTo>
                  <a:lnTo>
                    <a:pt x="15953" y="158446"/>
                  </a:lnTo>
                  <a:lnTo>
                    <a:pt x="16350" y="164686"/>
                  </a:lnTo>
                  <a:lnTo>
                    <a:pt x="16792" y="176699"/>
                  </a:lnTo>
                  <a:lnTo>
                    <a:pt x="17041" y="189621"/>
                  </a:lnTo>
                  <a:lnTo>
                    <a:pt x="18029" y="194042"/>
                  </a:lnTo>
                  <a:lnTo>
                    <a:pt x="19639" y="198894"/>
                  </a:lnTo>
                  <a:lnTo>
                    <a:pt x="21666" y="204033"/>
                  </a:lnTo>
                  <a:lnTo>
                    <a:pt x="23968" y="209365"/>
                  </a:lnTo>
                  <a:lnTo>
                    <a:pt x="29068" y="220369"/>
                  </a:lnTo>
                  <a:lnTo>
                    <a:pt x="30809" y="225017"/>
                  </a:lnTo>
                  <a:lnTo>
                    <a:pt x="31970" y="229069"/>
                  </a:lnTo>
                  <a:lnTo>
                    <a:pt x="34290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358"/>
            <p:cNvSpPr/>
            <p:nvPr/>
          </p:nvSpPr>
          <p:spPr>
            <a:xfrm>
              <a:off x="4914900" y="4183379"/>
              <a:ext cx="231458" cy="17146"/>
            </a:xfrm>
            <a:custGeom>
              <a:avLst/>
              <a:gdLst/>
              <a:ahLst/>
              <a:cxnLst/>
              <a:rect l="0" t="0" r="0" b="0"/>
              <a:pathLst>
                <a:path w="231458" h="17146">
                  <a:moveTo>
                    <a:pt x="0" y="0"/>
                  </a:moveTo>
                  <a:lnTo>
                    <a:pt x="4550" y="4551"/>
                  </a:lnTo>
                  <a:lnTo>
                    <a:pt x="7796" y="5892"/>
                  </a:lnTo>
                  <a:lnTo>
                    <a:pt x="11865" y="6786"/>
                  </a:lnTo>
                  <a:lnTo>
                    <a:pt x="16482" y="7381"/>
                  </a:lnTo>
                  <a:lnTo>
                    <a:pt x="21465" y="7779"/>
                  </a:lnTo>
                  <a:lnTo>
                    <a:pt x="26693" y="8044"/>
                  </a:lnTo>
                  <a:lnTo>
                    <a:pt x="32082" y="8220"/>
                  </a:lnTo>
                  <a:lnTo>
                    <a:pt x="37581" y="9290"/>
                  </a:lnTo>
                  <a:lnTo>
                    <a:pt x="43151" y="10956"/>
                  </a:lnTo>
                  <a:lnTo>
                    <a:pt x="48770" y="13019"/>
                  </a:lnTo>
                  <a:lnTo>
                    <a:pt x="54421" y="14395"/>
                  </a:lnTo>
                  <a:lnTo>
                    <a:pt x="60093" y="15312"/>
                  </a:lnTo>
                  <a:lnTo>
                    <a:pt x="65779" y="15923"/>
                  </a:lnTo>
                  <a:lnTo>
                    <a:pt x="71475" y="16331"/>
                  </a:lnTo>
                  <a:lnTo>
                    <a:pt x="77178" y="16602"/>
                  </a:lnTo>
                  <a:lnTo>
                    <a:pt x="89546" y="16904"/>
                  </a:lnTo>
                  <a:lnTo>
                    <a:pt x="197285" y="17145"/>
                  </a:lnTo>
                  <a:lnTo>
                    <a:pt x="203913" y="16192"/>
                  </a:lnTo>
                  <a:lnTo>
                    <a:pt x="209284" y="14605"/>
                  </a:lnTo>
                  <a:lnTo>
                    <a:pt x="213817" y="12595"/>
                  </a:lnTo>
                  <a:lnTo>
                    <a:pt x="217792" y="11254"/>
                  </a:lnTo>
                  <a:lnTo>
                    <a:pt x="221395" y="10360"/>
                  </a:lnTo>
                  <a:lnTo>
                    <a:pt x="231457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59"/>
            <p:cNvSpPr/>
            <p:nvPr/>
          </p:nvSpPr>
          <p:spPr>
            <a:xfrm>
              <a:off x="5266372" y="4054826"/>
              <a:ext cx="205193" cy="338894"/>
            </a:xfrm>
            <a:custGeom>
              <a:avLst/>
              <a:gdLst/>
              <a:ahLst/>
              <a:cxnLst/>
              <a:rect l="0" t="0" r="0" b="0"/>
              <a:pathLst>
                <a:path w="205193" h="338894">
                  <a:moveTo>
                    <a:pt x="0" y="25684"/>
                  </a:moveTo>
                  <a:lnTo>
                    <a:pt x="0" y="21133"/>
                  </a:lnTo>
                  <a:lnTo>
                    <a:pt x="953" y="19792"/>
                  </a:lnTo>
                  <a:lnTo>
                    <a:pt x="2540" y="18898"/>
                  </a:lnTo>
                  <a:lnTo>
                    <a:pt x="4551" y="18303"/>
                  </a:lnTo>
                  <a:lnTo>
                    <a:pt x="5891" y="16953"/>
                  </a:lnTo>
                  <a:lnTo>
                    <a:pt x="6785" y="15101"/>
                  </a:lnTo>
                  <a:lnTo>
                    <a:pt x="7381" y="12913"/>
                  </a:lnTo>
                  <a:lnTo>
                    <a:pt x="8730" y="11455"/>
                  </a:lnTo>
                  <a:lnTo>
                    <a:pt x="10583" y="10483"/>
                  </a:lnTo>
                  <a:lnTo>
                    <a:pt x="16134" y="8450"/>
                  </a:lnTo>
                  <a:lnTo>
                    <a:pt x="20281" y="6575"/>
                  </a:lnTo>
                  <a:lnTo>
                    <a:pt x="24950" y="4372"/>
                  </a:lnTo>
                  <a:lnTo>
                    <a:pt x="29969" y="2903"/>
                  </a:lnTo>
                  <a:lnTo>
                    <a:pt x="35219" y="1924"/>
                  </a:lnTo>
                  <a:lnTo>
                    <a:pt x="40624" y="1272"/>
                  </a:lnTo>
                  <a:lnTo>
                    <a:pt x="46133" y="836"/>
                  </a:lnTo>
                  <a:lnTo>
                    <a:pt x="51710" y="547"/>
                  </a:lnTo>
                  <a:lnTo>
                    <a:pt x="62987" y="224"/>
                  </a:lnTo>
                  <a:lnTo>
                    <a:pt x="91456" y="0"/>
                  </a:lnTo>
                  <a:lnTo>
                    <a:pt x="97166" y="941"/>
                  </a:lnTo>
                  <a:lnTo>
                    <a:pt x="102877" y="2521"/>
                  </a:lnTo>
                  <a:lnTo>
                    <a:pt x="108590" y="4527"/>
                  </a:lnTo>
                  <a:lnTo>
                    <a:pt x="113351" y="6817"/>
                  </a:lnTo>
                  <a:lnTo>
                    <a:pt x="117477" y="9296"/>
                  </a:lnTo>
                  <a:lnTo>
                    <a:pt x="121181" y="11901"/>
                  </a:lnTo>
                  <a:lnTo>
                    <a:pt x="124602" y="14590"/>
                  </a:lnTo>
                  <a:lnTo>
                    <a:pt x="130944" y="20118"/>
                  </a:lnTo>
                  <a:lnTo>
                    <a:pt x="133016" y="23878"/>
                  </a:lnTo>
                  <a:lnTo>
                    <a:pt x="135318" y="33136"/>
                  </a:lnTo>
                  <a:lnTo>
                    <a:pt x="134980" y="38272"/>
                  </a:lnTo>
                  <a:lnTo>
                    <a:pt x="133801" y="43601"/>
                  </a:lnTo>
                  <a:lnTo>
                    <a:pt x="132064" y="49059"/>
                  </a:lnTo>
                  <a:lnTo>
                    <a:pt x="129953" y="54602"/>
                  </a:lnTo>
                  <a:lnTo>
                    <a:pt x="127592" y="60203"/>
                  </a:lnTo>
                  <a:lnTo>
                    <a:pt x="125067" y="65841"/>
                  </a:lnTo>
                  <a:lnTo>
                    <a:pt x="121478" y="72458"/>
                  </a:lnTo>
                  <a:lnTo>
                    <a:pt x="117180" y="79726"/>
                  </a:lnTo>
                  <a:lnTo>
                    <a:pt x="112410" y="87430"/>
                  </a:lnTo>
                  <a:lnTo>
                    <a:pt x="107325" y="93518"/>
                  </a:lnTo>
                  <a:lnTo>
                    <a:pt x="102030" y="98529"/>
                  </a:lnTo>
                  <a:lnTo>
                    <a:pt x="96595" y="102822"/>
                  </a:lnTo>
                  <a:lnTo>
                    <a:pt x="91067" y="107589"/>
                  </a:lnTo>
                  <a:lnTo>
                    <a:pt x="85476" y="112673"/>
                  </a:lnTo>
                  <a:lnTo>
                    <a:pt x="71046" y="126388"/>
                  </a:lnTo>
                  <a:lnTo>
                    <a:pt x="57637" y="139556"/>
                  </a:lnTo>
                  <a:lnTo>
                    <a:pt x="54617" y="141603"/>
                  </a:lnTo>
                  <a:lnTo>
                    <a:pt x="48722" y="143878"/>
                  </a:lnTo>
                  <a:lnTo>
                    <a:pt x="44599" y="145159"/>
                  </a:lnTo>
                  <a:lnTo>
                    <a:pt x="38267" y="145592"/>
                  </a:lnTo>
                  <a:lnTo>
                    <a:pt x="40185" y="145651"/>
                  </a:lnTo>
                  <a:lnTo>
                    <a:pt x="41077" y="144714"/>
                  </a:lnTo>
                  <a:lnTo>
                    <a:pt x="41672" y="143138"/>
                  </a:lnTo>
                  <a:lnTo>
                    <a:pt x="42069" y="141134"/>
                  </a:lnTo>
                  <a:lnTo>
                    <a:pt x="43286" y="139798"/>
                  </a:lnTo>
                  <a:lnTo>
                    <a:pt x="45050" y="138907"/>
                  </a:lnTo>
                  <a:lnTo>
                    <a:pt x="47178" y="138314"/>
                  </a:lnTo>
                  <a:lnTo>
                    <a:pt x="50502" y="137918"/>
                  </a:lnTo>
                  <a:lnTo>
                    <a:pt x="54623" y="137654"/>
                  </a:lnTo>
                  <a:lnTo>
                    <a:pt x="59276" y="137478"/>
                  </a:lnTo>
                  <a:lnTo>
                    <a:pt x="63329" y="136408"/>
                  </a:lnTo>
                  <a:lnTo>
                    <a:pt x="66985" y="134743"/>
                  </a:lnTo>
                  <a:lnTo>
                    <a:pt x="70374" y="132680"/>
                  </a:lnTo>
                  <a:lnTo>
                    <a:pt x="74538" y="131304"/>
                  </a:lnTo>
                  <a:lnTo>
                    <a:pt x="79220" y="130387"/>
                  </a:lnTo>
                  <a:lnTo>
                    <a:pt x="84246" y="129776"/>
                  </a:lnTo>
                  <a:lnTo>
                    <a:pt x="89501" y="129369"/>
                  </a:lnTo>
                  <a:lnTo>
                    <a:pt x="94910" y="129097"/>
                  </a:lnTo>
                  <a:lnTo>
                    <a:pt x="100421" y="128916"/>
                  </a:lnTo>
                  <a:lnTo>
                    <a:pt x="106000" y="129748"/>
                  </a:lnTo>
                  <a:lnTo>
                    <a:pt x="111624" y="131255"/>
                  </a:lnTo>
                  <a:lnTo>
                    <a:pt x="117278" y="133212"/>
                  </a:lnTo>
                  <a:lnTo>
                    <a:pt x="123906" y="134517"/>
                  </a:lnTo>
                  <a:lnTo>
                    <a:pt x="131181" y="135386"/>
                  </a:lnTo>
                  <a:lnTo>
                    <a:pt x="138889" y="135966"/>
                  </a:lnTo>
                  <a:lnTo>
                    <a:pt x="145933" y="137305"/>
                  </a:lnTo>
                  <a:lnTo>
                    <a:pt x="152534" y="139151"/>
                  </a:lnTo>
                  <a:lnTo>
                    <a:pt x="158839" y="141333"/>
                  </a:lnTo>
                  <a:lnTo>
                    <a:pt x="164948" y="144694"/>
                  </a:lnTo>
                  <a:lnTo>
                    <a:pt x="170925" y="148839"/>
                  </a:lnTo>
                  <a:lnTo>
                    <a:pt x="176815" y="153507"/>
                  </a:lnTo>
                  <a:lnTo>
                    <a:pt x="181694" y="157571"/>
                  </a:lnTo>
                  <a:lnTo>
                    <a:pt x="185900" y="161234"/>
                  </a:lnTo>
                  <a:lnTo>
                    <a:pt x="189656" y="164628"/>
                  </a:lnTo>
                  <a:lnTo>
                    <a:pt x="193112" y="168796"/>
                  </a:lnTo>
                  <a:lnTo>
                    <a:pt x="199493" y="178507"/>
                  </a:lnTo>
                  <a:lnTo>
                    <a:pt x="201575" y="184715"/>
                  </a:lnTo>
                  <a:lnTo>
                    <a:pt x="202963" y="191712"/>
                  </a:lnTo>
                  <a:lnTo>
                    <a:pt x="203889" y="199235"/>
                  </a:lnTo>
                  <a:lnTo>
                    <a:pt x="204506" y="206154"/>
                  </a:lnTo>
                  <a:lnTo>
                    <a:pt x="204918" y="212672"/>
                  </a:lnTo>
                  <a:lnTo>
                    <a:pt x="205192" y="218923"/>
                  </a:lnTo>
                  <a:lnTo>
                    <a:pt x="204422" y="225947"/>
                  </a:lnTo>
                  <a:lnTo>
                    <a:pt x="202956" y="233488"/>
                  </a:lnTo>
                  <a:lnTo>
                    <a:pt x="201027" y="241372"/>
                  </a:lnTo>
                  <a:lnTo>
                    <a:pt x="197836" y="248534"/>
                  </a:lnTo>
                  <a:lnTo>
                    <a:pt x="193803" y="255213"/>
                  </a:lnTo>
                  <a:lnTo>
                    <a:pt x="189209" y="261570"/>
                  </a:lnTo>
                  <a:lnTo>
                    <a:pt x="185195" y="268667"/>
                  </a:lnTo>
                  <a:lnTo>
                    <a:pt x="181566" y="276255"/>
                  </a:lnTo>
                  <a:lnTo>
                    <a:pt x="178194" y="284171"/>
                  </a:lnTo>
                  <a:lnTo>
                    <a:pt x="174041" y="290401"/>
                  </a:lnTo>
                  <a:lnTo>
                    <a:pt x="169367" y="295507"/>
                  </a:lnTo>
                  <a:lnTo>
                    <a:pt x="164347" y="299864"/>
                  </a:lnTo>
                  <a:lnTo>
                    <a:pt x="159094" y="303720"/>
                  </a:lnTo>
                  <a:lnTo>
                    <a:pt x="153688" y="307244"/>
                  </a:lnTo>
                  <a:lnTo>
                    <a:pt x="148178" y="310545"/>
                  </a:lnTo>
                  <a:lnTo>
                    <a:pt x="142601" y="313699"/>
                  </a:lnTo>
                  <a:lnTo>
                    <a:pt x="131324" y="319743"/>
                  </a:lnTo>
                  <a:lnTo>
                    <a:pt x="126601" y="322688"/>
                  </a:lnTo>
                  <a:lnTo>
                    <a:pt x="122501" y="325604"/>
                  </a:lnTo>
                  <a:lnTo>
                    <a:pt x="118815" y="328501"/>
                  </a:lnTo>
                  <a:lnTo>
                    <a:pt x="114453" y="330432"/>
                  </a:lnTo>
                  <a:lnTo>
                    <a:pt x="109639" y="331719"/>
                  </a:lnTo>
                  <a:lnTo>
                    <a:pt x="104525" y="332577"/>
                  </a:lnTo>
                  <a:lnTo>
                    <a:pt x="100163" y="334102"/>
                  </a:lnTo>
                  <a:lnTo>
                    <a:pt x="96303" y="336071"/>
                  </a:lnTo>
                  <a:lnTo>
                    <a:pt x="92777" y="338336"/>
                  </a:lnTo>
                  <a:lnTo>
                    <a:pt x="89474" y="338893"/>
                  </a:lnTo>
                  <a:lnTo>
                    <a:pt x="86319" y="338312"/>
                  </a:lnTo>
                  <a:lnTo>
                    <a:pt x="80274" y="336080"/>
                  </a:lnTo>
                  <a:lnTo>
                    <a:pt x="74412" y="335088"/>
                  </a:lnTo>
                  <a:lnTo>
                    <a:pt x="68632" y="334647"/>
                  </a:lnTo>
                  <a:lnTo>
                    <a:pt x="65757" y="334529"/>
                  </a:lnTo>
                  <a:lnTo>
                    <a:pt x="62888" y="333498"/>
                  </a:lnTo>
                  <a:lnTo>
                    <a:pt x="57160" y="329813"/>
                  </a:lnTo>
                  <a:lnTo>
                    <a:pt x="55252" y="327496"/>
                  </a:lnTo>
                  <a:lnTo>
                    <a:pt x="53979" y="325000"/>
                  </a:lnTo>
                  <a:lnTo>
                    <a:pt x="53131" y="322383"/>
                  </a:lnTo>
                  <a:lnTo>
                    <a:pt x="51613" y="320638"/>
                  </a:lnTo>
                  <a:lnTo>
                    <a:pt x="49649" y="319475"/>
                  </a:lnTo>
                  <a:lnTo>
                    <a:pt x="47387" y="318700"/>
                  </a:lnTo>
                  <a:lnTo>
                    <a:pt x="45879" y="317230"/>
                  </a:lnTo>
                  <a:lnTo>
                    <a:pt x="44873" y="315298"/>
                  </a:lnTo>
                  <a:lnTo>
                    <a:pt x="42862" y="30857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360"/>
            <p:cNvSpPr/>
            <p:nvPr/>
          </p:nvSpPr>
          <p:spPr>
            <a:xfrm>
              <a:off x="5532120" y="4114800"/>
              <a:ext cx="265748" cy="214313"/>
            </a:xfrm>
            <a:custGeom>
              <a:avLst/>
              <a:gdLst/>
              <a:ahLst/>
              <a:cxnLst/>
              <a:rect l="0" t="0" r="0" b="0"/>
              <a:pathLst>
                <a:path w="265748" h="214313">
                  <a:moveTo>
                    <a:pt x="0" y="0"/>
                  </a:moveTo>
                  <a:lnTo>
                    <a:pt x="0" y="4550"/>
                  </a:lnTo>
                  <a:lnTo>
                    <a:pt x="952" y="5891"/>
                  </a:lnTo>
                  <a:lnTo>
                    <a:pt x="2540" y="6785"/>
                  </a:lnTo>
                  <a:lnTo>
                    <a:pt x="7381" y="8219"/>
                  </a:lnTo>
                  <a:lnTo>
                    <a:pt x="12770" y="13018"/>
                  </a:lnTo>
                  <a:lnTo>
                    <a:pt x="20280" y="17851"/>
                  </a:lnTo>
                  <a:lnTo>
                    <a:pt x="24950" y="20473"/>
                  </a:lnTo>
                  <a:lnTo>
                    <a:pt x="32679" y="25926"/>
                  </a:lnTo>
                  <a:lnTo>
                    <a:pt x="40241" y="31525"/>
                  </a:lnTo>
                  <a:lnTo>
                    <a:pt x="44924" y="34352"/>
                  </a:lnTo>
                  <a:lnTo>
                    <a:pt x="49952" y="37188"/>
                  </a:lnTo>
                  <a:lnTo>
                    <a:pt x="55209" y="40985"/>
                  </a:lnTo>
                  <a:lnTo>
                    <a:pt x="60618" y="45420"/>
                  </a:lnTo>
                  <a:lnTo>
                    <a:pt x="66129" y="50283"/>
                  </a:lnTo>
                  <a:lnTo>
                    <a:pt x="72661" y="54476"/>
                  </a:lnTo>
                  <a:lnTo>
                    <a:pt x="79873" y="58225"/>
                  </a:lnTo>
                  <a:lnTo>
                    <a:pt x="87538" y="61677"/>
                  </a:lnTo>
                  <a:lnTo>
                    <a:pt x="94554" y="65883"/>
                  </a:lnTo>
                  <a:lnTo>
                    <a:pt x="101136" y="70592"/>
                  </a:lnTo>
                  <a:lnTo>
                    <a:pt x="107429" y="75636"/>
                  </a:lnTo>
                  <a:lnTo>
                    <a:pt x="113529" y="80904"/>
                  </a:lnTo>
                  <a:lnTo>
                    <a:pt x="119501" y="86321"/>
                  </a:lnTo>
                  <a:lnTo>
                    <a:pt x="131216" y="97420"/>
                  </a:lnTo>
                  <a:lnTo>
                    <a:pt x="142773" y="108703"/>
                  </a:lnTo>
                  <a:lnTo>
                    <a:pt x="149475" y="114378"/>
                  </a:lnTo>
                  <a:lnTo>
                    <a:pt x="156800" y="120067"/>
                  </a:lnTo>
                  <a:lnTo>
                    <a:pt x="164540" y="125765"/>
                  </a:lnTo>
                  <a:lnTo>
                    <a:pt x="171606" y="131468"/>
                  </a:lnTo>
                  <a:lnTo>
                    <a:pt x="178222" y="137175"/>
                  </a:lnTo>
                  <a:lnTo>
                    <a:pt x="184536" y="142885"/>
                  </a:lnTo>
                  <a:lnTo>
                    <a:pt x="196633" y="154309"/>
                  </a:lnTo>
                  <a:lnTo>
                    <a:pt x="202526" y="160023"/>
                  </a:lnTo>
                  <a:lnTo>
                    <a:pt x="208360" y="164784"/>
                  </a:lnTo>
                  <a:lnTo>
                    <a:pt x="214154" y="168911"/>
                  </a:lnTo>
                  <a:lnTo>
                    <a:pt x="219921" y="172615"/>
                  </a:lnTo>
                  <a:lnTo>
                    <a:pt x="224720" y="176989"/>
                  </a:lnTo>
                  <a:lnTo>
                    <a:pt x="228870" y="181810"/>
                  </a:lnTo>
                  <a:lnTo>
                    <a:pt x="232590" y="186929"/>
                  </a:lnTo>
                  <a:lnTo>
                    <a:pt x="236022" y="191294"/>
                  </a:lnTo>
                  <a:lnTo>
                    <a:pt x="239263" y="195157"/>
                  </a:lnTo>
                  <a:lnTo>
                    <a:pt x="242376" y="198684"/>
                  </a:lnTo>
                  <a:lnTo>
                    <a:pt x="248375" y="205144"/>
                  </a:lnTo>
                  <a:lnTo>
                    <a:pt x="255436" y="212501"/>
                  </a:lnTo>
                  <a:lnTo>
                    <a:pt x="256968" y="213105"/>
                  </a:lnTo>
                  <a:lnTo>
                    <a:pt x="258942" y="213507"/>
                  </a:lnTo>
                  <a:lnTo>
                    <a:pt x="265747" y="21431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361"/>
            <p:cNvSpPr/>
            <p:nvPr/>
          </p:nvSpPr>
          <p:spPr>
            <a:xfrm>
              <a:off x="5609272" y="4080510"/>
              <a:ext cx="180024" cy="265748"/>
            </a:xfrm>
            <a:custGeom>
              <a:avLst/>
              <a:gdLst/>
              <a:ahLst/>
              <a:cxnLst/>
              <a:rect l="0" t="0" r="0" b="0"/>
              <a:pathLst>
                <a:path w="180024" h="265748">
                  <a:moveTo>
                    <a:pt x="180023" y="0"/>
                  </a:moveTo>
                  <a:lnTo>
                    <a:pt x="171554" y="0"/>
                  </a:lnTo>
                  <a:lnTo>
                    <a:pt x="166930" y="9102"/>
                  </a:lnTo>
                  <a:lnTo>
                    <a:pt x="162139" y="16110"/>
                  </a:lnTo>
                  <a:lnTo>
                    <a:pt x="159528" y="19312"/>
                  </a:lnTo>
                  <a:lnTo>
                    <a:pt x="156834" y="24304"/>
                  </a:lnTo>
                  <a:lnTo>
                    <a:pt x="154086" y="30491"/>
                  </a:lnTo>
                  <a:lnTo>
                    <a:pt x="151302" y="37472"/>
                  </a:lnTo>
                  <a:lnTo>
                    <a:pt x="146588" y="45936"/>
                  </a:lnTo>
                  <a:lnTo>
                    <a:pt x="140588" y="55389"/>
                  </a:lnTo>
                  <a:lnTo>
                    <a:pt x="114977" y="93385"/>
                  </a:lnTo>
                  <a:lnTo>
                    <a:pt x="100631" y="113577"/>
                  </a:lnTo>
                  <a:lnTo>
                    <a:pt x="85683" y="134299"/>
                  </a:lnTo>
                  <a:lnTo>
                    <a:pt x="72689" y="153033"/>
                  </a:lnTo>
                  <a:lnTo>
                    <a:pt x="66557" y="162982"/>
                  </a:lnTo>
                  <a:lnTo>
                    <a:pt x="60564" y="173424"/>
                  </a:lnTo>
                  <a:lnTo>
                    <a:pt x="54663" y="184196"/>
                  </a:lnTo>
                  <a:lnTo>
                    <a:pt x="48825" y="193283"/>
                  </a:lnTo>
                  <a:lnTo>
                    <a:pt x="43027" y="201245"/>
                  </a:lnTo>
                  <a:lnTo>
                    <a:pt x="37257" y="208458"/>
                  </a:lnTo>
                  <a:lnTo>
                    <a:pt x="32458" y="215172"/>
                  </a:lnTo>
                  <a:lnTo>
                    <a:pt x="28306" y="221553"/>
                  </a:lnTo>
                  <a:lnTo>
                    <a:pt x="24586" y="227711"/>
                  </a:lnTo>
                  <a:lnTo>
                    <a:pt x="21153" y="232770"/>
                  </a:lnTo>
                  <a:lnTo>
                    <a:pt x="17912" y="237095"/>
                  </a:lnTo>
                  <a:lnTo>
                    <a:pt x="14799" y="240930"/>
                  </a:lnTo>
                  <a:lnTo>
                    <a:pt x="11771" y="244440"/>
                  </a:lnTo>
                  <a:lnTo>
                    <a:pt x="8800" y="247732"/>
                  </a:lnTo>
                  <a:lnTo>
                    <a:pt x="1738" y="255310"/>
                  </a:lnTo>
                  <a:lnTo>
                    <a:pt x="1159" y="256884"/>
                  </a:lnTo>
                  <a:lnTo>
                    <a:pt x="68" y="265145"/>
                  </a:lnTo>
                  <a:lnTo>
                    <a:pt x="0" y="26574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62"/>
            <p:cNvSpPr/>
            <p:nvPr/>
          </p:nvSpPr>
          <p:spPr>
            <a:xfrm>
              <a:off x="5892165" y="4174807"/>
              <a:ext cx="188595" cy="17146"/>
            </a:xfrm>
            <a:custGeom>
              <a:avLst/>
              <a:gdLst/>
              <a:ahLst/>
              <a:cxnLst/>
              <a:rect l="0" t="0" r="0" b="0"/>
              <a:pathLst>
                <a:path w="188595" h="17146">
                  <a:moveTo>
                    <a:pt x="0" y="17145"/>
                  </a:moveTo>
                  <a:lnTo>
                    <a:pt x="4551" y="17145"/>
                  </a:lnTo>
                  <a:lnTo>
                    <a:pt x="5891" y="16193"/>
                  </a:lnTo>
                  <a:lnTo>
                    <a:pt x="6785" y="14605"/>
                  </a:lnTo>
                  <a:lnTo>
                    <a:pt x="7381" y="12594"/>
                  </a:lnTo>
                  <a:lnTo>
                    <a:pt x="8730" y="11254"/>
                  </a:lnTo>
                  <a:lnTo>
                    <a:pt x="10583" y="10360"/>
                  </a:lnTo>
                  <a:lnTo>
                    <a:pt x="12770" y="9764"/>
                  </a:lnTo>
                  <a:lnTo>
                    <a:pt x="16133" y="9367"/>
                  </a:lnTo>
                  <a:lnTo>
                    <a:pt x="20280" y="9102"/>
                  </a:lnTo>
                  <a:lnTo>
                    <a:pt x="24950" y="8926"/>
                  </a:lnTo>
                  <a:lnTo>
                    <a:pt x="30921" y="7855"/>
                  </a:lnTo>
                  <a:lnTo>
                    <a:pt x="37759" y="6190"/>
                  </a:lnTo>
                  <a:lnTo>
                    <a:pt x="45175" y="4127"/>
                  </a:lnTo>
                  <a:lnTo>
                    <a:pt x="52024" y="2751"/>
                  </a:lnTo>
                  <a:lnTo>
                    <a:pt x="58495" y="1834"/>
                  </a:lnTo>
                  <a:lnTo>
                    <a:pt x="64714" y="1222"/>
                  </a:lnTo>
                  <a:lnTo>
                    <a:pt x="71718" y="815"/>
                  </a:lnTo>
                  <a:lnTo>
                    <a:pt x="87120" y="362"/>
                  </a:lnTo>
                  <a:lnTo>
                    <a:pt x="121986" y="48"/>
                  </a:lnTo>
                  <a:lnTo>
                    <a:pt x="18859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363"/>
            <p:cNvSpPr/>
            <p:nvPr/>
          </p:nvSpPr>
          <p:spPr>
            <a:xfrm>
              <a:off x="5935027" y="4269104"/>
              <a:ext cx="128589" cy="8470"/>
            </a:xfrm>
            <a:custGeom>
              <a:avLst/>
              <a:gdLst/>
              <a:ahLst/>
              <a:cxnLst/>
              <a:rect l="0" t="0" r="0" b="0"/>
              <a:pathLst>
                <a:path w="128589" h="8470">
                  <a:moveTo>
                    <a:pt x="0" y="0"/>
                  </a:moveTo>
                  <a:lnTo>
                    <a:pt x="4551" y="4551"/>
                  </a:lnTo>
                  <a:lnTo>
                    <a:pt x="6844" y="5892"/>
                  </a:lnTo>
                  <a:lnTo>
                    <a:pt x="9325" y="6786"/>
                  </a:lnTo>
                  <a:lnTo>
                    <a:pt x="11932" y="7381"/>
                  </a:lnTo>
                  <a:lnTo>
                    <a:pt x="15574" y="7779"/>
                  </a:lnTo>
                  <a:lnTo>
                    <a:pt x="19908" y="8044"/>
                  </a:lnTo>
                  <a:lnTo>
                    <a:pt x="29803" y="8338"/>
                  </a:lnTo>
                  <a:lnTo>
                    <a:pt x="40551" y="8469"/>
                  </a:lnTo>
                  <a:lnTo>
                    <a:pt x="46084" y="7551"/>
                  </a:lnTo>
                  <a:lnTo>
                    <a:pt x="51678" y="5987"/>
                  </a:lnTo>
                  <a:lnTo>
                    <a:pt x="57312" y="3992"/>
                  </a:lnTo>
                  <a:lnTo>
                    <a:pt x="63925" y="2661"/>
                  </a:lnTo>
                  <a:lnTo>
                    <a:pt x="71192" y="1774"/>
                  </a:lnTo>
                  <a:lnTo>
                    <a:pt x="78894" y="1183"/>
                  </a:lnTo>
                  <a:lnTo>
                    <a:pt x="85933" y="789"/>
                  </a:lnTo>
                  <a:lnTo>
                    <a:pt x="98836" y="351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64"/>
            <p:cNvSpPr/>
            <p:nvPr/>
          </p:nvSpPr>
          <p:spPr>
            <a:xfrm>
              <a:off x="6260782" y="4209097"/>
              <a:ext cx="162878" cy="8574"/>
            </a:xfrm>
            <a:custGeom>
              <a:avLst/>
              <a:gdLst/>
              <a:ahLst/>
              <a:cxnLst/>
              <a:rect l="0" t="0" r="0" b="0"/>
              <a:pathLst>
                <a:path w="162878" h="8574">
                  <a:moveTo>
                    <a:pt x="0" y="0"/>
                  </a:moveTo>
                  <a:lnTo>
                    <a:pt x="62111" y="0"/>
                  </a:lnTo>
                  <a:lnTo>
                    <a:pt x="69030" y="953"/>
                  </a:lnTo>
                  <a:lnTo>
                    <a:pt x="75547" y="2540"/>
                  </a:lnTo>
                  <a:lnTo>
                    <a:pt x="81798" y="4551"/>
                  </a:lnTo>
                  <a:lnTo>
                    <a:pt x="88822" y="5891"/>
                  </a:lnTo>
                  <a:lnTo>
                    <a:pt x="96362" y="6785"/>
                  </a:lnTo>
                  <a:lnTo>
                    <a:pt x="104246" y="7381"/>
                  </a:lnTo>
                  <a:lnTo>
                    <a:pt x="111408" y="7778"/>
                  </a:lnTo>
                  <a:lnTo>
                    <a:pt x="124445" y="8219"/>
                  </a:lnTo>
                  <a:lnTo>
                    <a:pt x="151596" y="8526"/>
                  </a:lnTo>
                  <a:lnTo>
                    <a:pt x="162877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65"/>
            <p:cNvSpPr/>
            <p:nvPr/>
          </p:nvSpPr>
          <p:spPr>
            <a:xfrm>
              <a:off x="6467897" y="4080970"/>
              <a:ext cx="255801" cy="273860"/>
            </a:xfrm>
            <a:custGeom>
              <a:avLst/>
              <a:gdLst/>
              <a:ahLst/>
              <a:cxnLst/>
              <a:rect l="0" t="0" r="0" b="0"/>
              <a:pathLst>
                <a:path w="255801" h="273860">
                  <a:moveTo>
                    <a:pt x="32915" y="25257"/>
                  </a:moveTo>
                  <a:lnTo>
                    <a:pt x="32915" y="17876"/>
                  </a:lnTo>
                  <a:lnTo>
                    <a:pt x="33868" y="17479"/>
                  </a:lnTo>
                  <a:lnTo>
                    <a:pt x="37466" y="17038"/>
                  </a:lnTo>
                  <a:lnTo>
                    <a:pt x="39759" y="15967"/>
                  </a:lnTo>
                  <a:lnTo>
                    <a:pt x="47537" y="9910"/>
                  </a:lnTo>
                  <a:lnTo>
                    <a:pt x="53066" y="4784"/>
                  </a:lnTo>
                  <a:lnTo>
                    <a:pt x="56827" y="3036"/>
                  </a:lnTo>
                  <a:lnTo>
                    <a:pt x="61239" y="1871"/>
                  </a:lnTo>
                  <a:lnTo>
                    <a:pt x="66085" y="1094"/>
                  </a:lnTo>
                  <a:lnTo>
                    <a:pt x="71220" y="576"/>
                  </a:lnTo>
                  <a:lnTo>
                    <a:pt x="76550" y="230"/>
                  </a:lnTo>
                  <a:lnTo>
                    <a:pt x="82007" y="0"/>
                  </a:lnTo>
                  <a:lnTo>
                    <a:pt x="87551" y="799"/>
                  </a:lnTo>
                  <a:lnTo>
                    <a:pt x="93152" y="2284"/>
                  </a:lnTo>
                  <a:lnTo>
                    <a:pt x="98790" y="4227"/>
                  </a:lnTo>
                  <a:lnTo>
                    <a:pt x="104454" y="6474"/>
                  </a:lnTo>
                  <a:lnTo>
                    <a:pt x="110136" y="8926"/>
                  </a:lnTo>
                  <a:lnTo>
                    <a:pt x="121527" y="14188"/>
                  </a:lnTo>
                  <a:lnTo>
                    <a:pt x="132941" y="19703"/>
                  </a:lnTo>
                  <a:lnTo>
                    <a:pt x="137699" y="23459"/>
                  </a:lnTo>
                  <a:lnTo>
                    <a:pt x="141824" y="27869"/>
                  </a:lnTo>
                  <a:lnTo>
                    <a:pt x="145526" y="32713"/>
                  </a:lnTo>
                  <a:lnTo>
                    <a:pt x="148946" y="37848"/>
                  </a:lnTo>
                  <a:lnTo>
                    <a:pt x="152179" y="43176"/>
                  </a:lnTo>
                  <a:lnTo>
                    <a:pt x="155287" y="48633"/>
                  </a:lnTo>
                  <a:lnTo>
                    <a:pt x="161280" y="59776"/>
                  </a:lnTo>
                  <a:lnTo>
                    <a:pt x="164212" y="65415"/>
                  </a:lnTo>
                  <a:lnTo>
                    <a:pt x="166166" y="71079"/>
                  </a:lnTo>
                  <a:lnTo>
                    <a:pt x="167470" y="76760"/>
                  </a:lnTo>
                  <a:lnTo>
                    <a:pt x="168338" y="82452"/>
                  </a:lnTo>
                  <a:lnTo>
                    <a:pt x="168917" y="88152"/>
                  </a:lnTo>
                  <a:lnTo>
                    <a:pt x="169304" y="93857"/>
                  </a:lnTo>
                  <a:lnTo>
                    <a:pt x="169560" y="99565"/>
                  </a:lnTo>
                  <a:lnTo>
                    <a:pt x="169846" y="113528"/>
                  </a:lnTo>
                  <a:lnTo>
                    <a:pt x="169923" y="121252"/>
                  </a:lnTo>
                  <a:lnTo>
                    <a:pt x="169021" y="128306"/>
                  </a:lnTo>
                  <a:lnTo>
                    <a:pt x="167467" y="134914"/>
                  </a:lnTo>
                  <a:lnTo>
                    <a:pt x="155444" y="171883"/>
                  </a:lnTo>
                  <a:lnTo>
                    <a:pt x="149920" y="188532"/>
                  </a:lnTo>
                  <a:lnTo>
                    <a:pt x="146161" y="196019"/>
                  </a:lnTo>
                  <a:lnTo>
                    <a:pt x="141749" y="202916"/>
                  </a:lnTo>
                  <a:lnTo>
                    <a:pt x="136904" y="209419"/>
                  </a:lnTo>
                  <a:lnTo>
                    <a:pt x="131769" y="215659"/>
                  </a:lnTo>
                  <a:lnTo>
                    <a:pt x="126440" y="221724"/>
                  </a:lnTo>
                  <a:lnTo>
                    <a:pt x="120982" y="227673"/>
                  </a:lnTo>
                  <a:lnTo>
                    <a:pt x="109839" y="239362"/>
                  </a:lnTo>
                  <a:lnTo>
                    <a:pt x="104200" y="245146"/>
                  </a:lnTo>
                  <a:lnTo>
                    <a:pt x="98536" y="249955"/>
                  </a:lnTo>
                  <a:lnTo>
                    <a:pt x="92855" y="254113"/>
                  </a:lnTo>
                  <a:lnTo>
                    <a:pt x="87162" y="257838"/>
                  </a:lnTo>
                  <a:lnTo>
                    <a:pt x="81462" y="260321"/>
                  </a:lnTo>
                  <a:lnTo>
                    <a:pt x="75757" y="261976"/>
                  </a:lnTo>
                  <a:lnTo>
                    <a:pt x="70049" y="263080"/>
                  </a:lnTo>
                  <a:lnTo>
                    <a:pt x="64339" y="264768"/>
                  </a:lnTo>
                  <a:lnTo>
                    <a:pt x="58627" y="266846"/>
                  </a:lnTo>
                  <a:lnTo>
                    <a:pt x="52914" y="269184"/>
                  </a:lnTo>
                  <a:lnTo>
                    <a:pt x="48152" y="270743"/>
                  </a:lnTo>
                  <a:lnTo>
                    <a:pt x="40322" y="272474"/>
                  </a:lnTo>
                  <a:lnTo>
                    <a:pt x="35948" y="271984"/>
                  </a:lnTo>
                  <a:lnTo>
                    <a:pt x="31127" y="270704"/>
                  </a:lnTo>
                  <a:lnTo>
                    <a:pt x="26008" y="268898"/>
                  </a:lnTo>
                  <a:lnTo>
                    <a:pt x="21643" y="266742"/>
                  </a:lnTo>
                  <a:lnTo>
                    <a:pt x="14253" y="261806"/>
                  </a:lnTo>
                  <a:lnTo>
                    <a:pt x="11901" y="259157"/>
                  </a:lnTo>
                  <a:lnTo>
                    <a:pt x="10333" y="256438"/>
                  </a:lnTo>
                  <a:lnTo>
                    <a:pt x="9288" y="253673"/>
                  </a:lnTo>
                  <a:lnTo>
                    <a:pt x="5586" y="248060"/>
                  </a:lnTo>
                  <a:lnTo>
                    <a:pt x="3266" y="245230"/>
                  </a:lnTo>
                  <a:lnTo>
                    <a:pt x="1719" y="242391"/>
                  </a:lnTo>
                  <a:lnTo>
                    <a:pt x="0" y="236696"/>
                  </a:lnTo>
                  <a:lnTo>
                    <a:pt x="494" y="233844"/>
                  </a:lnTo>
                  <a:lnTo>
                    <a:pt x="3583" y="228135"/>
                  </a:lnTo>
                  <a:lnTo>
                    <a:pt x="8132" y="222423"/>
                  </a:lnTo>
                  <a:lnTo>
                    <a:pt x="10678" y="219566"/>
                  </a:lnTo>
                  <a:lnTo>
                    <a:pt x="18587" y="213851"/>
                  </a:lnTo>
                  <a:lnTo>
                    <a:pt x="23363" y="210994"/>
                  </a:lnTo>
                  <a:lnTo>
                    <a:pt x="31210" y="205280"/>
                  </a:lnTo>
                  <a:lnTo>
                    <a:pt x="38825" y="199565"/>
                  </a:lnTo>
                  <a:lnTo>
                    <a:pt x="43522" y="196707"/>
                  </a:lnTo>
                  <a:lnTo>
                    <a:pt x="48559" y="193850"/>
                  </a:lnTo>
                  <a:lnTo>
                    <a:pt x="53822" y="191945"/>
                  </a:lnTo>
                  <a:lnTo>
                    <a:pt x="59235" y="190675"/>
                  </a:lnTo>
                  <a:lnTo>
                    <a:pt x="64749" y="189828"/>
                  </a:lnTo>
                  <a:lnTo>
                    <a:pt x="71283" y="189263"/>
                  </a:lnTo>
                  <a:lnTo>
                    <a:pt x="78496" y="188887"/>
                  </a:lnTo>
                  <a:lnTo>
                    <a:pt x="93178" y="188469"/>
                  </a:lnTo>
                  <a:lnTo>
                    <a:pt x="106054" y="188283"/>
                  </a:lnTo>
                  <a:lnTo>
                    <a:pt x="113107" y="189186"/>
                  </a:lnTo>
                  <a:lnTo>
                    <a:pt x="120666" y="190741"/>
                  </a:lnTo>
                  <a:lnTo>
                    <a:pt x="128563" y="192729"/>
                  </a:lnTo>
                  <a:lnTo>
                    <a:pt x="135734" y="195008"/>
                  </a:lnTo>
                  <a:lnTo>
                    <a:pt x="142418" y="197479"/>
                  </a:lnTo>
                  <a:lnTo>
                    <a:pt x="148780" y="200079"/>
                  </a:lnTo>
                  <a:lnTo>
                    <a:pt x="155878" y="203718"/>
                  </a:lnTo>
                  <a:lnTo>
                    <a:pt x="163467" y="208048"/>
                  </a:lnTo>
                  <a:lnTo>
                    <a:pt x="171385" y="212840"/>
                  </a:lnTo>
                  <a:lnTo>
                    <a:pt x="178568" y="216988"/>
                  </a:lnTo>
                  <a:lnTo>
                    <a:pt x="191630" y="224136"/>
                  </a:lnTo>
                  <a:lnTo>
                    <a:pt x="196827" y="228328"/>
                  </a:lnTo>
                  <a:lnTo>
                    <a:pt x="201245" y="233028"/>
                  </a:lnTo>
                  <a:lnTo>
                    <a:pt x="205142" y="238066"/>
                  </a:lnTo>
                  <a:lnTo>
                    <a:pt x="209646" y="242377"/>
                  </a:lnTo>
                  <a:lnTo>
                    <a:pt x="214554" y="246204"/>
                  </a:lnTo>
                  <a:lnTo>
                    <a:pt x="219729" y="249707"/>
                  </a:lnTo>
                  <a:lnTo>
                    <a:pt x="225085" y="252996"/>
                  </a:lnTo>
                  <a:lnTo>
                    <a:pt x="230561" y="256140"/>
                  </a:lnTo>
                  <a:lnTo>
                    <a:pt x="236117" y="259189"/>
                  </a:lnTo>
                  <a:lnTo>
                    <a:pt x="240773" y="262174"/>
                  </a:lnTo>
                  <a:lnTo>
                    <a:pt x="248486" y="268031"/>
                  </a:lnTo>
                  <a:lnTo>
                    <a:pt x="255800" y="27385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366"/>
            <p:cNvSpPr/>
            <p:nvPr/>
          </p:nvSpPr>
          <p:spPr>
            <a:xfrm>
              <a:off x="6783705" y="4054826"/>
              <a:ext cx="221073" cy="334295"/>
            </a:xfrm>
            <a:custGeom>
              <a:avLst/>
              <a:gdLst/>
              <a:ahLst/>
              <a:cxnLst/>
              <a:rect l="0" t="0" r="0" b="0"/>
              <a:pathLst>
                <a:path w="221073" h="334295">
                  <a:moveTo>
                    <a:pt x="0" y="42828"/>
                  </a:moveTo>
                  <a:lnTo>
                    <a:pt x="0" y="38278"/>
                  </a:lnTo>
                  <a:lnTo>
                    <a:pt x="952" y="36937"/>
                  </a:lnTo>
                  <a:lnTo>
                    <a:pt x="2540" y="36044"/>
                  </a:lnTo>
                  <a:lnTo>
                    <a:pt x="4551" y="35448"/>
                  </a:lnTo>
                  <a:lnTo>
                    <a:pt x="9325" y="32246"/>
                  </a:lnTo>
                  <a:lnTo>
                    <a:pt x="11931" y="30058"/>
                  </a:lnTo>
                  <a:lnTo>
                    <a:pt x="14621" y="28600"/>
                  </a:lnTo>
                  <a:lnTo>
                    <a:pt x="20151" y="26980"/>
                  </a:lnTo>
                  <a:lnTo>
                    <a:pt x="23912" y="26548"/>
                  </a:lnTo>
                  <a:lnTo>
                    <a:pt x="28323" y="26260"/>
                  </a:lnTo>
                  <a:lnTo>
                    <a:pt x="33170" y="26068"/>
                  </a:lnTo>
                  <a:lnTo>
                    <a:pt x="38305" y="24987"/>
                  </a:lnTo>
                  <a:lnTo>
                    <a:pt x="43634" y="23314"/>
                  </a:lnTo>
                  <a:lnTo>
                    <a:pt x="49092" y="21247"/>
                  </a:lnTo>
                  <a:lnTo>
                    <a:pt x="54635" y="19868"/>
                  </a:lnTo>
                  <a:lnTo>
                    <a:pt x="60236" y="18949"/>
                  </a:lnTo>
                  <a:lnTo>
                    <a:pt x="65874" y="18337"/>
                  </a:lnTo>
                  <a:lnTo>
                    <a:pt x="72492" y="16976"/>
                  </a:lnTo>
                  <a:lnTo>
                    <a:pt x="79760" y="15116"/>
                  </a:lnTo>
                  <a:lnTo>
                    <a:pt x="87463" y="12923"/>
                  </a:lnTo>
                  <a:lnTo>
                    <a:pt x="94503" y="11462"/>
                  </a:lnTo>
                  <a:lnTo>
                    <a:pt x="101102" y="10488"/>
                  </a:lnTo>
                  <a:lnTo>
                    <a:pt x="107406" y="9838"/>
                  </a:lnTo>
                  <a:lnTo>
                    <a:pt x="114466" y="8452"/>
                  </a:lnTo>
                  <a:lnTo>
                    <a:pt x="122031" y="6576"/>
                  </a:lnTo>
                  <a:lnTo>
                    <a:pt x="129931" y="4373"/>
                  </a:lnTo>
                  <a:lnTo>
                    <a:pt x="137104" y="2904"/>
                  </a:lnTo>
                  <a:lnTo>
                    <a:pt x="143789" y="1924"/>
                  </a:lnTo>
                  <a:lnTo>
                    <a:pt x="150152" y="1272"/>
                  </a:lnTo>
                  <a:lnTo>
                    <a:pt x="156299" y="836"/>
                  </a:lnTo>
                  <a:lnTo>
                    <a:pt x="162302" y="547"/>
                  </a:lnTo>
                  <a:lnTo>
                    <a:pt x="177311" y="138"/>
                  </a:lnTo>
                  <a:lnTo>
                    <a:pt x="195468" y="0"/>
                  </a:lnTo>
                  <a:lnTo>
                    <a:pt x="199844" y="941"/>
                  </a:lnTo>
                  <a:lnTo>
                    <a:pt x="203714" y="2521"/>
                  </a:lnTo>
                  <a:lnTo>
                    <a:pt x="210554" y="5864"/>
                  </a:lnTo>
                  <a:lnTo>
                    <a:pt x="216770" y="7350"/>
                  </a:lnTo>
                  <a:lnTo>
                    <a:pt x="218808" y="9651"/>
                  </a:lnTo>
                  <a:lnTo>
                    <a:pt x="220167" y="13090"/>
                  </a:lnTo>
                  <a:lnTo>
                    <a:pt x="221072" y="17288"/>
                  </a:lnTo>
                  <a:lnTo>
                    <a:pt x="220724" y="21992"/>
                  </a:lnTo>
                  <a:lnTo>
                    <a:pt x="217797" y="32298"/>
                  </a:lnTo>
                  <a:lnTo>
                    <a:pt x="216635" y="38665"/>
                  </a:lnTo>
                  <a:lnTo>
                    <a:pt x="215861" y="45768"/>
                  </a:lnTo>
                  <a:lnTo>
                    <a:pt x="215344" y="53361"/>
                  </a:lnTo>
                  <a:lnTo>
                    <a:pt x="214048" y="61280"/>
                  </a:lnTo>
                  <a:lnTo>
                    <a:pt x="212231" y="69417"/>
                  </a:lnTo>
                  <a:lnTo>
                    <a:pt x="210068" y="77699"/>
                  </a:lnTo>
                  <a:lnTo>
                    <a:pt x="206720" y="86078"/>
                  </a:lnTo>
                  <a:lnTo>
                    <a:pt x="202583" y="94522"/>
                  </a:lnTo>
                  <a:lnTo>
                    <a:pt x="197920" y="103008"/>
                  </a:lnTo>
                  <a:lnTo>
                    <a:pt x="193859" y="111523"/>
                  </a:lnTo>
                  <a:lnTo>
                    <a:pt x="190199" y="120058"/>
                  </a:lnTo>
                  <a:lnTo>
                    <a:pt x="186807" y="128605"/>
                  </a:lnTo>
                  <a:lnTo>
                    <a:pt x="183592" y="138113"/>
                  </a:lnTo>
                  <a:lnTo>
                    <a:pt x="180497" y="148261"/>
                  </a:lnTo>
                  <a:lnTo>
                    <a:pt x="177481" y="158837"/>
                  </a:lnTo>
                  <a:lnTo>
                    <a:pt x="173566" y="168745"/>
                  </a:lnTo>
                  <a:lnTo>
                    <a:pt x="169051" y="178208"/>
                  </a:lnTo>
                  <a:lnTo>
                    <a:pt x="164136" y="187374"/>
                  </a:lnTo>
                  <a:lnTo>
                    <a:pt x="159906" y="196342"/>
                  </a:lnTo>
                  <a:lnTo>
                    <a:pt x="156134" y="205179"/>
                  </a:lnTo>
                  <a:lnTo>
                    <a:pt x="152666" y="213927"/>
                  </a:lnTo>
                  <a:lnTo>
                    <a:pt x="150355" y="222617"/>
                  </a:lnTo>
                  <a:lnTo>
                    <a:pt x="148814" y="231267"/>
                  </a:lnTo>
                  <a:lnTo>
                    <a:pt x="147787" y="239892"/>
                  </a:lnTo>
                  <a:lnTo>
                    <a:pt x="147102" y="248499"/>
                  </a:lnTo>
                  <a:lnTo>
                    <a:pt x="146646" y="257095"/>
                  </a:lnTo>
                  <a:lnTo>
                    <a:pt x="146341" y="265683"/>
                  </a:lnTo>
                  <a:lnTo>
                    <a:pt x="145186" y="273313"/>
                  </a:lnTo>
                  <a:lnTo>
                    <a:pt x="143463" y="280305"/>
                  </a:lnTo>
                  <a:lnTo>
                    <a:pt x="141362" y="286871"/>
                  </a:lnTo>
                  <a:lnTo>
                    <a:pt x="139027" y="296707"/>
                  </a:lnTo>
                  <a:lnTo>
                    <a:pt x="137990" y="304254"/>
                  </a:lnTo>
                  <a:lnTo>
                    <a:pt x="137529" y="310783"/>
                  </a:lnTo>
                  <a:lnTo>
                    <a:pt x="138358" y="313857"/>
                  </a:lnTo>
                  <a:lnTo>
                    <a:pt x="143124" y="322735"/>
                  </a:lnTo>
                  <a:lnTo>
                    <a:pt x="145217" y="331728"/>
                  </a:lnTo>
                  <a:lnTo>
                    <a:pt x="145732" y="33429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367"/>
            <p:cNvSpPr/>
            <p:nvPr/>
          </p:nvSpPr>
          <p:spPr>
            <a:xfrm>
              <a:off x="6843712" y="4217670"/>
              <a:ext cx="222886" cy="8573"/>
            </a:xfrm>
            <a:custGeom>
              <a:avLst/>
              <a:gdLst/>
              <a:ahLst/>
              <a:cxnLst/>
              <a:rect l="0" t="0" r="0" b="0"/>
              <a:pathLst>
                <a:path w="222886" h="8573">
                  <a:moveTo>
                    <a:pt x="0" y="8572"/>
                  </a:moveTo>
                  <a:lnTo>
                    <a:pt x="0" y="4021"/>
                  </a:lnTo>
                  <a:lnTo>
                    <a:pt x="953" y="2681"/>
                  </a:lnTo>
                  <a:lnTo>
                    <a:pt x="2540" y="1787"/>
                  </a:lnTo>
                  <a:lnTo>
                    <a:pt x="4551" y="1191"/>
                  </a:lnTo>
                  <a:lnTo>
                    <a:pt x="6844" y="794"/>
                  </a:lnTo>
                  <a:lnTo>
                    <a:pt x="9326" y="529"/>
                  </a:lnTo>
                  <a:lnTo>
                    <a:pt x="11932" y="353"/>
                  </a:lnTo>
                  <a:lnTo>
                    <a:pt x="15574" y="235"/>
                  </a:lnTo>
                  <a:lnTo>
                    <a:pt x="35109" y="46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368"/>
            <p:cNvSpPr/>
            <p:nvPr/>
          </p:nvSpPr>
          <p:spPr>
            <a:xfrm>
              <a:off x="5549265" y="4852035"/>
              <a:ext cx="205740" cy="222886"/>
            </a:xfrm>
            <a:custGeom>
              <a:avLst/>
              <a:gdLst/>
              <a:ahLst/>
              <a:cxnLst/>
              <a:rect l="0" t="0" r="0" b="0"/>
              <a:pathLst>
                <a:path w="205740" h="222886">
                  <a:moveTo>
                    <a:pt x="0" y="0"/>
                  </a:moveTo>
                  <a:lnTo>
                    <a:pt x="28692" y="28693"/>
                  </a:lnTo>
                  <a:lnTo>
                    <a:pt x="32463" y="31511"/>
                  </a:lnTo>
                  <a:lnTo>
                    <a:pt x="36882" y="34342"/>
                  </a:lnTo>
                  <a:lnTo>
                    <a:pt x="41733" y="37182"/>
                  </a:lnTo>
                  <a:lnTo>
                    <a:pt x="44967" y="40981"/>
                  </a:lnTo>
                  <a:lnTo>
                    <a:pt x="47123" y="45418"/>
                  </a:lnTo>
                  <a:lnTo>
                    <a:pt x="48560" y="50281"/>
                  </a:lnTo>
                  <a:lnTo>
                    <a:pt x="51423" y="54475"/>
                  </a:lnTo>
                  <a:lnTo>
                    <a:pt x="55237" y="58224"/>
                  </a:lnTo>
                  <a:lnTo>
                    <a:pt x="59685" y="61676"/>
                  </a:lnTo>
                  <a:lnTo>
                    <a:pt x="64554" y="65883"/>
                  </a:lnTo>
                  <a:lnTo>
                    <a:pt x="69707" y="70592"/>
                  </a:lnTo>
                  <a:lnTo>
                    <a:pt x="75046" y="75636"/>
                  </a:lnTo>
                  <a:lnTo>
                    <a:pt x="79558" y="80904"/>
                  </a:lnTo>
                  <a:lnTo>
                    <a:pt x="83519" y="86320"/>
                  </a:lnTo>
                  <a:lnTo>
                    <a:pt x="87111" y="91837"/>
                  </a:lnTo>
                  <a:lnTo>
                    <a:pt x="91412" y="97420"/>
                  </a:lnTo>
                  <a:lnTo>
                    <a:pt x="96184" y="103047"/>
                  </a:lnTo>
                  <a:lnTo>
                    <a:pt x="101269" y="108702"/>
                  </a:lnTo>
                  <a:lnTo>
                    <a:pt x="105613" y="114378"/>
                  </a:lnTo>
                  <a:lnTo>
                    <a:pt x="109461" y="120067"/>
                  </a:lnTo>
                  <a:lnTo>
                    <a:pt x="112979" y="125765"/>
                  </a:lnTo>
                  <a:lnTo>
                    <a:pt x="117229" y="131468"/>
                  </a:lnTo>
                  <a:lnTo>
                    <a:pt x="121968" y="137175"/>
                  </a:lnTo>
                  <a:lnTo>
                    <a:pt x="127032" y="142885"/>
                  </a:lnTo>
                  <a:lnTo>
                    <a:pt x="137738" y="154309"/>
                  </a:lnTo>
                  <a:lnTo>
                    <a:pt x="155583" y="172615"/>
                  </a:lnTo>
                  <a:lnTo>
                    <a:pt x="158967" y="176989"/>
                  </a:lnTo>
                  <a:lnTo>
                    <a:pt x="162175" y="181810"/>
                  </a:lnTo>
                  <a:lnTo>
                    <a:pt x="165267" y="186929"/>
                  </a:lnTo>
                  <a:lnTo>
                    <a:pt x="168280" y="191294"/>
                  </a:lnTo>
                  <a:lnTo>
                    <a:pt x="171242" y="195157"/>
                  </a:lnTo>
                  <a:lnTo>
                    <a:pt x="177072" y="201989"/>
                  </a:lnTo>
                  <a:lnTo>
                    <a:pt x="182838" y="208200"/>
                  </a:lnTo>
                  <a:lnTo>
                    <a:pt x="185710" y="210237"/>
                  </a:lnTo>
                  <a:lnTo>
                    <a:pt x="191440" y="212501"/>
                  </a:lnTo>
                  <a:lnTo>
                    <a:pt x="197162" y="216047"/>
                  </a:lnTo>
                  <a:lnTo>
                    <a:pt x="205739" y="2228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369"/>
            <p:cNvSpPr/>
            <p:nvPr/>
          </p:nvSpPr>
          <p:spPr>
            <a:xfrm>
              <a:off x="5514975" y="4792027"/>
              <a:ext cx="214313" cy="274321"/>
            </a:xfrm>
            <a:custGeom>
              <a:avLst/>
              <a:gdLst/>
              <a:ahLst/>
              <a:cxnLst/>
              <a:rect l="0" t="0" r="0" b="0"/>
              <a:pathLst>
                <a:path w="214313" h="274321">
                  <a:moveTo>
                    <a:pt x="214312" y="0"/>
                  </a:moveTo>
                  <a:lnTo>
                    <a:pt x="206093" y="0"/>
                  </a:lnTo>
                  <a:lnTo>
                    <a:pt x="201293" y="4551"/>
                  </a:lnTo>
                  <a:lnTo>
                    <a:pt x="196461" y="11865"/>
                  </a:lnTo>
                  <a:lnTo>
                    <a:pt x="193839" y="16483"/>
                  </a:lnTo>
                  <a:lnTo>
                    <a:pt x="190186" y="21466"/>
                  </a:lnTo>
                  <a:lnTo>
                    <a:pt x="185846" y="26693"/>
                  </a:lnTo>
                  <a:lnTo>
                    <a:pt x="181047" y="32083"/>
                  </a:lnTo>
                  <a:lnTo>
                    <a:pt x="176895" y="38534"/>
                  </a:lnTo>
                  <a:lnTo>
                    <a:pt x="173175" y="45692"/>
                  </a:lnTo>
                  <a:lnTo>
                    <a:pt x="169742" y="53321"/>
                  </a:lnTo>
                  <a:lnTo>
                    <a:pt x="165549" y="61265"/>
                  </a:lnTo>
                  <a:lnTo>
                    <a:pt x="160849" y="69418"/>
                  </a:lnTo>
                  <a:lnTo>
                    <a:pt x="155810" y="77711"/>
                  </a:lnTo>
                  <a:lnTo>
                    <a:pt x="145131" y="94546"/>
                  </a:lnTo>
                  <a:lnTo>
                    <a:pt x="122753" y="128637"/>
                  </a:lnTo>
                  <a:lnTo>
                    <a:pt x="116125" y="137193"/>
                  </a:lnTo>
                  <a:lnTo>
                    <a:pt x="108849" y="145754"/>
                  </a:lnTo>
                  <a:lnTo>
                    <a:pt x="101141" y="154320"/>
                  </a:lnTo>
                  <a:lnTo>
                    <a:pt x="94097" y="162887"/>
                  </a:lnTo>
                  <a:lnTo>
                    <a:pt x="87496" y="171457"/>
                  </a:lnTo>
                  <a:lnTo>
                    <a:pt x="81191" y="180027"/>
                  </a:lnTo>
                  <a:lnTo>
                    <a:pt x="76034" y="187645"/>
                  </a:lnTo>
                  <a:lnTo>
                    <a:pt x="71644" y="194629"/>
                  </a:lnTo>
                  <a:lnTo>
                    <a:pt x="67766" y="201191"/>
                  </a:lnTo>
                  <a:lnTo>
                    <a:pt x="63274" y="207470"/>
                  </a:lnTo>
                  <a:lnTo>
                    <a:pt x="58375" y="213561"/>
                  </a:lnTo>
                  <a:lnTo>
                    <a:pt x="53204" y="219527"/>
                  </a:lnTo>
                  <a:lnTo>
                    <a:pt x="47852" y="225408"/>
                  </a:lnTo>
                  <a:lnTo>
                    <a:pt x="36824" y="237024"/>
                  </a:lnTo>
                  <a:lnTo>
                    <a:pt x="14761" y="259518"/>
                  </a:lnTo>
                  <a:lnTo>
                    <a:pt x="0" y="27432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370"/>
            <p:cNvSpPr/>
            <p:nvPr/>
          </p:nvSpPr>
          <p:spPr>
            <a:xfrm>
              <a:off x="5892165" y="4800600"/>
              <a:ext cx="128588" cy="34291"/>
            </a:xfrm>
            <a:custGeom>
              <a:avLst/>
              <a:gdLst/>
              <a:ahLst/>
              <a:cxnLst/>
              <a:rect l="0" t="0" r="0" b="0"/>
              <a:pathLst>
                <a:path w="128588" h="34291">
                  <a:moveTo>
                    <a:pt x="0" y="34290"/>
                  </a:moveTo>
                  <a:lnTo>
                    <a:pt x="4551" y="29739"/>
                  </a:lnTo>
                  <a:lnTo>
                    <a:pt x="6843" y="28398"/>
                  </a:lnTo>
                  <a:lnTo>
                    <a:pt x="9324" y="27504"/>
                  </a:lnTo>
                  <a:lnTo>
                    <a:pt x="11931" y="26908"/>
                  </a:lnTo>
                  <a:lnTo>
                    <a:pt x="14622" y="25559"/>
                  </a:lnTo>
                  <a:lnTo>
                    <a:pt x="17367" y="23707"/>
                  </a:lnTo>
                  <a:lnTo>
                    <a:pt x="20151" y="21519"/>
                  </a:lnTo>
                  <a:lnTo>
                    <a:pt x="23911" y="20061"/>
                  </a:lnTo>
                  <a:lnTo>
                    <a:pt x="28323" y="19089"/>
                  </a:lnTo>
                  <a:lnTo>
                    <a:pt x="33170" y="18441"/>
                  </a:lnTo>
                  <a:lnTo>
                    <a:pt x="38305" y="17056"/>
                  </a:lnTo>
                  <a:lnTo>
                    <a:pt x="43634" y="15181"/>
                  </a:lnTo>
                  <a:lnTo>
                    <a:pt x="49092" y="12978"/>
                  </a:lnTo>
                  <a:lnTo>
                    <a:pt x="54635" y="11510"/>
                  </a:lnTo>
                  <a:lnTo>
                    <a:pt x="60236" y="10531"/>
                  </a:lnTo>
                  <a:lnTo>
                    <a:pt x="65874" y="9878"/>
                  </a:lnTo>
                  <a:lnTo>
                    <a:pt x="72491" y="8490"/>
                  </a:lnTo>
                  <a:lnTo>
                    <a:pt x="79760" y="6612"/>
                  </a:lnTo>
                  <a:lnTo>
                    <a:pt x="87463" y="4408"/>
                  </a:lnTo>
                  <a:lnTo>
                    <a:pt x="93551" y="2938"/>
                  </a:lnTo>
                  <a:lnTo>
                    <a:pt x="98562" y="1959"/>
                  </a:lnTo>
                  <a:lnTo>
                    <a:pt x="102855" y="1306"/>
                  </a:lnTo>
                  <a:lnTo>
                    <a:pt x="107623" y="870"/>
                  </a:lnTo>
                  <a:lnTo>
                    <a:pt x="112706" y="580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371"/>
            <p:cNvSpPr/>
            <p:nvPr/>
          </p:nvSpPr>
          <p:spPr>
            <a:xfrm>
              <a:off x="5870081" y="4886325"/>
              <a:ext cx="202107" cy="25718"/>
            </a:xfrm>
            <a:custGeom>
              <a:avLst/>
              <a:gdLst/>
              <a:ahLst/>
              <a:cxnLst/>
              <a:rect l="0" t="0" r="0" b="0"/>
              <a:pathLst>
                <a:path w="202107" h="25718">
                  <a:moveTo>
                    <a:pt x="4939" y="25717"/>
                  </a:moveTo>
                  <a:lnTo>
                    <a:pt x="0" y="25717"/>
                  </a:lnTo>
                  <a:lnTo>
                    <a:pt x="16849" y="25717"/>
                  </a:lnTo>
                  <a:lnTo>
                    <a:pt x="19546" y="24765"/>
                  </a:lnTo>
                  <a:lnTo>
                    <a:pt x="22297" y="23178"/>
                  </a:lnTo>
                  <a:lnTo>
                    <a:pt x="25083" y="21166"/>
                  </a:lnTo>
                  <a:lnTo>
                    <a:pt x="28846" y="19825"/>
                  </a:lnTo>
                  <a:lnTo>
                    <a:pt x="33260" y="18932"/>
                  </a:lnTo>
                  <a:lnTo>
                    <a:pt x="38107" y="18336"/>
                  </a:lnTo>
                  <a:lnTo>
                    <a:pt x="44195" y="17939"/>
                  </a:lnTo>
                  <a:lnTo>
                    <a:pt x="51113" y="17674"/>
                  </a:lnTo>
                  <a:lnTo>
                    <a:pt x="58581" y="17498"/>
                  </a:lnTo>
                  <a:lnTo>
                    <a:pt x="65465" y="16428"/>
                  </a:lnTo>
                  <a:lnTo>
                    <a:pt x="71960" y="14762"/>
                  </a:lnTo>
                  <a:lnTo>
                    <a:pt x="78194" y="12698"/>
                  </a:lnTo>
                  <a:lnTo>
                    <a:pt x="84255" y="11323"/>
                  </a:lnTo>
                  <a:lnTo>
                    <a:pt x="90202" y="10406"/>
                  </a:lnTo>
                  <a:lnTo>
                    <a:pt x="96071" y="9795"/>
                  </a:lnTo>
                  <a:lnTo>
                    <a:pt x="102841" y="9387"/>
                  </a:lnTo>
                  <a:lnTo>
                    <a:pt x="117983" y="8934"/>
                  </a:lnTo>
                  <a:lnTo>
                    <a:pt x="126021" y="7861"/>
                  </a:lnTo>
                  <a:lnTo>
                    <a:pt x="134238" y="6193"/>
                  </a:lnTo>
                  <a:lnTo>
                    <a:pt x="142573" y="4129"/>
                  </a:lnTo>
                  <a:lnTo>
                    <a:pt x="150987" y="2752"/>
                  </a:lnTo>
                  <a:lnTo>
                    <a:pt x="159454" y="1835"/>
                  </a:lnTo>
                  <a:lnTo>
                    <a:pt x="167957" y="1223"/>
                  </a:lnTo>
                  <a:lnTo>
                    <a:pt x="175530" y="815"/>
                  </a:lnTo>
                  <a:lnTo>
                    <a:pt x="20210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372"/>
            <p:cNvSpPr/>
            <p:nvPr/>
          </p:nvSpPr>
          <p:spPr>
            <a:xfrm>
              <a:off x="6192634" y="4689203"/>
              <a:ext cx="162446" cy="377145"/>
            </a:xfrm>
            <a:custGeom>
              <a:avLst/>
              <a:gdLst/>
              <a:ahLst/>
              <a:cxnLst/>
              <a:rect l="0" t="0" r="0" b="0"/>
              <a:pathLst>
                <a:path w="162446" h="377145">
                  <a:moveTo>
                    <a:pt x="162445" y="51389"/>
                  </a:moveTo>
                  <a:lnTo>
                    <a:pt x="162445" y="35789"/>
                  </a:lnTo>
                  <a:lnTo>
                    <a:pt x="157895" y="25601"/>
                  </a:lnTo>
                  <a:lnTo>
                    <a:pt x="153121" y="18337"/>
                  </a:lnTo>
                  <a:lnTo>
                    <a:pt x="150514" y="15067"/>
                  </a:lnTo>
                  <a:lnTo>
                    <a:pt x="147823" y="11934"/>
                  </a:lnTo>
                  <a:lnTo>
                    <a:pt x="145077" y="8894"/>
                  </a:lnTo>
                  <a:lnTo>
                    <a:pt x="142295" y="5914"/>
                  </a:lnTo>
                  <a:lnTo>
                    <a:pt x="139486" y="3927"/>
                  </a:lnTo>
                  <a:lnTo>
                    <a:pt x="136662" y="2603"/>
                  </a:lnTo>
                  <a:lnTo>
                    <a:pt x="133827" y="1720"/>
                  </a:lnTo>
                  <a:lnTo>
                    <a:pt x="130031" y="1132"/>
                  </a:lnTo>
                  <a:lnTo>
                    <a:pt x="125596" y="739"/>
                  </a:lnTo>
                  <a:lnTo>
                    <a:pt x="120734" y="477"/>
                  </a:lnTo>
                  <a:lnTo>
                    <a:pt x="110252" y="186"/>
                  </a:lnTo>
                  <a:lnTo>
                    <a:pt x="92552" y="0"/>
                  </a:lnTo>
                  <a:lnTo>
                    <a:pt x="88227" y="937"/>
                  </a:lnTo>
                  <a:lnTo>
                    <a:pt x="83439" y="2515"/>
                  </a:lnTo>
                  <a:lnTo>
                    <a:pt x="78342" y="4519"/>
                  </a:lnTo>
                  <a:lnTo>
                    <a:pt x="73039" y="7759"/>
                  </a:lnTo>
                  <a:lnTo>
                    <a:pt x="67598" y="11825"/>
                  </a:lnTo>
                  <a:lnTo>
                    <a:pt x="62067" y="16441"/>
                  </a:lnTo>
                  <a:lnTo>
                    <a:pt x="56474" y="20470"/>
                  </a:lnTo>
                  <a:lnTo>
                    <a:pt x="50840" y="24109"/>
                  </a:lnTo>
                  <a:lnTo>
                    <a:pt x="45180" y="27487"/>
                  </a:lnTo>
                  <a:lnTo>
                    <a:pt x="40453" y="31645"/>
                  </a:lnTo>
                  <a:lnTo>
                    <a:pt x="36350" y="36321"/>
                  </a:lnTo>
                  <a:lnTo>
                    <a:pt x="32662" y="41344"/>
                  </a:lnTo>
                  <a:lnTo>
                    <a:pt x="28298" y="46597"/>
                  </a:lnTo>
                  <a:lnTo>
                    <a:pt x="23484" y="52004"/>
                  </a:lnTo>
                  <a:lnTo>
                    <a:pt x="18370" y="57515"/>
                  </a:lnTo>
                  <a:lnTo>
                    <a:pt x="14960" y="63092"/>
                  </a:lnTo>
                  <a:lnTo>
                    <a:pt x="11172" y="74370"/>
                  </a:lnTo>
                  <a:lnTo>
                    <a:pt x="6948" y="85733"/>
                  </a:lnTo>
                  <a:lnTo>
                    <a:pt x="2848" y="97133"/>
                  </a:lnTo>
                  <a:lnTo>
                    <a:pt x="1026" y="108550"/>
                  </a:lnTo>
                  <a:lnTo>
                    <a:pt x="216" y="117434"/>
                  </a:lnTo>
                  <a:lnTo>
                    <a:pt x="0" y="121136"/>
                  </a:lnTo>
                  <a:lnTo>
                    <a:pt x="808" y="124557"/>
                  </a:lnTo>
                  <a:lnTo>
                    <a:pt x="5545" y="133923"/>
                  </a:lnTo>
                  <a:lnTo>
                    <a:pt x="6987" y="139823"/>
                  </a:lnTo>
                  <a:lnTo>
                    <a:pt x="10168" y="145621"/>
                  </a:lnTo>
                  <a:lnTo>
                    <a:pt x="12350" y="148500"/>
                  </a:lnTo>
                  <a:lnTo>
                    <a:pt x="15709" y="150420"/>
                  </a:lnTo>
                  <a:lnTo>
                    <a:pt x="19854" y="151699"/>
                  </a:lnTo>
                  <a:lnTo>
                    <a:pt x="24522" y="152553"/>
                  </a:lnTo>
                  <a:lnTo>
                    <a:pt x="28587" y="153121"/>
                  </a:lnTo>
                  <a:lnTo>
                    <a:pt x="32249" y="153501"/>
                  </a:lnTo>
                  <a:lnTo>
                    <a:pt x="35643" y="153754"/>
                  </a:lnTo>
                  <a:lnTo>
                    <a:pt x="38858" y="152970"/>
                  </a:lnTo>
                  <a:lnTo>
                    <a:pt x="41954" y="151494"/>
                  </a:lnTo>
                  <a:lnTo>
                    <a:pt x="44970" y="149559"/>
                  </a:lnTo>
                  <a:lnTo>
                    <a:pt x="47934" y="147315"/>
                  </a:lnTo>
                  <a:lnTo>
                    <a:pt x="50862" y="144868"/>
                  </a:lnTo>
                  <a:lnTo>
                    <a:pt x="53766" y="142283"/>
                  </a:lnTo>
                  <a:lnTo>
                    <a:pt x="57608" y="139608"/>
                  </a:lnTo>
                  <a:lnTo>
                    <a:pt x="62074" y="136871"/>
                  </a:lnTo>
                  <a:lnTo>
                    <a:pt x="66956" y="134095"/>
                  </a:lnTo>
                  <a:lnTo>
                    <a:pt x="71163" y="131291"/>
                  </a:lnTo>
                  <a:lnTo>
                    <a:pt x="74921" y="128470"/>
                  </a:lnTo>
                  <a:lnTo>
                    <a:pt x="78378" y="125636"/>
                  </a:lnTo>
                  <a:lnTo>
                    <a:pt x="81636" y="122795"/>
                  </a:lnTo>
                  <a:lnTo>
                    <a:pt x="84760" y="119948"/>
                  </a:lnTo>
                  <a:lnTo>
                    <a:pt x="87795" y="117097"/>
                  </a:lnTo>
                  <a:lnTo>
                    <a:pt x="90771" y="113292"/>
                  </a:lnTo>
                  <a:lnTo>
                    <a:pt x="93707" y="108851"/>
                  </a:lnTo>
                  <a:lnTo>
                    <a:pt x="96618" y="103984"/>
                  </a:lnTo>
                  <a:lnTo>
                    <a:pt x="99510" y="99787"/>
                  </a:lnTo>
                  <a:lnTo>
                    <a:pt x="102391" y="96037"/>
                  </a:lnTo>
                  <a:lnTo>
                    <a:pt x="105264" y="92584"/>
                  </a:lnTo>
                  <a:lnTo>
                    <a:pt x="108132" y="88378"/>
                  </a:lnTo>
                  <a:lnTo>
                    <a:pt x="110997" y="83668"/>
                  </a:lnTo>
                  <a:lnTo>
                    <a:pt x="115766" y="74308"/>
                  </a:lnTo>
                  <a:lnTo>
                    <a:pt x="119405" y="63683"/>
                  </a:lnTo>
                  <a:lnTo>
                    <a:pt x="123632" y="57488"/>
                  </a:lnTo>
                  <a:lnTo>
                    <a:pt x="126145" y="51560"/>
                  </a:lnTo>
                  <a:lnTo>
                    <a:pt x="127560" y="42867"/>
                  </a:lnTo>
                  <a:lnTo>
                    <a:pt x="128146" y="34394"/>
                  </a:lnTo>
                  <a:lnTo>
                    <a:pt x="128154" y="46189"/>
                  </a:lnTo>
                  <a:lnTo>
                    <a:pt x="129107" y="48875"/>
                  </a:lnTo>
                  <a:lnTo>
                    <a:pt x="134047" y="57206"/>
                  </a:lnTo>
                  <a:lnTo>
                    <a:pt x="135537" y="62865"/>
                  </a:lnTo>
                  <a:lnTo>
                    <a:pt x="136199" y="71094"/>
                  </a:lnTo>
                  <a:lnTo>
                    <a:pt x="136375" y="75956"/>
                  </a:lnTo>
                  <a:lnTo>
                    <a:pt x="139111" y="86438"/>
                  </a:lnTo>
                  <a:lnTo>
                    <a:pt x="142550" y="97447"/>
                  </a:lnTo>
                  <a:lnTo>
                    <a:pt x="144078" y="108689"/>
                  </a:lnTo>
                  <a:lnTo>
                    <a:pt x="145438" y="115307"/>
                  </a:lnTo>
                  <a:lnTo>
                    <a:pt x="147297" y="122576"/>
                  </a:lnTo>
                  <a:lnTo>
                    <a:pt x="149489" y="130280"/>
                  </a:lnTo>
                  <a:lnTo>
                    <a:pt x="150950" y="138272"/>
                  </a:lnTo>
                  <a:lnTo>
                    <a:pt x="151924" y="146459"/>
                  </a:lnTo>
                  <a:lnTo>
                    <a:pt x="152574" y="154774"/>
                  </a:lnTo>
                  <a:lnTo>
                    <a:pt x="153960" y="164128"/>
                  </a:lnTo>
                  <a:lnTo>
                    <a:pt x="155836" y="174173"/>
                  </a:lnTo>
                  <a:lnTo>
                    <a:pt x="158039" y="184680"/>
                  </a:lnTo>
                  <a:lnTo>
                    <a:pt x="159508" y="194542"/>
                  </a:lnTo>
                  <a:lnTo>
                    <a:pt x="160487" y="203975"/>
                  </a:lnTo>
                  <a:lnTo>
                    <a:pt x="161140" y="213120"/>
                  </a:lnTo>
                  <a:lnTo>
                    <a:pt x="161575" y="223027"/>
                  </a:lnTo>
                  <a:lnTo>
                    <a:pt x="162059" y="244195"/>
                  </a:lnTo>
                  <a:lnTo>
                    <a:pt x="162445" y="372179"/>
                  </a:lnTo>
                  <a:lnTo>
                    <a:pt x="161493" y="373834"/>
                  </a:lnTo>
                  <a:lnTo>
                    <a:pt x="159906" y="374937"/>
                  </a:lnTo>
                  <a:lnTo>
                    <a:pt x="153873" y="37714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373"/>
            <p:cNvSpPr/>
            <p:nvPr/>
          </p:nvSpPr>
          <p:spPr>
            <a:xfrm>
              <a:off x="5240667" y="4629394"/>
              <a:ext cx="1422907" cy="616942"/>
            </a:xfrm>
            <a:custGeom>
              <a:avLst/>
              <a:gdLst/>
              <a:ahLst/>
              <a:cxnLst/>
              <a:rect l="0" t="0" r="0" b="0"/>
              <a:pathLst>
                <a:path w="1422907" h="616942">
                  <a:moveTo>
                    <a:pt x="59995" y="119771"/>
                  </a:moveTo>
                  <a:lnTo>
                    <a:pt x="51776" y="119771"/>
                  </a:lnTo>
                  <a:lnTo>
                    <a:pt x="46976" y="124322"/>
                  </a:lnTo>
                  <a:lnTo>
                    <a:pt x="46553" y="126614"/>
                  </a:lnTo>
                  <a:lnTo>
                    <a:pt x="47224" y="129096"/>
                  </a:lnTo>
                  <a:lnTo>
                    <a:pt x="48624" y="131702"/>
                  </a:lnTo>
                  <a:lnTo>
                    <a:pt x="48604" y="134393"/>
                  </a:lnTo>
                  <a:lnTo>
                    <a:pt x="47638" y="137139"/>
                  </a:lnTo>
                  <a:lnTo>
                    <a:pt x="46042" y="139921"/>
                  </a:lnTo>
                  <a:lnTo>
                    <a:pt x="44269" y="148094"/>
                  </a:lnTo>
                  <a:lnTo>
                    <a:pt x="43271" y="165945"/>
                  </a:lnTo>
                  <a:lnTo>
                    <a:pt x="42084" y="181251"/>
                  </a:lnTo>
                  <a:lnTo>
                    <a:pt x="38382" y="197577"/>
                  </a:lnTo>
                  <a:lnTo>
                    <a:pt x="36102" y="214359"/>
                  </a:lnTo>
                  <a:lnTo>
                    <a:pt x="34136" y="231342"/>
                  </a:lnTo>
                  <a:lnTo>
                    <a:pt x="30087" y="248416"/>
                  </a:lnTo>
                  <a:lnTo>
                    <a:pt x="22453" y="278644"/>
                  </a:lnTo>
                  <a:lnTo>
                    <a:pt x="20680" y="289503"/>
                  </a:lnTo>
                  <a:lnTo>
                    <a:pt x="19497" y="300553"/>
                  </a:lnTo>
                  <a:lnTo>
                    <a:pt x="18709" y="311730"/>
                  </a:lnTo>
                  <a:lnTo>
                    <a:pt x="17231" y="322039"/>
                  </a:lnTo>
                  <a:lnTo>
                    <a:pt x="13049" y="341113"/>
                  </a:lnTo>
                  <a:lnTo>
                    <a:pt x="8015" y="359115"/>
                  </a:lnTo>
                  <a:lnTo>
                    <a:pt x="3555" y="376641"/>
                  </a:lnTo>
                  <a:lnTo>
                    <a:pt x="1573" y="393955"/>
                  </a:lnTo>
                  <a:lnTo>
                    <a:pt x="692" y="411175"/>
                  </a:lnTo>
                  <a:lnTo>
                    <a:pt x="301" y="428354"/>
                  </a:lnTo>
                  <a:lnTo>
                    <a:pt x="0" y="485028"/>
                  </a:lnTo>
                  <a:lnTo>
                    <a:pt x="2533" y="496737"/>
                  </a:lnTo>
                  <a:lnTo>
                    <a:pt x="9314" y="514039"/>
                  </a:lnTo>
                  <a:lnTo>
                    <a:pt x="17356" y="531231"/>
                  </a:lnTo>
                  <a:lnTo>
                    <a:pt x="28607" y="554107"/>
                  </a:lnTo>
                  <a:lnTo>
                    <a:pt x="37148" y="566704"/>
                  </a:lnTo>
                  <a:lnTo>
                    <a:pt x="54459" y="585385"/>
                  </a:lnTo>
                  <a:lnTo>
                    <a:pt x="65869" y="596080"/>
                  </a:lnTo>
                  <a:lnTo>
                    <a:pt x="75623" y="602291"/>
                  </a:lnTo>
                  <a:lnTo>
                    <a:pt x="86309" y="605686"/>
                  </a:lnTo>
                  <a:lnTo>
                    <a:pt x="126840" y="614950"/>
                  </a:lnTo>
                  <a:lnTo>
                    <a:pt x="169657" y="616709"/>
                  </a:lnTo>
                  <a:lnTo>
                    <a:pt x="214065" y="616941"/>
                  </a:lnTo>
                  <a:lnTo>
                    <a:pt x="249050" y="612414"/>
                  </a:lnTo>
                  <a:lnTo>
                    <a:pt x="296694" y="608243"/>
                  </a:lnTo>
                  <a:lnTo>
                    <a:pt x="331318" y="601794"/>
                  </a:lnTo>
                  <a:lnTo>
                    <a:pt x="366658" y="594803"/>
                  </a:lnTo>
                  <a:lnTo>
                    <a:pt x="406870" y="591356"/>
                  </a:lnTo>
                  <a:lnTo>
                    <a:pt x="449898" y="584726"/>
                  </a:lnTo>
                  <a:lnTo>
                    <a:pt x="481888" y="579465"/>
                  </a:lnTo>
                  <a:lnTo>
                    <a:pt x="512615" y="576492"/>
                  </a:lnTo>
                  <a:lnTo>
                    <a:pt x="556690" y="572278"/>
                  </a:lnTo>
                  <a:lnTo>
                    <a:pt x="586500" y="568535"/>
                  </a:lnTo>
                  <a:lnTo>
                    <a:pt x="618800" y="566871"/>
                  </a:lnTo>
                  <a:lnTo>
                    <a:pt x="652205" y="566132"/>
                  </a:lnTo>
                  <a:lnTo>
                    <a:pt x="1048323" y="565541"/>
                  </a:lnTo>
                  <a:lnTo>
                    <a:pt x="1088904" y="560990"/>
                  </a:lnTo>
                  <a:lnTo>
                    <a:pt x="1125058" y="558159"/>
                  </a:lnTo>
                  <a:lnTo>
                    <a:pt x="1159900" y="557321"/>
                  </a:lnTo>
                  <a:lnTo>
                    <a:pt x="1194354" y="552522"/>
                  </a:lnTo>
                  <a:lnTo>
                    <a:pt x="1238224" y="542367"/>
                  </a:lnTo>
                  <a:lnTo>
                    <a:pt x="1303211" y="519809"/>
                  </a:lnTo>
                  <a:lnTo>
                    <a:pt x="1324235" y="515796"/>
                  </a:lnTo>
                  <a:lnTo>
                    <a:pt x="1329542" y="513327"/>
                  </a:lnTo>
                  <a:lnTo>
                    <a:pt x="1334032" y="509777"/>
                  </a:lnTo>
                  <a:lnTo>
                    <a:pt x="1347442" y="495678"/>
                  </a:lnTo>
                  <a:lnTo>
                    <a:pt x="1369041" y="473847"/>
                  </a:lnTo>
                  <a:lnTo>
                    <a:pt x="1381416" y="456881"/>
                  </a:lnTo>
                  <a:lnTo>
                    <a:pt x="1388021" y="442952"/>
                  </a:lnTo>
                  <a:lnTo>
                    <a:pt x="1393179" y="427237"/>
                  </a:lnTo>
                  <a:lnTo>
                    <a:pt x="1395471" y="410728"/>
                  </a:lnTo>
                  <a:lnTo>
                    <a:pt x="1399030" y="393864"/>
                  </a:lnTo>
                  <a:lnTo>
                    <a:pt x="1403787" y="376845"/>
                  </a:lnTo>
                  <a:lnTo>
                    <a:pt x="1409076" y="359756"/>
                  </a:lnTo>
                  <a:lnTo>
                    <a:pt x="1410868" y="350246"/>
                  </a:lnTo>
                  <a:lnTo>
                    <a:pt x="1412061" y="340096"/>
                  </a:lnTo>
                  <a:lnTo>
                    <a:pt x="1412858" y="329519"/>
                  </a:lnTo>
                  <a:lnTo>
                    <a:pt x="1414341" y="319610"/>
                  </a:lnTo>
                  <a:lnTo>
                    <a:pt x="1418529" y="300981"/>
                  </a:lnTo>
                  <a:lnTo>
                    <a:pt x="1420027" y="291060"/>
                  </a:lnTo>
                  <a:lnTo>
                    <a:pt x="1421025" y="280636"/>
                  </a:lnTo>
                  <a:lnTo>
                    <a:pt x="1421692" y="269877"/>
                  </a:lnTo>
                  <a:lnTo>
                    <a:pt x="1422430" y="250302"/>
                  </a:lnTo>
                  <a:lnTo>
                    <a:pt x="1422847" y="220677"/>
                  </a:lnTo>
                  <a:lnTo>
                    <a:pt x="1422906" y="209901"/>
                  </a:lnTo>
                  <a:lnTo>
                    <a:pt x="1421992" y="199860"/>
                  </a:lnTo>
                  <a:lnTo>
                    <a:pt x="1418437" y="181084"/>
                  </a:lnTo>
                  <a:lnTo>
                    <a:pt x="1416222" y="163213"/>
                  </a:lnTo>
                  <a:lnTo>
                    <a:pt x="1414285" y="145746"/>
                  </a:lnTo>
                  <a:lnTo>
                    <a:pt x="1410250" y="128458"/>
                  </a:lnTo>
                  <a:lnTo>
                    <a:pt x="1405280" y="113789"/>
                  </a:lnTo>
                  <a:lnTo>
                    <a:pt x="1397128" y="94821"/>
                  </a:lnTo>
                  <a:lnTo>
                    <a:pt x="1388681" y="77136"/>
                  </a:lnTo>
                  <a:lnTo>
                    <a:pt x="1385840" y="71345"/>
                  </a:lnTo>
                  <a:lnTo>
                    <a:pt x="1382042" y="66532"/>
                  </a:lnTo>
                  <a:lnTo>
                    <a:pt x="1356796" y="44298"/>
                  </a:lnTo>
                  <a:lnTo>
                    <a:pt x="1334340" y="29227"/>
                  </a:lnTo>
                  <a:lnTo>
                    <a:pt x="1301301" y="14162"/>
                  </a:lnTo>
                  <a:lnTo>
                    <a:pt x="1276784" y="10056"/>
                  </a:lnTo>
                  <a:lnTo>
                    <a:pt x="1236056" y="7717"/>
                  </a:lnTo>
                  <a:lnTo>
                    <a:pt x="1202631" y="2538"/>
                  </a:lnTo>
                  <a:lnTo>
                    <a:pt x="1168597" y="580"/>
                  </a:lnTo>
                  <a:lnTo>
                    <a:pt x="1133431" y="0"/>
                  </a:lnTo>
                  <a:lnTo>
                    <a:pt x="1093271" y="781"/>
                  </a:lnTo>
                  <a:lnTo>
                    <a:pt x="1051210" y="5669"/>
                  </a:lnTo>
                  <a:lnTo>
                    <a:pt x="1008585" y="7540"/>
                  </a:lnTo>
                  <a:lnTo>
                    <a:pt x="964841" y="9047"/>
                  </a:lnTo>
                  <a:lnTo>
                    <a:pt x="932683" y="12776"/>
                  </a:lnTo>
                  <a:lnTo>
                    <a:pt x="901882" y="15067"/>
                  </a:lnTo>
                  <a:lnTo>
                    <a:pt x="871364" y="17038"/>
                  </a:lnTo>
                  <a:lnTo>
                    <a:pt x="838751" y="21089"/>
                  </a:lnTo>
                  <a:lnTo>
                    <a:pt x="807746" y="23525"/>
                  </a:lnTo>
                  <a:lnTo>
                    <a:pt x="777139" y="25560"/>
                  </a:lnTo>
                  <a:lnTo>
                    <a:pt x="744486" y="29639"/>
                  </a:lnTo>
                  <a:lnTo>
                    <a:pt x="710923" y="32087"/>
                  </a:lnTo>
                  <a:lnTo>
                    <a:pt x="676957" y="33175"/>
                  </a:lnTo>
                  <a:lnTo>
                    <a:pt x="591456" y="33931"/>
                  </a:lnTo>
                  <a:lnTo>
                    <a:pt x="208951" y="34046"/>
                  </a:lnTo>
                  <a:lnTo>
                    <a:pt x="170382" y="38597"/>
                  </a:lnTo>
                  <a:lnTo>
                    <a:pt x="130273" y="45977"/>
                  </a:lnTo>
                  <a:lnTo>
                    <a:pt x="87741" y="57005"/>
                  </a:lnTo>
                  <a:lnTo>
                    <a:pt x="60596" y="64555"/>
                  </a:lnTo>
                  <a:lnTo>
                    <a:pt x="36361" y="68168"/>
                  </a:lnTo>
                  <a:lnTo>
                    <a:pt x="17133" y="7690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Substitution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If necessary, solve one of the original equations for one of the variables.</a:t>
            </a:r>
          </a:p>
          <a:p>
            <a:pPr marL="514350" indent="-514350">
              <a:buAutoNum type="arabicPeriod"/>
            </a:pPr>
            <a:r>
              <a:rPr lang="en-US" dirty="0" smtClean="0"/>
              <a:t>Substitute the expression obtained in step one into the other equation to write an equation with a single variable.</a:t>
            </a:r>
          </a:p>
          <a:p>
            <a:pPr marL="514350" indent="-514350">
              <a:buAutoNum type="arabicPeriod"/>
            </a:pPr>
            <a:r>
              <a:rPr lang="en-US" dirty="0" smtClean="0"/>
              <a:t>Solve the equation in step 2.</a:t>
            </a:r>
          </a:p>
          <a:p>
            <a:pPr marL="514350" indent="-514350">
              <a:buAutoNum type="arabicPeriod"/>
            </a:pPr>
            <a:r>
              <a:rPr lang="en-US" dirty="0" smtClean="0"/>
              <a:t>Plug the value you found in step 3 into one of the original equations.</a:t>
            </a:r>
          </a:p>
          <a:p>
            <a:pPr marL="514350" indent="-514350">
              <a:buAutoNum type="arabicPeriod"/>
            </a:pPr>
            <a:r>
              <a:rPr lang="en-US" dirty="0" smtClean="0"/>
              <a:t>Check your answers.</a:t>
            </a:r>
          </a:p>
        </p:txBody>
      </p:sp>
      <p:sp>
        <p:nvSpPr>
          <p:cNvPr id="4" name="SMARTPenAnnotation286"/>
          <p:cNvSpPr/>
          <p:nvPr/>
        </p:nvSpPr>
        <p:spPr>
          <a:xfrm>
            <a:off x="3363277" y="1157287"/>
            <a:ext cx="257135" cy="317180"/>
          </a:xfrm>
          <a:custGeom>
            <a:avLst/>
            <a:gdLst/>
            <a:ahLst/>
            <a:cxnLst/>
            <a:rect l="0" t="0" r="0" b="0"/>
            <a:pathLst>
              <a:path w="257135" h="317180">
                <a:moveTo>
                  <a:pt x="8573" y="0"/>
                </a:moveTo>
                <a:lnTo>
                  <a:pt x="0" y="0"/>
                </a:lnTo>
                <a:lnTo>
                  <a:pt x="7381" y="7381"/>
                </a:lnTo>
                <a:lnTo>
                  <a:pt x="8043" y="10583"/>
                </a:lnTo>
                <a:lnTo>
                  <a:pt x="8468" y="20400"/>
                </a:lnTo>
                <a:lnTo>
                  <a:pt x="8569" y="41180"/>
                </a:lnTo>
                <a:lnTo>
                  <a:pt x="11111" y="47195"/>
                </a:lnTo>
                <a:lnTo>
                  <a:pt x="14464" y="55265"/>
                </a:lnTo>
                <a:lnTo>
                  <a:pt x="15953" y="62027"/>
                </a:lnTo>
                <a:lnTo>
                  <a:pt x="19155" y="68208"/>
                </a:lnTo>
                <a:lnTo>
                  <a:pt x="21343" y="71189"/>
                </a:lnTo>
                <a:lnTo>
                  <a:pt x="23773" y="79582"/>
                </a:lnTo>
                <a:lnTo>
                  <a:pt x="24421" y="84487"/>
                </a:lnTo>
                <a:lnTo>
                  <a:pt x="27681" y="92477"/>
                </a:lnTo>
                <a:lnTo>
                  <a:pt x="29884" y="95942"/>
                </a:lnTo>
                <a:lnTo>
                  <a:pt x="32332" y="104871"/>
                </a:lnTo>
                <a:lnTo>
                  <a:pt x="32985" y="109919"/>
                </a:lnTo>
                <a:lnTo>
                  <a:pt x="36250" y="118068"/>
                </a:lnTo>
                <a:lnTo>
                  <a:pt x="39924" y="124865"/>
                </a:lnTo>
                <a:lnTo>
                  <a:pt x="42944" y="134046"/>
                </a:lnTo>
                <a:lnTo>
                  <a:pt x="48496" y="142799"/>
                </a:lnTo>
                <a:lnTo>
                  <a:pt x="51516" y="151425"/>
                </a:lnTo>
                <a:lnTo>
                  <a:pt x="55599" y="157153"/>
                </a:lnTo>
                <a:lnTo>
                  <a:pt x="63128" y="162873"/>
                </a:lnTo>
                <a:lnTo>
                  <a:pt x="67803" y="165732"/>
                </a:lnTo>
                <a:lnTo>
                  <a:pt x="75537" y="168909"/>
                </a:lnTo>
                <a:lnTo>
                  <a:pt x="78933" y="169756"/>
                </a:lnTo>
                <a:lnTo>
                  <a:pt x="85247" y="173237"/>
                </a:lnTo>
                <a:lnTo>
                  <a:pt x="88263" y="175499"/>
                </a:lnTo>
                <a:lnTo>
                  <a:pt x="94156" y="178012"/>
                </a:lnTo>
                <a:lnTo>
                  <a:pt x="99949" y="179129"/>
                </a:lnTo>
                <a:lnTo>
                  <a:pt x="105700" y="179625"/>
                </a:lnTo>
                <a:lnTo>
                  <a:pt x="111430" y="179846"/>
                </a:lnTo>
                <a:lnTo>
                  <a:pt x="114291" y="179905"/>
                </a:lnTo>
                <a:lnTo>
                  <a:pt x="117152" y="178992"/>
                </a:lnTo>
                <a:lnTo>
                  <a:pt x="122870" y="175437"/>
                </a:lnTo>
                <a:lnTo>
                  <a:pt x="128586" y="173222"/>
                </a:lnTo>
                <a:lnTo>
                  <a:pt x="131444" y="172631"/>
                </a:lnTo>
                <a:lnTo>
                  <a:pt x="133349" y="171285"/>
                </a:lnTo>
                <a:lnTo>
                  <a:pt x="134620" y="169435"/>
                </a:lnTo>
                <a:lnTo>
                  <a:pt x="135466" y="167249"/>
                </a:lnTo>
                <a:lnTo>
                  <a:pt x="137936" y="164839"/>
                </a:lnTo>
                <a:lnTo>
                  <a:pt x="145759" y="159622"/>
                </a:lnTo>
                <a:lnTo>
                  <a:pt x="148608" y="156897"/>
                </a:lnTo>
                <a:lnTo>
                  <a:pt x="150507" y="154128"/>
                </a:lnTo>
                <a:lnTo>
                  <a:pt x="151773" y="151330"/>
                </a:lnTo>
                <a:lnTo>
                  <a:pt x="154522" y="148511"/>
                </a:lnTo>
                <a:lnTo>
                  <a:pt x="158259" y="145680"/>
                </a:lnTo>
                <a:lnTo>
                  <a:pt x="162657" y="142840"/>
                </a:lnTo>
                <a:lnTo>
                  <a:pt x="170082" y="134604"/>
                </a:lnTo>
                <a:lnTo>
                  <a:pt x="175604" y="125547"/>
                </a:lnTo>
                <a:lnTo>
                  <a:pt x="178059" y="118346"/>
                </a:lnTo>
                <a:lnTo>
                  <a:pt x="181690" y="111971"/>
                </a:lnTo>
                <a:lnTo>
                  <a:pt x="183992" y="108937"/>
                </a:lnTo>
                <a:lnTo>
                  <a:pt x="185526" y="105010"/>
                </a:lnTo>
                <a:lnTo>
                  <a:pt x="187231" y="95566"/>
                </a:lnTo>
                <a:lnTo>
                  <a:pt x="190529" y="87559"/>
                </a:lnTo>
                <a:lnTo>
                  <a:pt x="192741" y="84090"/>
                </a:lnTo>
                <a:lnTo>
                  <a:pt x="195201" y="75156"/>
                </a:lnTo>
                <a:lnTo>
                  <a:pt x="195856" y="70106"/>
                </a:lnTo>
                <a:lnTo>
                  <a:pt x="195341" y="65788"/>
                </a:lnTo>
                <a:lnTo>
                  <a:pt x="194045" y="61956"/>
                </a:lnTo>
                <a:lnTo>
                  <a:pt x="191017" y="55158"/>
                </a:lnTo>
                <a:lnTo>
                  <a:pt x="189313" y="45977"/>
                </a:lnTo>
                <a:lnTo>
                  <a:pt x="188808" y="37224"/>
                </a:lnTo>
                <a:lnTo>
                  <a:pt x="188658" y="28598"/>
                </a:lnTo>
                <a:lnTo>
                  <a:pt x="188596" y="17189"/>
                </a:lnTo>
                <a:lnTo>
                  <a:pt x="188595" y="17158"/>
                </a:lnTo>
                <a:lnTo>
                  <a:pt x="188595" y="21700"/>
                </a:lnTo>
                <a:lnTo>
                  <a:pt x="187643" y="23992"/>
                </a:lnTo>
                <a:lnTo>
                  <a:pt x="182703" y="31768"/>
                </a:lnTo>
                <a:lnTo>
                  <a:pt x="181214" y="37296"/>
                </a:lnTo>
                <a:lnTo>
                  <a:pt x="181770" y="40104"/>
                </a:lnTo>
                <a:lnTo>
                  <a:pt x="186149" y="48607"/>
                </a:lnTo>
                <a:lnTo>
                  <a:pt x="188823" y="58111"/>
                </a:lnTo>
                <a:lnTo>
                  <a:pt x="192824" y="67420"/>
                </a:lnTo>
                <a:lnTo>
                  <a:pt x="195237" y="75367"/>
                </a:lnTo>
                <a:lnTo>
                  <a:pt x="197262" y="83026"/>
                </a:lnTo>
                <a:lnTo>
                  <a:pt x="201337" y="92781"/>
                </a:lnTo>
                <a:lnTo>
                  <a:pt x="206323" y="100926"/>
                </a:lnTo>
                <a:lnTo>
                  <a:pt x="211714" y="108674"/>
                </a:lnTo>
                <a:lnTo>
                  <a:pt x="217285" y="118467"/>
                </a:lnTo>
                <a:lnTo>
                  <a:pt x="222936" y="126629"/>
                </a:lnTo>
                <a:lnTo>
                  <a:pt x="228623" y="134385"/>
                </a:lnTo>
                <a:lnTo>
                  <a:pt x="234325" y="144182"/>
                </a:lnTo>
                <a:lnTo>
                  <a:pt x="236227" y="149461"/>
                </a:lnTo>
                <a:lnTo>
                  <a:pt x="237495" y="154886"/>
                </a:lnTo>
                <a:lnTo>
                  <a:pt x="238340" y="160407"/>
                </a:lnTo>
                <a:lnTo>
                  <a:pt x="239856" y="165993"/>
                </a:lnTo>
                <a:lnTo>
                  <a:pt x="241819" y="171622"/>
                </a:lnTo>
                <a:lnTo>
                  <a:pt x="244080" y="177280"/>
                </a:lnTo>
                <a:lnTo>
                  <a:pt x="249133" y="186106"/>
                </a:lnTo>
                <a:lnTo>
                  <a:pt x="251813" y="189793"/>
                </a:lnTo>
                <a:lnTo>
                  <a:pt x="254792" y="198970"/>
                </a:lnTo>
                <a:lnTo>
                  <a:pt x="256116" y="208446"/>
                </a:lnTo>
                <a:lnTo>
                  <a:pt x="256705" y="215833"/>
                </a:lnTo>
                <a:lnTo>
                  <a:pt x="256965" y="224831"/>
                </a:lnTo>
                <a:lnTo>
                  <a:pt x="257134" y="241578"/>
                </a:lnTo>
                <a:lnTo>
                  <a:pt x="254617" y="250561"/>
                </a:lnTo>
                <a:lnTo>
                  <a:pt x="250323" y="259950"/>
                </a:lnTo>
                <a:lnTo>
                  <a:pt x="245240" y="267299"/>
                </a:lnTo>
                <a:lnTo>
                  <a:pt x="239806" y="273739"/>
                </a:lnTo>
                <a:lnTo>
                  <a:pt x="237023" y="276790"/>
                </a:lnTo>
                <a:lnTo>
                  <a:pt x="233263" y="279777"/>
                </a:lnTo>
                <a:lnTo>
                  <a:pt x="228851" y="282721"/>
                </a:lnTo>
                <a:lnTo>
                  <a:pt x="224005" y="285635"/>
                </a:lnTo>
                <a:lnTo>
                  <a:pt x="218869" y="288531"/>
                </a:lnTo>
                <a:lnTo>
                  <a:pt x="208083" y="294289"/>
                </a:lnTo>
                <a:lnTo>
                  <a:pt x="191300" y="302885"/>
                </a:lnTo>
                <a:lnTo>
                  <a:pt x="184683" y="304793"/>
                </a:lnTo>
                <a:lnTo>
                  <a:pt x="177415" y="306066"/>
                </a:lnTo>
                <a:lnTo>
                  <a:pt x="169711" y="306914"/>
                </a:lnTo>
                <a:lnTo>
                  <a:pt x="162671" y="308432"/>
                </a:lnTo>
                <a:lnTo>
                  <a:pt x="156072" y="310396"/>
                </a:lnTo>
                <a:lnTo>
                  <a:pt x="149768" y="312658"/>
                </a:lnTo>
                <a:lnTo>
                  <a:pt x="143660" y="314166"/>
                </a:lnTo>
                <a:lnTo>
                  <a:pt x="137684" y="315172"/>
                </a:lnTo>
                <a:lnTo>
                  <a:pt x="131794" y="315842"/>
                </a:lnTo>
                <a:lnTo>
                  <a:pt x="125963" y="316289"/>
                </a:lnTo>
                <a:lnTo>
                  <a:pt x="120170" y="316587"/>
                </a:lnTo>
                <a:lnTo>
                  <a:pt x="108654" y="316918"/>
                </a:lnTo>
                <a:lnTo>
                  <a:pt x="68584" y="317167"/>
                </a:lnTo>
                <a:lnTo>
                  <a:pt x="45721" y="317179"/>
                </a:lnTo>
                <a:lnTo>
                  <a:pt x="40958" y="316228"/>
                </a:lnTo>
                <a:lnTo>
                  <a:pt x="33126" y="312631"/>
                </a:lnTo>
                <a:lnTo>
                  <a:pt x="28752" y="311290"/>
                </a:lnTo>
                <a:lnTo>
                  <a:pt x="23930" y="310397"/>
                </a:lnTo>
                <a:lnTo>
                  <a:pt x="18811" y="309801"/>
                </a:lnTo>
                <a:lnTo>
                  <a:pt x="15398" y="308452"/>
                </a:lnTo>
                <a:lnTo>
                  <a:pt x="13123" y="306600"/>
                </a:lnTo>
                <a:lnTo>
                  <a:pt x="11606" y="304412"/>
                </a:lnTo>
                <a:lnTo>
                  <a:pt x="9921" y="299442"/>
                </a:lnTo>
                <a:lnTo>
                  <a:pt x="9471" y="296783"/>
                </a:lnTo>
                <a:lnTo>
                  <a:pt x="8219" y="295010"/>
                </a:lnTo>
                <a:lnTo>
                  <a:pt x="6432" y="293829"/>
                </a:lnTo>
                <a:lnTo>
                  <a:pt x="0" y="2914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87"/>
          <p:cNvSpPr/>
          <p:nvPr/>
        </p:nvSpPr>
        <p:spPr>
          <a:xfrm>
            <a:off x="3757612" y="1200150"/>
            <a:ext cx="128589" cy="8573"/>
          </a:xfrm>
          <a:custGeom>
            <a:avLst/>
            <a:gdLst/>
            <a:ahLst/>
            <a:cxnLst/>
            <a:rect l="0" t="0" r="0" b="0"/>
            <a:pathLst>
              <a:path w="128589" h="8573">
                <a:moveTo>
                  <a:pt x="0" y="8572"/>
                </a:moveTo>
                <a:lnTo>
                  <a:pt x="58494" y="8572"/>
                </a:lnTo>
                <a:lnTo>
                  <a:pt x="63761" y="7619"/>
                </a:lnTo>
                <a:lnTo>
                  <a:pt x="69178" y="6032"/>
                </a:lnTo>
                <a:lnTo>
                  <a:pt x="74693" y="4021"/>
                </a:lnTo>
                <a:lnTo>
                  <a:pt x="80276" y="2681"/>
                </a:lnTo>
                <a:lnTo>
                  <a:pt x="85903" y="1787"/>
                </a:lnTo>
                <a:lnTo>
                  <a:pt x="91558" y="1191"/>
                </a:lnTo>
                <a:lnTo>
                  <a:pt x="97234" y="794"/>
                </a:lnTo>
                <a:lnTo>
                  <a:pt x="102922" y="529"/>
                </a:lnTo>
                <a:lnTo>
                  <a:pt x="116639" y="104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88"/>
          <p:cNvSpPr/>
          <p:nvPr/>
        </p:nvSpPr>
        <p:spPr>
          <a:xfrm>
            <a:off x="3749039" y="1268730"/>
            <a:ext cx="154307" cy="8573"/>
          </a:xfrm>
          <a:custGeom>
            <a:avLst/>
            <a:gdLst/>
            <a:ahLst/>
            <a:cxnLst/>
            <a:rect l="0" t="0" r="0" b="0"/>
            <a:pathLst>
              <a:path w="154307" h="8573">
                <a:moveTo>
                  <a:pt x="0" y="8572"/>
                </a:moveTo>
                <a:lnTo>
                  <a:pt x="96689" y="8572"/>
                </a:lnTo>
                <a:lnTo>
                  <a:pt x="100655" y="7620"/>
                </a:lnTo>
                <a:lnTo>
                  <a:pt x="105203" y="6032"/>
                </a:lnTo>
                <a:lnTo>
                  <a:pt x="110141" y="4021"/>
                </a:lnTo>
                <a:lnTo>
                  <a:pt x="115337" y="2681"/>
                </a:lnTo>
                <a:lnTo>
                  <a:pt x="120706" y="1787"/>
                </a:lnTo>
                <a:lnTo>
                  <a:pt x="126191" y="1191"/>
                </a:lnTo>
                <a:lnTo>
                  <a:pt x="130800" y="794"/>
                </a:lnTo>
                <a:lnTo>
                  <a:pt x="134825" y="529"/>
                </a:lnTo>
                <a:lnTo>
                  <a:pt x="141838" y="235"/>
                </a:lnTo>
                <a:lnTo>
                  <a:pt x="154306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89"/>
          <p:cNvSpPr/>
          <p:nvPr/>
        </p:nvSpPr>
        <p:spPr>
          <a:xfrm>
            <a:off x="4083367" y="1165860"/>
            <a:ext cx="137003" cy="171447"/>
          </a:xfrm>
          <a:custGeom>
            <a:avLst/>
            <a:gdLst/>
            <a:ahLst/>
            <a:cxnLst/>
            <a:rect l="0" t="0" r="0" b="0"/>
            <a:pathLst>
              <a:path w="137003" h="171447">
                <a:moveTo>
                  <a:pt x="0" y="8572"/>
                </a:moveTo>
                <a:lnTo>
                  <a:pt x="0" y="1191"/>
                </a:lnTo>
                <a:lnTo>
                  <a:pt x="953" y="794"/>
                </a:lnTo>
                <a:lnTo>
                  <a:pt x="4551" y="353"/>
                </a:lnTo>
                <a:lnTo>
                  <a:pt x="6844" y="235"/>
                </a:lnTo>
                <a:lnTo>
                  <a:pt x="15601" y="31"/>
                </a:lnTo>
                <a:lnTo>
                  <a:pt x="95499" y="0"/>
                </a:lnTo>
                <a:lnTo>
                  <a:pt x="97956" y="952"/>
                </a:lnTo>
                <a:lnTo>
                  <a:pt x="99594" y="2540"/>
                </a:lnTo>
                <a:lnTo>
                  <a:pt x="102223" y="7380"/>
                </a:lnTo>
                <a:lnTo>
                  <a:pt x="102582" y="10582"/>
                </a:lnTo>
                <a:lnTo>
                  <a:pt x="102742" y="15180"/>
                </a:lnTo>
                <a:lnTo>
                  <a:pt x="102813" y="20399"/>
                </a:lnTo>
                <a:lnTo>
                  <a:pt x="101879" y="23124"/>
                </a:lnTo>
                <a:lnTo>
                  <a:pt x="100305" y="25894"/>
                </a:lnTo>
                <a:lnTo>
                  <a:pt x="98303" y="28692"/>
                </a:lnTo>
                <a:lnTo>
                  <a:pt x="96015" y="31510"/>
                </a:lnTo>
                <a:lnTo>
                  <a:pt x="93538" y="34342"/>
                </a:lnTo>
                <a:lnTo>
                  <a:pt x="90933" y="37182"/>
                </a:lnTo>
                <a:lnTo>
                  <a:pt x="87292" y="39075"/>
                </a:lnTo>
                <a:lnTo>
                  <a:pt x="82960" y="40338"/>
                </a:lnTo>
                <a:lnTo>
                  <a:pt x="78166" y="41179"/>
                </a:lnTo>
                <a:lnTo>
                  <a:pt x="74019" y="42692"/>
                </a:lnTo>
                <a:lnTo>
                  <a:pt x="70301" y="44654"/>
                </a:lnTo>
                <a:lnTo>
                  <a:pt x="66869" y="46914"/>
                </a:lnTo>
                <a:lnTo>
                  <a:pt x="62677" y="49373"/>
                </a:lnTo>
                <a:lnTo>
                  <a:pt x="57977" y="51965"/>
                </a:lnTo>
                <a:lnTo>
                  <a:pt x="42940" y="59966"/>
                </a:lnTo>
                <a:lnTo>
                  <a:pt x="45437" y="62529"/>
                </a:lnTo>
                <a:lnTo>
                  <a:pt x="47436" y="64546"/>
                </a:lnTo>
                <a:lnTo>
                  <a:pt x="49721" y="65890"/>
                </a:lnTo>
                <a:lnTo>
                  <a:pt x="52198" y="66787"/>
                </a:lnTo>
                <a:lnTo>
                  <a:pt x="54801" y="67384"/>
                </a:lnTo>
                <a:lnTo>
                  <a:pt x="57489" y="67783"/>
                </a:lnTo>
                <a:lnTo>
                  <a:pt x="60233" y="68048"/>
                </a:lnTo>
                <a:lnTo>
                  <a:pt x="63015" y="68225"/>
                </a:lnTo>
                <a:lnTo>
                  <a:pt x="71187" y="68422"/>
                </a:lnTo>
                <a:lnTo>
                  <a:pt x="76033" y="68475"/>
                </a:lnTo>
                <a:lnTo>
                  <a:pt x="80216" y="69462"/>
                </a:lnTo>
                <a:lnTo>
                  <a:pt x="83958" y="71073"/>
                </a:lnTo>
                <a:lnTo>
                  <a:pt x="87404" y="73099"/>
                </a:lnTo>
                <a:lnTo>
                  <a:pt x="90654" y="74450"/>
                </a:lnTo>
                <a:lnTo>
                  <a:pt x="93774" y="75351"/>
                </a:lnTo>
                <a:lnTo>
                  <a:pt x="96806" y="75951"/>
                </a:lnTo>
                <a:lnTo>
                  <a:pt x="100732" y="77304"/>
                </a:lnTo>
                <a:lnTo>
                  <a:pt x="105255" y="79158"/>
                </a:lnTo>
                <a:lnTo>
                  <a:pt x="110175" y="81347"/>
                </a:lnTo>
                <a:lnTo>
                  <a:pt x="114408" y="83759"/>
                </a:lnTo>
                <a:lnTo>
                  <a:pt x="118181" y="86319"/>
                </a:lnTo>
                <a:lnTo>
                  <a:pt x="121650" y="88978"/>
                </a:lnTo>
                <a:lnTo>
                  <a:pt x="124915" y="91704"/>
                </a:lnTo>
                <a:lnTo>
                  <a:pt x="128044" y="94473"/>
                </a:lnTo>
                <a:lnTo>
                  <a:pt x="131083" y="97272"/>
                </a:lnTo>
                <a:lnTo>
                  <a:pt x="133108" y="100090"/>
                </a:lnTo>
                <a:lnTo>
                  <a:pt x="134459" y="102922"/>
                </a:lnTo>
                <a:lnTo>
                  <a:pt x="135359" y="105762"/>
                </a:lnTo>
                <a:lnTo>
                  <a:pt x="135960" y="108608"/>
                </a:lnTo>
                <a:lnTo>
                  <a:pt x="136360" y="111457"/>
                </a:lnTo>
                <a:lnTo>
                  <a:pt x="136626" y="114310"/>
                </a:lnTo>
                <a:lnTo>
                  <a:pt x="136804" y="117164"/>
                </a:lnTo>
                <a:lnTo>
                  <a:pt x="137002" y="122875"/>
                </a:lnTo>
                <a:lnTo>
                  <a:pt x="135150" y="125731"/>
                </a:lnTo>
                <a:lnTo>
                  <a:pt x="132010" y="128588"/>
                </a:lnTo>
                <a:lnTo>
                  <a:pt x="128011" y="131445"/>
                </a:lnTo>
                <a:lnTo>
                  <a:pt x="124393" y="134303"/>
                </a:lnTo>
                <a:lnTo>
                  <a:pt x="121029" y="137160"/>
                </a:lnTo>
                <a:lnTo>
                  <a:pt x="117834" y="140017"/>
                </a:lnTo>
                <a:lnTo>
                  <a:pt x="111743" y="145732"/>
                </a:lnTo>
                <a:lnTo>
                  <a:pt x="108786" y="148590"/>
                </a:lnTo>
                <a:lnTo>
                  <a:pt x="104909" y="151447"/>
                </a:lnTo>
                <a:lnTo>
                  <a:pt x="100419" y="154305"/>
                </a:lnTo>
                <a:lnTo>
                  <a:pt x="95521" y="157162"/>
                </a:lnTo>
                <a:lnTo>
                  <a:pt x="91303" y="160020"/>
                </a:lnTo>
                <a:lnTo>
                  <a:pt x="87539" y="162877"/>
                </a:lnTo>
                <a:lnTo>
                  <a:pt x="84077" y="165734"/>
                </a:lnTo>
                <a:lnTo>
                  <a:pt x="79864" y="167640"/>
                </a:lnTo>
                <a:lnTo>
                  <a:pt x="75150" y="168910"/>
                </a:lnTo>
                <a:lnTo>
                  <a:pt x="70103" y="169756"/>
                </a:lnTo>
                <a:lnTo>
                  <a:pt x="65785" y="170321"/>
                </a:lnTo>
                <a:lnTo>
                  <a:pt x="61954" y="170697"/>
                </a:lnTo>
                <a:lnTo>
                  <a:pt x="58448" y="170948"/>
                </a:lnTo>
                <a:lnTo>
                  <a:pt x="55158" y="171115"/>
                </a:lnTo>
                <a:lnTo>
                  <a:pt x="48962" y="171301"/>
                </a:lnTo>
                <a:lnTo>
                  <a:pt x="34341" y="171430"/>
                </a:lnTo>
                <a:lnTo>
                  <a:pt x="27421" y="171446"/>
                </a:lnTo>
                <a:lnTo>
                  <a:pt x="23935" y="168908"/>
                </a:lnTo>
                <a:lnTo>
                  <a:pt x="17145" y="1628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90"/>
          <p:cNvSpPr/>
          <p:nvPr/>
        </p:nvSpPr>
        <p:spPr>
          <a:xfrm>
            <a:off x="4280534" y="1200150"/>
            <a:ext cx="171451" cy="162878"/>
          </a:xfrm>
          <a:custGeom>
            <a:avLst/>
            <a:gdLst/>
            <a:ahLst/>
            <a:cxnLst/>
            <a:rect l="0" t="0" r="0" b="0"/>
            <a:pathLst>
              <a:path w="171451" h="162878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1" y="6785"/>
                </a:lnTo>
                <a:lnTo>
                  <a:pt x="4552" y="7380"/>
                </a:lnTo>
                <a:lnTo>
                  <a:pt x="9325" y="10582"/>
                </a:lnTo>
                <a:lnTo>
                  <a:pt x="11932" y="12770"/>
                </a:lnTo>
                <a:lnTo>
                  <a:pt x="14622" y="14228"/>
                </a:lnTo>
                <a:lnTo>
                  <a:pt x="17368" y="15200"/>
                </a:lnTo>
                <a:lnTo>
                  <a:pt x="20151" y="15848"/>
                </a:lnTo>
                <a:lnTo>
                  <a:pt x="22959" y="17233"/>
                </a:lnTo>
                <a:lnTo>
                  <a:pt x="25784" y="19108"/>
                </a:lnTo>
                <a:lnTo>
                  <a:pt x="28620" y="21311"/>
                </a:lnTo>
                <a:lnTo>
                  <a:pt x="31462" y="23732"/>
                </a:lnTo>
                <a:lnTo>
                  <a:pt x="34310" y="26299"/>
                </a:lnTo>
                <a:lnTo>
                  <a:pt x="37161" y="28962"/>
                </a:lnTo>
                <a:lnTo>
                  <a:pt x="39062" y="31691"/>
                </a:lnTo>
                <a:lnTo>
                  <a:pt x="40329" y="34462"/>
                </a:lnTo>
                <a:lnTo>
                  <a:pt x="41173" y="37262"/>
                </a:lnTo>
                <a:lnTo>
                  <a:pt x="43641" y="41034"/>
                </a:lnTo>
                <a:lnTo>
                  <a:pt x="47192" y="45453"/>
                </a:lnTo>
                <a:lnTo>
                  <a:pt x="51464" y="50304"/>
                </a:lnTo>
                <a:lnTo>
                  <a:pt x="56217" y="54491"/>
                </a:lnTo>
                <a:lnTo>
                  <a:pt x="61291" y="58235"/>
                </a:lnTo>
                <a:lnTo>
                  <a:pt x="66578" y="61683"/>
                </a:lnTo>
                <a:lnTo>
                  <a:pt x="71056" y="64934"/>
                </a:lnTo>
                <a:lnTo>
                  <a:pt x="74993" y="68054"/>
                </a:lnTo>
                <a:lnTo>
                  <a:pt x="78570" y="71087"/>
                </a:lnTo>
                <a:lnTo>
                  <a:pt x="82861" y="75014"/>
                </a:lnTo>
                <a:lnTo>
                  <a:pt x="97048" y="88689"/>
                </a:lnTo>
                <a:lnTo>
                  <a:pt x="113910" y="105365"/>
                </a:lnTo>
                <a:lnTo>
                  <a:pt x="117851" y="108343"/>
                </a:lnTo>
                <a:lnTo>
                  <a:pt x="122382" y="111281"/>
                </a:lnTo>
                <a:lnTo>
                  <a:pt x="127308" y="114192"/>
                </a:lnTo>
                <a:lnTo>
                  <a:pt x="131545" y="118038"/>
                </a:lnTo>
                <a:lnTo>
                  <a:pt x="135322" y="122507"/>
                </a:lnTo>
                <a:lnTo>
                  <a:pt x="138792" y="127391"/>
                </a:lnTo>
                <a:lnTo>
                  <a:pt x="142058" y="131600"/>
                </a:lnTo>
                <a:lnTo>
                  <a:pt x="145188" y="135358"/>
                </a:lnTo>
                <a:lnTo>
                  <a:pt x="148227" y="138816"/>
                </a:lnTo>
                <a:lnTo>
                  <a:pt x="154144" y="145198"/>
                </a:lnTo>
                <a:lnTo>
                  <a:pt x="162680" y="154058"/>
                </a:lnTo>
                <a:lnTo>
                  <a:pt x="171450" y="1628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91"/>
          <p:cNvSpPr/>
          <p:nvPr/>
        </p:nvSpPr>
        <p:spPr>
          <a:xfrm>
            <a:off x="4289107" y="1225867"/>
            <a:ext cx="145734" cy="102871"/>
          </a:xfrm>
          <a:custGeom>
            <a:avLst/>
            <a:gdLst/>
            <a:ahLst/>
            <a:cxnLst/>
            <a:rect l="0" t="0" r="0" b="0"/>
            <a:pathLst>
              <a:path w="145734" h="102871">
                <a:moveTo>
                  <a:pt x="145733" y="0"/>
                </a:moveTo>
                <a:lnTo>
                  <a:pt x="133801" y="0"/>
                </a:lnTo>
                <a:lnTo>
                  <a:pt x="131110" y="953"/>
                </a:lnTo>
                <a:lnTo>
                  <a:pt x="128365" y="2540"/>
                </a:lnTo>
                <a:lnTo>
                  <a:pt x="125582" y="4551"/>
                </a:lnTo>
                <a:lnTo>
                  <a:pt x="122774" y="6844"/>
                </a:lnTo>
                <a:lnTo>
                  <a:pt x="119949" y="9325"/>
                </a:lnTo>
                <a:lnTo>
                  <a:pt x="117114" y="11932"/>
                </a:lnTo>
                <a:lnTo>
                  <a:pt x="113318" y="14622"/>
                </a:lnTo>
                <a:lnTo>
                  <a:pt x="108883" y="17368"/>
                </a:lnTo>
                <a:lnTo>
                  <a:pt x="104021" y="20151"/>
                </a:lnTo>
                <a:lnTo>
                  <a:pt x="98875" y="23912"/>
                </a:lnTo>
                <a:lnTo>
                  <a:pt x="93539" y="28324"/>
                </a:lnTo>
                <a:lnTo>
                  <a:pt x="88077" y="33170"/>
                </a:lnTo>
                <a:lnTo>
                  <a:pt x="82531" y="37353"/>
                </a:lnTo>
                <a:lnTo>
                  <a:pt x="76928" y="41095"/>
                </a:lnTo>
                <a:lnTo>
                  <a:pt x="71288" y="44542"/>
                </a:lnTo>
                <a:lnTo>
                  <a:pt x="66575" y="47792"/>
                </a:lnTo>
                <a:lnTo>
                  <a:pt x="62481" y="50911"/>
                </a:lnTo>
                <a:lnTo>
                  <a:pt x="58799" y="53943"/>
                </a:lnTo>
                <a:lnTo>
                  <a:pt x="54439" y="57870"/>
                </a:lnTo>
                <a:lnTo>
                  <a:pt x="44515" y="67312"/>
                </a:lnTo>
                <a:lnTo>
                  <a:pt x="11165" y="100282"/>
                </a:lnTo>
                <a:lnTo>
                  <a:pt x="10301" y="101145"/>
                </a:lnTo>
                <a:lnTo>
                  <a:pt x="8772" y="101720"/>
                </a:lnTo>
                <a:lnTo>
                  <a:pt x="4534" y="102359"/>
                </a:lnTo>
                <a:lnTo>
                  <a:pt x="0" y="1028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92"/>
          <p:cNvSpPr/>
          <p:nvPr/>
        </p:nvSpPr>
        <p:spPr>
          <a:xfrm>
            <a:off x="4580572" y="1191577"/>
            <a:ext cx="25719" cy="162879"/>
          </a:xfrm>
          <a:custGeom>
            <a:avLst/>
            <a:gdLst/>
            <a:ahLst/>
            <a:cxnLst/>
            <a:rect l="0" t="0" r="0" b="0"/>
            <a:pathLst>
              <a:path w="25719" h="162879">
                <a:moveTo>
                  <a:pt x="0" y="0"/>
                </a:moveTo>
                <a:lnTo>
                  <a:pt x="0" y="15923"/>
                </a:lnTo>
                <a:lnTo>
                  <a:pt x="953" y="18235"/>
                </a:lnTo>
                <a:lnTo>
                  <a:pt x="2540" y="21682"/>
                </a:lnTo>
                <a:lnTo>
                  <a:pt x="4551" y="25885"/>
                </a:lnTo>
                <a:lnTo>
                  <a:pt x="5891" y="29639"/>
                </a:lnTo>
                <a:lnTo>
                  <a:pt x="6785" y="33094"/>
                </a:lnTo>
                <a:lnTo>
                  <a:pt x="7381" y="36350"/>
                </a:lnTo>
                <a:lnTo>
                  <a:pt x="7778" y="39474"/>
                </a:lnTo>
                <a:lnTo>
                  <a:pt x="8043" y="42508"/>
                </a:lnTo>
                <a:lnTo>
                  <a:pt x="8219" y="45484"/>
                </a:lnTo>
                <a:lnTo>
                  <a:pt x="8416" y="51330"/>
                </a:lnTo>
                <a:lnTo>
                  <a:pt x="8526" y="62516"/>
                </a:lnTo>
                <a:lnTo>
                  <a:pt x="8570" y="88228"/>
                </a:lnTo>
                <a:lnTo>
                  <a:pt x="9523" y="91203"/>
                </a:lnTo>
                <a:lnTo>
                  <a:pt x="11111" y="94140"/>
                </a:lnTo>
                <a:lnTo>
                  <a:pt x="13122" y="97050"/>
                </a:lnTo>
                <a:lnTo>
                  <a:pt x="14463" y="100895"/>
                </a:lnTo>
                <a:lnTo>
                  <a:pt x="15357" y="105363"/>
                </a:lnTo>
                <a:lnTo>
                  <a:pt x="15953" y="110247"/>
                </a:lnTo>
                <a:lnTo>
                  <a:pt x="16350" y="114456"/>
                </a:lnTo>
                <a:lnTo>
                  <a:pt x="16615" y="118214"/>
                </a:lnTo>
                <a:lnTo>
                  <a:pt x="16792" y="121672"/>
                </a:lnTo>
                <a:lnTo>
                  <a:pt x="17862" y="124930"/>
                </a:lnTo>
                <a:lnTo>
                  <a:pt x="19528" y="128054"/>
                </a:lnTo>
                <a:lnTo>
                  <a:pt x="21591" y="131089"/>
                </a:lnTo>
                <a:lnTo>
                  <a:pt x="22967" y="134065"/>
                </a:lnTo>
                <a:lnTo>
                  <a:pt x="23884" y="137002"/>
                </a:lnTo>
                <a:lnTo>
                  <a:pt x="25355" y="144008"/>
                </a:lnTo>
                <a:lnTo>
                  <a:pt x="25557" y="147506"/>
                </a:lnTo>
                <a:lnTo>
                  <a:pt x="25686" y="152962"/>
                </a:lnTo>
                <a:lnTo>
                  <a:pt x="25718" y="1628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93"/>
          <p:cNvSpPr/>
          <p:nvPr/>
        </p:nvSpPr>
        <p:spPr>
          <a:xfrm>
            <a:off x="4494951" y="1285875"/>
            <a:ext cx="162775" cy="17145"/>
          </a:xfrm>
          <a:custGeom>
            <a:avLst/>
            <a:gdLst/>
            <a:ahLst/>
            <a:cxnLst/>
            <a:rect l="0" t="0" r="0" b="0"/>
            <a:pathLst>
              <a:path w="162775" h="17145">
                <a:moveTo>
                  <a:pt x="8469" y="17144"/>
                </a:moveTo>
                <a:lnTo>
                  <a:pt x="0" y="17144"/>
                </a:lnTo>
                <a:lnTo>
                  <a:pt x="4478" y="17144"/>
                </a:lnTo>
                <a:lnTo>
                  <a:pt x="5808" y="16192"/>
                </a:lnTo>
                <a:lnTo>
                  <a:pt x="6695" y="14605"/>
                </a:lnTo>
                <a:lnTo>
                  <a:pt x="7286" y="12594"/>
                </a:lnTo>
                <a:lnTo>
                  <a:pt x="8633" y="11253"/>
                </a:lnTo>
                <a:lnTo>
                  <a:pt x="10483" y="10360"/>
                </a:lnTo>
                <a:lnTo>
                  <a:pt x="12669" y="9764"/>
                </a:lnTo>
                <a:lnTo>
                  <a:pt x="16032" y="9366"/>
                </a:lnTo>
                <a:lnTo>
                  <a:pt x="20178" y="9102"/>
                </a:lnTo>
                <a:lnTo>
                  <a:pt x="24847" y="8925"/>
                </a:lnTo>
                <a:lnTo>
                  <a:pt x="40520" y="8677"/>
                </a:lnTo>
                <a:lnTo>
                  <a:pt x="57230" y="8603"/>
                </a:lnTo>
                <a:lnTo>
                  <a:pt x="62883" y="7640"/>
                </a:lnTo>
                <a:lnTo>
                  <a:pt x="68558" y="6046"/>
                </a:lnTo>
                <a:lnTo>
                  <a:pt x="74245" y="4030"/>
                </a:lnTo>
                <a:lnTo>
                  <a:pt x="80895" y="2687"/>
                </a:lnTo>
                <a:lnTo>
                  <a:pt x="88185" y="1791"/>
                </a:lnTo>
                <a:lnTo>
                  <a:pt x="102000" y="796"/>
                </a:lnTo>
                <a:lnTo>
                  <a:pt x="111316" y="353"/>
                </a:lnTo>
                <a:lnTo>
                  <a:pt x="121171" y="157"/>
                </a:lnTo>
                <a:lnTo>
                  <a:pt x="16277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94"/>
          <p:cNvSpPr/>
          <p:nvPr/>
        </p:nvSpPr>
        <p:spPr>
          <a:xfrm>
            <a:off x="4717732" y="1166244"/>
            <a:ext cx="265748" cy="145349"/>
          </a:xfrm>
          <a:custGeom>
            <a:avLst/>
            <a:gdLst/>
            <a:ahLst/>
            <a:cxnLst/>
            <a:rect l="0" t="0" r="0" b="0"/>
            <a:pathLst>
              <a:path w="265748" h="145349">
                <a:moveTo>
                  <a:pt x="0" y="25333"/>
                </a:moveTo>
                <a:lnTo>
                  <a:pt x="0" y="20782"/>
                </a:lnTo>
                <a:lnTo>
                  <a:pt x="1905" y="19442"/>
                </a:lnTo>
                <a:lnTo>
                  <a:pt x="9102" y="17952"/>
                </a:lnTo>
                <a:lnTo>
                  <a:pt x="14762" y="17114"/>
                </a:lnTo>
                <a:lnTo>
                  <a:pt x="21166" y="14378"/>
                </a:lnTo>
                <a:lnTo>
                  <a:pt x="25541" y="12314"/>
                </a:lnTo>
                <a:lnTo>
                  <a:pt x="30362" y="10939"/>
                </a:lnTo>
                <a:lnTo>
                  <a:pt x="35481" y="10022"/>
                </a:lnTo>
                <a:lnTo>
                  <a:pt x="40800" y="9411"/>
                </a:lnTo>
                <a:lnTo>
                  <a:pt x="46250" y="8051"/>
                </a:lnTo>
                <a:lnTo>
                  <a:pt x="51788" y="6191"/>
                </a:lnTo>
                <a:lnTo>
                  <a:pt x="57386" y="3999"/>
                </a:lnTo>
                <a:lnTo>
                  <a:pt x="63022" y="2538"/>
                </a:lnTo>
                <a:lnTo>
                  <a:pt x="68685" y="1564"/>
                </a:lnTo>
                <a:lnTo>
                  <a:pt x="74365" y="914"/>
                </a:lnTo>
                <a:lnTo>
                  <a:pt x="80056" y="481"/>
                </a:lnTo>
                <a:lnTo>
                  <a:pt x="85756" y="193"/>
                </a:lnTo>
                <a:lnTo>
                  <a:pt x="91460" y="0"/>
                </a:lnTo>
                <a:lnTo>
                  <a:pt x="97169" y="825"/>
                </a:lnTo>
                <a:lnTo>
                  <a:pt x="102879" y="2327"/>
                </a:lnTo>
                <a:lnTo>
                  <a:pt x="108592" y="4280"/>
                </a:lnTo>
                <a:lnTo>
                  <a:pt x="113352" y="5583"/>
                </a:lnTo>
                <a:lnTo>
                  <a:pt x="121181" y="7030"/>
                </a:lnTo>
                <a:lnTo>
                  <a:pt x="127836" y="7673"/>
                </a:lnTo>
                <a:lnTo>
                  <a:pt x="130944" y="7845"/>
                </a:lnTo>
                <a:lnTo>
                  <a:pt x="133968" y="8912"/>
                </a:lnTo>
                <a:lnTo>
                  <a:pt x="139869" y="12637"/>
                </a:lnTo>
                <a:lnTo>
                  <a:pt x="143996" y="15539"/>
                </a:lnTo>
                <a:lnTo>
                  <a:pt x="144575" y="16898"/>
                </a:lnTo>
                <a:lnTo>
                  <a:pt x="145218" y="20949"/>
                </a:lnTo>
                <a:lnTo>
                  <a:pt x="146342" y="23363"/>
                </a:lnTo>
                <a:lnTo>
                  <a:pt x="148043" y="25925"/>
                </a:lnTo>
                <a:lnTo>
                  <a:pt x="150131" y="28585"/>
                </a:lnTo>
                <a:lnTo>
                  <a:pt x="150570" y="31311"/>
                </a:lnTo>
                <a:lnTo>
                  <a:pt x="149910" y="34081"/>
                </a:lnTo>
                <a:lnTo>
                  <a:pt x="148518" y="36880"/>
                </a:lnTo>
                <a:lnTo>
                  <a:pt x="146636" y="38746"/>
                </a:lnTo>
                <a:lnTo>
                  <a:pt x="144430" y="39990"/>
                </a:lnTo>
                <a:lnTo>
                  <a:pt x="142007" y="40819"/>
                </a:lnTo>
                <a:lnTo>
                  <a:pt x="140392" y="42325"/>
                </a:lnTo>
                <a:lnTo>
                  <a:pt x="139314" y="44281"/>
                </a:lnTo>
                <a:lnTo>
                  <a:pt x="138596" y="46537"/>
                </a:lnTo>
                <a:lnTo>
                  <a:pt x="136212" y="48994"/>
                </a:lnTo>
                <a:lnTo>
                  <a:pt x="132718" y="51585"/>
                </a:lnTo>
                <a:lnTo>
                  <a:pt x="128484" y="54264"/>
                </a:lnTo>
                <a:lnTo>
                  <a:pt x="124708" y="57003"/>
                </a:lnTo>
                <a:lnTo>
                  <a:pt x="121239" y="59781"/>
                </a:lnTo>
                <a:lnTo>
                  <a:pt x="117973" y="62586"/>
                </a:lnTo>
                <a:lnTo>
                  <a:pt x="114844" y="65408"/>
                </a:lnTo>
                <a:lnTo>
                  <a:pt x="108827" y="71084"/>
                </a:lnTo>
                <a:lnTo>
                  <a:pt x="104936" y="73931"/>
                </a:lnTo>
                <a:lnTo>
                  <a:pt x="100437" y="76782"/>
                </a:lnTo>
                <a:lnTo>
                  <a:pt x="95533" y="79635"/>
                </a:lnTo>
                <a:lnTo>
                  <a:pt x="91312" y="82489"/>
                </a:lnTo>
                <a:lnTo>
                  <a:pt x="87544" y="85345"/>
                </a:lnTo>
                <a:lnTo>
                  <a:pt x="84081" y="88201"/>
                </a:lnTo>
                <a:lnTo>
                  <a:pt x="80819" y="91057"/>
                </a:lnTo>
                <a:lnTo>
                  <a:pt x="77691" y="93914"/>
                </a:lnTo>
                <a:lnTo>
                  <a:pt x="71677" y="99629"/>
                </a:lnTo>
                <a:lnTo>
                  <a:pt x="65829" y="105343"/>
                </a:lnTo>
                <a:lnTo>
                  <a:pt x="62936" y="107248"/>
                </a:lnTo>
                <a:lnTo>
                  <a:pt x="57181" y="109365"/>
                </a:lnTo>
                <a:lnTo>
                  <a:pt x="55266" y="110882"/>
                </a:lnTo>
                <a:lnTo>
                  <a:pt x="53989" y="112845"/>
                </a:lnTo>
                <a:lnTo>
                  <a:pt x="53138" y="115107"/>
                </a:lnTo>
                <a:lnTo>
                  <a:pt x="51617" y="116615"/>
                </a:lnTo>
                <a:lnTo>
                  <a:pt x="49652" y="117620"/>
                </a:lnTo>
                <a:lnTo>
                  <a:pt x="47389" y="118290"/>
                </a:lnTo>
                <a:lnTo>
                  <a:pt x="45880" y="119690"/>
                </a:lnTo>
                <a:lnTo>
                  <a:pt x="44874" y="121575"/>
                </a:lnTo>
                <a:lnTo>
                  <a:pt x="43260" y="126894"/>
                </a:lnTo>
                <a:lnTo>
                  <a:pt x="44080" y="127330"/>
                </a:lnTo>
                <a:lnTo>
                  <a:pt x="50278" y="128088"/>
                </a:lnTo>
                <a:lnTo>
                  <a:pt x="56001" y="130692"/>
                </a:lnTo>
                <a:lnTo>
                  <a:pt x="63942" y="134072"/>
                </a:lnTo>
                <a:lnTo>
                  <a:pt x="70646" y="135574"/>
                </a:lnTo>
                <a:lnTo>
                  <a:pt x="75672" y="135974"/>
                </a:lnTo>
                <a:lnTo>
                  <a:pt x="81881" y="136241"/>
                </a:lnTo>
                <a:lnTo>
                  <a:pt x="101731" y="136617"/>
                </a:lnTo>
                <a:lnTo>
                  <a:pt x="250811" y="136775"/>
                </a:lnTo>
                <a:lnTo>
                  <a:pt x="253885" y="137728"/>
                </a:lnTo>
                <a:lnTo>
                  <a:pt x="259840" y="141326"/>
                </a:lnTo>
                <a:lnTo>
                  <a:pt x="265747" y="14534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95"/>
          <p:cNvSpPr/>
          <p:nvPr/>
        </p:nvSpPr>
        <p:spPr>
          <a:xfrm>
            <a:off x="3843368" y="1440180"/>
            <a:ext cx="188565" cy="154306"/>
          </a:xfrm>
          <a:custGeom>
            <a:avLst/>
            <a:gdLst/>
            <a:ahLst/>
            <a:cxnLst/>
            <a:rect l="0" t="0" r="0" b="0"/>
            <a:pathLst>
              <a:path w="188565" h="154306">
                <a:moveTo>
                  <a:pt x="8541" y="0"/>
                </a:moveTo>
                <a:lnTo>
                  <a:pt x="74" y="0"/>
                </a:lnTo>
                <a:lnTo>
                  <a:pt x="0" y="4550"/>
                </a:lnTo>
                <a:lnTo>
                  <a:pt x="942" y="5891"/>
                </a:lnTo>
                <a:lnTo>
                  <a:pt x="2523" y="6785"/>
                </a:lnTo>
                <a:lnTo>
                  <a:pt x="4529" y="7380"/>
                </a:lnTo>
                <a:lnTo>
                  <a:pt x="9298" y="10582"/>
                </a:lnTo>
                <a:lnTo>
                  <a:pt x="11904" y="12770"/>
                </a:lnTo>
                <a:lnTo>
                  <a:pt x="13640" y="15180"/>
                </a:lnTo>
                <a:lnTo>
                  <a:pt x="14798" y="17740"/>
                </a:lnTo>
                <a:lnTo>
                  <a:pt x="15570" y="20399"/>
                </a:lnTo>
                <a:lnTo>
                  <a:pt x="17990" y="23124"/>
                </a:lnTo>
                <a:lnTo>
                  <a:pt x="21508" y="25893"/>
                </a:lnTo>
                <a:lnTo>
                  <a:pt x="25758" y="28692"/>
                </a:lnTo>
                <a:lnTo>
                  <a:pt x="30497" y="32463"/>
                </a:lnTo>
                <a:lnTo>
                  <a:pt x="35561" y="36882"/>
                </a:lnTo>
                <a:lnTo>
                  <a:pt x="40842" y="41733"/>
                </a:lnTo>
                <a:lnTo>
                  <a:pt x="46267" y="45919"/>
                </a:lnTo>
                <a:lnTo>
                  <a:pt x="51789" y="49663"/>
                </a:lnTo>
                <a:lnTo>
                  <a:pt x="57376" y="53111"/>
                </a:lnTo>
                <a:lnTo>
                  <a:pt x="62052" y="56362"/>
                </a:lnTo>
                <a:lnTo>
                  <a:pt x="66123" y="59482"/>
                </a:lnTo>
                <a:lnTo>
                  <a:pt x="69789" y="62515"/>
                </a:lnTo>
                <a:lnTo>
                  <a:pt x="74139" y="65489"/>
                </a:lnTo>
                <a:lnTo>
                  <a:pt x="78943" y="68424"/>
                </a:lnTo>
                <a:lnTo>
                  <a:pt x="84051" y="71333"/>
                </a:lnTo>
                <a:lnTo>
                  <a:pt x="89361" y="75178"/>
                </a:lnTo>
                <a:lnTo>
                  <a:pt x="94806" y="79646"/>
                </a:lnTo>
                <a:lnTo>
                  <a:pt x="100341" y="84530"/>
                </a:lnTo>
                <a:lnTo>
                  <a:pt x="105937" y="88738"/>
                </a:lnTo>
                <a:lnTo>
                  <a:pt x="111571" y="92496"/>
                </a:lnTo>
                <a:lnTo>
                  <a:pt x="117234" y="95954"/>
                </a:lnTo>
                <a:lnTo>
                  <a:pt x="121960" y="99212"/>
                </a:lnTo>
                <a:lnTo>
                  <a:pt x="126064" y="102336"/>
                </a:lnTo>
                <a:lnTo>
                  <a:pt x="129753" y="105371"/>
                </a:lnTo>
                <a:lnTo>
                  <a:pt x="133164" y="109300"/>
                </a:lnTo>
                <a:lnTo>
                  <a:pt x="136391" y="113824"/>
                </a:lnTo>
                <a:lnTo>
                  <a:pt x="139494" y="118745"/>
                </a:lnTo>
                <a:lnTo>
                  <a:pt x="142516" y="122978"/>
                </a:lnTo>
                <a:lnTo>
                  <a:pt x="145483" y="126753"/>
                </a:lnTo>
                <a:lnTo>
                  <a:pt x="148413" y="130222"/>
                </a:lnTo>
                <a:lnTo>
                  <a:pt x="152272" y="132534"/>
                </a:lnTo>
                <a:lnTo>
                  <a:pt x="156749" y="134076"/>
                </a:lnTo>
                <a:lnTo>
                  <a:pt x="161639" y="135104"/>
                </a:lnTo>
                <a:lnTo>
                  <a:pt x="164899" y="136742"/>
                </a:lnTo>
                <a:lnTo>
                  <a:pt x="167072" y="138786"/>
                </a:lnTo>
                <a:lnTo>
                  <a:pt x="170440" y="143597"/>
                </a:lnTo>
                <a:lnTo>
                  <a:pt x="172671" y="146214"/>
                </a:lnTo>
                <a:lnTo>
                  <a:pt x="175111" y="148911"/>
                </a:lnTo>
                <a:lnTo>
                  <a:pt x="177690" y="150709"/>
                </a:lnTo>
                <a:lnTo>
                  <a:pt x="183096" y="152706"/>
                </a:lnTo>
                <a:lnTo>
                  <a:pt x="188564" y="1543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96"/>
          <p:cNvSpPr/>
          <p:nvPr/>
        </p:nvSpPr>
        <p:spPr>
          <a:xfrm>
            <a:off x="3886200" y="1448752"/>
            <a:ext cx="128588" cy="128589"/>
          </a:xfrm>
          <a:custGeom>
            <a:avLst/>
            <a:gdLst/>
            <a:ahLst/>
            <a:cxnLst/>
            <a:rect l="0" t="0" r="0" b="0"/>
            <a:pathLst>
              <a:path w="128588" h="128589">
                <a:moveTo>
                  <a:pt x="128587" y="0"/>
                </a:moveTo>
                <a:lnTo>
                  <a:pt x="124037" y="0"/>
                </a:lnTo>
                <a:lnTo>
                  <a:pt x="122695" y="953"/>
                </a:lnTo>
                <a:lnTo>
                  <a:pt x="121802" y="2540"/>
                </a:lnTo>
                <a:lnTo>
                  <a:pt x="121206" y="4551"/>
                </a:lnTo>
                <a:lnTo>
                  <a:pt x="119857" y="6844"/>
                </a:lnTo>
                <a:lnTo>
                  <a:pt x="118004" y="9325"/>
                </a:lnTo>
                <a:lnTo>
                  <a:pt x="115816" y="11932"/>
                </a:lnTo>
                <a:lnTo>
                  <a:pt x="113406" y="14622"/>
                </a:lnTo>
                <a:lnTo>
                  <a:pt x="108187" y="20151"/>
                </a:lnTo>
                <a:lnTo>
                  <a:pt x="84024" y="44542"/>
                </a:lnTo>
                <a:lnTo>
                  <a:pt x="79828" y="47792"/>
                </a:lnTo>
                <a:lnTo>
                  <a:pt x="75126" y="50911"/>
                </a:lnTo>
                <a:lnTo>
                  <a:pt x="70086" y="53943"/>
                </a:lnTo>
                <a:lnTo>
                  <a:pt x="65774" y="57870"/>
                </a:lnTo>
                <a:lnTo>
                  <a:pt x="61946" y="62392"/>
                </a:lnTo>
                <a:lnTo>
                  <a:pt x="58442" y="67312"/>
                </a:lnTo>
                <a:lnTo>
                  <a:pt x="54202" y="71545"/>
                </a:lnTo>
                <a:lnTo>
                  <a:pt x="49469" y="75319"/>
                </a:lnTo>
                <a:lnTo>
                  <a:pt x="44410" y="78788"/>
                </a:lnTo>
                <a:lnTo>
                  <a:pt x="40083" y="83005"/>
                </a:lnTo>
                <a:lnTo>
                  <a:pt x="36247" y="87722"/>
                </a:lnTo>
                <a:lnTo>
                  <a:pt x="32737" y="92771"/>
                </a:lnTo>
                <a:lnTo>
                  <a:pt x="29445" y="97090"/>
                </a:lnTo>
                <a:lnTo>
                  <a:pt x="26297" y="100922"/>
                </a:lnTo>
                <a:lnTo>
                  <a:pt x="23246" y="104429"/>
                </a:lnTo>
                <a:lnTo>
                  <a:pt x="20260" y="107719"/>
                </a:lnTo>
                <a:lnTo>
                  <a:pt x="14402" y="113915"/>
                </a:lnTo>
                <a:lnTo>
                  <a:pt x="0" y="1285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97"/>
          <p:cNvSpPr/>
          <p:nvPr/>
        </p:nvSpPr>
        <p:spPr>
          <a:xfrm>
            <a:off x="4160520" y="1423035"/>
            <a:ext cx="68581" cy="137160"/>
          </a:xfrm>
          <a:custGeom>
            <a:avLst/>
            <a:gdLst/>
            <a:ahLst/>
            <a:cxnLst/>
            <a:rect l="0" t="0" r="0" b="0"/>
            <a:pathLst>
              <a:path w="68581" h="137160">
                <a:moveTo>
                  <a:pt x="0" y="0"/>
                </a:moveTo>
                <a:lnTo>
                  <a:pt x="0" y="7380"/>
                </a:lnTo>
                <a:lnTo>
                  <a:pt x="952" y="7778"/>
                </a:lnTo>
                <a:lnTo>
                  <a:pt x="2540" y="8042"/>
                </a:lnTo>
                <a:lnTo>
                  <a:pt x="4550" y="8219"/>
                </a:lnTo>
                <a:lnTo>
                  <a:pt x="5891" y="9289"/>
                </a:lnTo>
                <a:lnTo>
                  <a:pt x="6785" y="10955"/>
                </a:lnTo>
                <a:lnTo>
                  <a:pt x="7381" y="13018"/>
                </a:lnTo>
                <a:lnTo>
                  <a:pt x="8730" y="14394"/>
                </a:lnTo>
                <a:lnTo>
                  <a:pt x="10583" y="15311"/>
                </a:lnTo>
                <a:lnTo>
                  <a:pt x="12770" y="15922"/>
                </a:lnTo>
                <a:lnTo>
                  <a:pt x="15181" y="17282"/>
                </a:lnTo>
                <a:lnTo>
                  <a:pt x="17740" y="19141"/>
                </a:lnTo>
                <a:lnTo>
                  <a:pt x="20399" y="21333"/>
                </a:lnTo>
                <a:lnTo>
                  <a:pt x="22171" y="24699"/>
                </a:lnTo>
                <a:lnTo>
                  <a:pt x="23354" y="28849"/>
                </a:lnTo>
                <a:lnTo>
                  <a:pt x="24142" y="33520"/>
                </a:lnTo>
                <a:lnTo>
                  <a:pt x="24666" y="37586"/>
                </a:lnTo>
                <a:lnTo>
                  <a:pt x="25017" y="41250"/>
                </a:lnTo>
                <a:lnTo>
                  <a:pt x="25250" y="44645"/>
                </a:lnTo>
                <a:lnTo>
                  <a:pt x="26358" y="48813"/>
                </a:lnTo>
                <a:lnTo>
                  <a:pt x="28049" y="53497"/>
                </a:lnTo>
                <a:lnTo>
                  <a:pt x="30129" y="58524"/>
                </a:lnTo>
                <a:lnTo>
                  <a:pt x="32469" y="62829"/>
                </a:lnTo>
                <a:lnTo>
                  <a:pt x="34981" y="66651"/>
                </a:lnTo>
                <a:lnTo>
                  <a:pt x="37608" y="70151"/>
                </a:lnTo>
                <a:lnTo>
                  <a:pt x="40312" y="73437"/>
                </a:lnTo>
                <a:lnTo>
                  <a:pt x="43067" y="76581"/>
                </a:lnTo>
                <a:lnTo>
                  <a:pt x="45856" y="79629"/>
                </a:lnTo>
                <a:lnTo>
                  <a:pt x="47715" y="83566"/>
                </a:lnTo>
                <a:lnTo>
                  <a:pt x="48956" y="88095"/>
                </a:lnTo>
                <a:lnTo>
                  <a:pt x="49781" y="93020"/>
                </a:lnTo>
                <a:lnTo>
                  <a:pt x="51285" y="97256"/>
                </a:lnTo>
                <a:lnTo>
                  <a:pt x="53240" y="101032"/>
                </a:lnTo>
                <a:lnTo>
                  <a:pt x="55496" y="104502"/>
                </a:lnTo>
                <a:lnTo>
                  <a:pt x="57952" y="107768"/>
                </a:lnTo>
                <a:lnTo>
                  <a:pt x="60542" y="110898"/>
                </a:lnTo>
                <a:lnTo>
                  <a:pt x="63221" y="113936"/>
                </a:lnTo>
                <a:lnTo>
                  <a:pt x="65007" y="116915"/>
                </a:lnTo>
                <a:lnTo>
                  <a:pt x="66198" y="119853"/>
                </a:lnTo>
                <a:lnTo>
                  <a:pt x="66992" y="122764"/>
                </a:lnTo>
                <a:lnTo>
                  <a:pt x="67521" y="125658"/>
                </a:lnTo>
                <a:lnTo>
                  <a:pt x="67874" y="128539"/>
                </a:lnTo>
                <a:lnTo>
                  <a:pt x="68580" y="13715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98"/>
          <p:cNvSpPr/>
          <p:nvPr/>
        </p:nvSpPr>
        <p:spPr>
          <a:xfrm>
            <a:off x="4091940" y="1465906"/>
            <a:ext cx="368231" cy="205719"/>
          </a:xfrm>
          <a:custGeom>
            <a:avLst/>
            <a:gdLst/>
            <a:ahLst/>
            <a:cxnLst/>
            <a:rect l="0" t="0" r="0" b="0"/>
            <a:pathLst>
              <a:path w="368231" h="205719">
                <a:moveTo>
                  <a:pt x="0" y="25709"/>
                </a:moveTo>
                <a:lnTo>
                  <a:pt x="12770" y="25709"/>
                </a:lnTo>
                <a:lnTo>
                  <a:pt x="20280" y="23169"/>
                </a:lnTo>
                <a:lnTo>
                  <a:pt x="29015" y="19817"/>
                </a:lnTo>
                <a:lnTo>
                  <a:pt x="40241" y="17930"/>
                </a:lnTo>
                <a:lnTo>
                  <a:pt x="49952" y="17489"/>
                </a:lnTo>
                <a:lnTo>
                  <a:pt x="77600" y="17206"/>
                </a:lnTo>
                <a:lnTo>
                  <a:pt x="90369" y="17167"/>
                </a:lnTo>
                <a:lnTo>
                  <a:pt x="96441" y="16204"/>
                </a:lnTo>
                <a:lnTo>
                  <a:pt x="102393" y="14610"/>
                </a:lnTo>
                <a:lnTo>
                  <a:pt x="108267" y="12594"/>
                </a:lnTo>
                <a:lnTo>
                  <a:pt x="114088" y="11251"/>
                </a:lnTo>
                <a:lnTo>
                  <a:pt x="119874" y="10355"/>
                </a:lnTo>
                <a:lnTo>
                  <a:pt x="125635" y="9758"/>
                </a:lnTo>
                <a:lnTo>
                  <a:pt x="137118" y="9094"/>
                </a:lnTo>
                <a:lnTo>
                  <a:pt x="148571" y="8800"/>
                </a:lnTo>
                <a:lnTo>
                  <a:pt x="160011" y="8668"/>
                </a:lnTo>
                <a:lnTo>
                  <a:pt x="164776" y="7681"/>
                </a:lnTo>
                <a:lnTo>
                  <a:pt x="176034" y="2693"/>
                </a:lnTo>
                <a:lnTo>
                  <a:pt x="185402" y="792"/>
                </a:lnTo>
                <a:lnTo>
                  <a:pt x="194210" y="228"/>
                </a:lnTo>
                <a:lnTo>
                  <a:pt x="205554" y="12"/>
                </a:lnTo>
                <a:lnTo>
                  <a:pt x="209785" y="0"/>
                </a:lnTo>
                <a:lnTo>
                  <a:pt x="212246" y="950"/>
                </a:lnTo>
                <a:lnTo>
                  <a:pt x="217521" y="4545"/>
                </a:lnTo>
                <a:lnTo>
                  <a:pt x="218356" y="6837"/>
                </a:lnTo>
                <a:lnTo>
                  <a:pt x="217961" y="9317"/>
                </a:lnTo>
                <a:lnTo>
                  <a:pt x="216745" y="11924"/>
                </a:lnTo>
                <a:lnTo>
                  <a:pt x="216886" y="13661"/>
                </a:lnTo>
                <a:lnTo>
                  <a:pt x="217933" y="14819"/>
                </a:lnTo>
                <a:lnTo>
                  <a:pt x="219584" y="15592"/>
                </a:lnTo>
                <a:lnTo>
                  <a:pt x="220684" y="18011"/>
                </a:lnTo>
                <a:lnTo>
                  <a:pt x="221418" y="21530"/>
                </a:lnTo>
                <a:lnTo>
                  <a:pt x="221907" y="25780"/>
                </a:lnTo>
                <a:lnTo>
                  <a:pt x="222233" y="29566"/>
                </a:lnTo>
                <a:lnTo>
                  <a:pt x="222450" y="33043"/>
                </a:lnTo>
                <a:lnTo>
                  <a:pt x="222691" y="39446"/>
                </a:lnTo>
                <a:lnTo>
                  <a:pt x="222799" y="45466"/>
                </a:lnTo>
                <a:lnTo>
                  <a:pt x="223780" y="49358"/>
                </a:lnTo>
                <a:lnTo>
                  <a:pt x="225387" y="53857"/>
                </a:lnTo>
                <a:lnTo>
                  <a:pt x="227410" y="58762"/>
                </a:lnTo>
                <a:lnTo>
                  <a:pt x="228759" y="62984"/>
                </a:lnTo>
                <a:lnTo>
                  <a:pt x="229658" y="66751"/>
                </a:lnTo>
                <a:lnTo>
                  <a:pt x="230258" y="70216"/>
                </a:lnTo>
                <a:lnTo>
                  <a:pt x="233464" y="76604"/>
                </a:lnTo>
                <a:lnTo>
                  <a:pt x="235653" y="79642"/>
                </a:lnTo>
                <a:lnTo>
                  <a:pt x="238084" y="85556"/>
                </a:lnTo>
                <a:lnTo>
                  <a:pt x="238733" y="88467"/>
                </a:lnTo>
                <a:lnTo>
                  <a:pt x="241993" y="94241"/>
                </a:lnTo>
                <a:lnTo>
                  <a:pt x="244196" y="97114"/>
                </a:lnTo>
                <a:lnTo>
                  <a:pt x="246618" y="99030"/>
                </a:lnTo>
                <a:lnTo>
                  <a:pt x="249184" y="100307"/>
                </a:lnTo>
                <a:lnTo>
                  <a:pt x="255596" y="102356"/>
                </a:lnTo>
                <a:lnTo>
                  <a:pt x="266292" y="102795"/>
                </a:lnTo>
                <a:lnTo>
                  <a:pt x="268967" y="102817"/>
                </a:lnTo>
                <a:lnTo>
                  <a:pt x="270752" y="101879"/>
                </a:lnTo>
                <a:lnTo>
                  <a:pt x="271941" y="100301"/>
                </a:lnTo>
                <a:lnTo>
                  <a:pt x="272734" y="98297"/>
                </a:lnTo>
                <a:lnTo>
                  <a:pt x="275168" y="96961"/>
                </a:lnTo>
                <a:lnTo>
                  <a:pt x="282951" y="95476"/>
                </a:lnTo>
                <a:lnTo>
                  <a:pt x="290221" y="92276"/>
                </a:lnTo>
                <a:lnTo>
                  <a:pt x="293493" y="90090"/>
                </a:lnTo>
                <a:lnTo>
                  <a:pt x="296627" y="86727"/>
                </a:lnTo>
                <a:lnTo>
                  <a:pt x="299669" y="82580"/>
                </a:lnTo>
                <a:lnTo>
                  <a:pt x="302649" y="77910"/>
                </a:lnTo>
                <a:lnTo>
                  <a:pt x="304636" y="73845"/>
                </a:lnTo>
                <a:lnTo>
                  <a:pt x="305960" y="70182"/>
                </a:lnTo>
                <a:lnTo>
                  <a:pt x="306844" y="66787"/>
                </a:lnTo>
                <a:lnTo>
                  <a:pt x="307432" y="62619"/>
                </a:lnTo>
                <a:lnTo>
                  <a:pt x="307825" y="57936"/>
                </a:lnTo>
                <a:lnTo>
                  <a:pt x="308086" y="52908"/>
                </a:lnTo>
                <a:lnTo>
                  <a:pt x="309213" y="48604"/>
                </a:lnTo>
                <a:lnTo>
                  <a:pt x="310917" y="44782"/>
                </a:lnTo>
                <a:lnTo>
                  <a:pt x="313005" y="41282"/>
                </a:lnTo>
                <a:lnTo>
                  <a:pt x="315350" y="37996"/>
                </a:lnTo>
                <a:lnTo>
                  <a:pt x="320496" y="31805"/>
                </a:lnTo>
                <a:lnTo>
                  <a:pt x="321296" y="28820"/>
                </a:lnTo>
                <a:lnTo>
                  <a:pt x="320877" y="25878"/>
                </a:lnTo>
                <a:lnTo>
                  <a:pt x="318824" y="20069"/>
                </a:lnTo>
                <a:lnTo>
                  <a:pt x="317912" y="14312"/>
                </a:lnTo>
                <a:lnTo>
                  <a:pt x="318621" y="11443"/>
                </a:lnTo>
                <a:lnTo>
                  <a:pt x="321949" y="5716"/>
                </a:lnTo>
                <a:lnTo>
                  <a:pt x="325656" y="140"/>
                </a:lnTo>
                <a:lnTo>
                  <a:pt x="325725" y="4586"/>
                </a:lnTo>
                <a:lnTo>
                  <a:pt x="326687" y="6864"/>
                </a:lnTo>
                <a:lnTo>
                  <a:pt x="330297" y="11936"/>
                </a:lnTo>
                <a:lnTo>
                  <a:pt x="335076" y="17365"/>
                </a:lnTo>
                <a:lnTo>
                  <a:pt x="337683" y="20146"/>
                </a:lnTo>
                <a:lnTo>
                  <a:pt x="339422" y="22953"/>
                </a:lnTo>
                <a:lnTo>
                  <a:pt x="341354" y="28611"/>
                </a:lnTo>
                <a:lnTo>
                  <a:pt x="342822" y="32406"/>
                </a:lnTo>
                <a:lnTo>
                  <a:pt x="344753" y="36841"/>
                </a:lnTo>
                <a:lnTo>
                  <a:pt x="346993" y="41703"/>
                </a:lnTo>
                <a:lnTo>
                  <a:pt x="348486" y="45896"/>
                </a:lnTo>
                <a:lnTo>
                  <a:pt x="349481" y="49645"/>
                </a:lnTo>
                <a:lnTo>
                  <a:pt x="350145" y="53096"/>
                </a:lnTo>
                <a:lnTo>
                  <a:pt x="351539" y="57302"/>
                </a:lnTo>
                <a:lnTo>
                  <a:pt x="353422" y="62011"/>
                </a:lnTo>
                <a:lnTo>
                  <a:pt x="355629" y="67055"/>
                </a:lnTo>
                <a:lnTo>
                  <a:pt x="357102" y="73275"/>
                </a:lnTo>
                <a:lnTo>
                  <a:pt x="358082" y="80280"/>
                </a:lnTo>
                <a:lnTo>
                  <a:pt x="358736" y="87807"/>
                </a:lnTo>
                <a:lnTo>
                  <a:pt x="360125" y="93777"/>
                </a:lnTo>
                <a:lnTo>
                  <a:pt x="362003" y="98710"/>
                </a:lnTo>
                <a:lnTo>
                  <a:pt x="364208" y="102951"/>
                </a:lnTo>
                <a:lnTo>
                  <a:pt x="365677" y="107684"/>
                </a:lnTo>
                <a:lnTo>
                  <a:pt x="366658" y="112744"/>
                </a:lnTo>
                <a:lnTo>
                  <a:pt x="367311" y="118022"/>
                </a:lnTo>
                <a:lnTo>
                  <a:pt x="367746" y="123446"/>
                </a:lnTo>
                <a:lnTo>
                  <a:pt x="368036" y="128967"/>
                </a:lnTo>
                <a:lnTo>
                  <a:pt x="368230" y="134552"/>
                </a:lnTo>
                <a:lnTo>
                  <a:pt x="367406" y="140181"/>
                </a:lnTo>
                <a:lnTo>
                  <a:pt x="365905" y="145839"/>
                </a:lnTo>
                <a:lnTo>
                  <a:pt x="363951" y="151515"/>
                </a:lnTo>
                <a:lnTo>
                  <a:pt x="361697" y="156252"/>
                </a:lnTo>
                <a:lnTo>
                  <a:pt x="359241" y="160363"/>
                </a:lnTo>
                <a:lnTo>
                  <a:pt x="356652" y="164055"/>
                </a:lnTo>
                <a:lnTo>
                  <a:pt x="354925" y="167470"/>
                </a:lnTo>
                <a:lnTo>
                  <a:pt x="353006" y="173803"/>
                </a:lnTo>
                <a:lnTo>
                  <a:pt x="350590" y="176826"/>
                </a:lnTo>
                <a:lnTo>
                  <a:pt x="342825" y="182724"/>
                </a:lnTo>
                <a:lnTo>
                  <a:pt x="335564" y="188521"/>
                </a:lnTo>
                <a:lnTo>
                  <a:pt x="328209" y="194272"/>
                </a:lnTo>
                <a:lnTo>
                  <a:pt x="318591" y="200003"/>
                </a:lnTo>
                <a:lnTo>
                  <a:pt x="311567" y="204034"/>
                </a:lnTo>
                <a:lnTo>
                  <a:pt x="300384" y="205228"/>
                </a:lnTo>
                <a:lnTo>
                  <a:pt x="290349" y="205508"/>
                </a:lnTo>
                <a:lnTo>
                  <a:pt x="263326" y="205718"/>
                </a:lnTo>
                <a:lnTo>
                  <a:pt x="260323" y="204770"/>
                </a:lnTo>
                <a:lnTo>
                  <a:pt x="251546" y="199837"/>
                </a:lnTo>
                <a:lnTo>
                  <a:pt x="245783" y="198349"/>
                </a:lnTo>
                <a:lnTo>
                  <a:pt x="243865" y="197000"/>
                </a:lnTo>
                <a:lnTo>
                  <a:pt x="242586" y="195148"/>
                </a:lnTo>
                <a:lnTo>
                  <a:pt x="240030" y="18858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99"/>
          <p:cNvSpPr/>
          <p:nvPr/>
        </p:nvSpPr>
        <p:spPr>
          <a:xfrm>
            <a:off x="4606290" y="1457356"/>
            <a:ext cx="137161" cy="8542"/>
          </a:xfrm>
          <a:custGeom>
            <a:avLst/>
            <a:gdLst/>
            <a:ahLst/>
            <a:cxnLst/>
            <a:rect l="0" t="0" r="0" b="0"/>
            <a:pathLst>
              <a:path w="137161" h="8542">
                <a:moveTo>
                  <a:pt x="0" y="8541"/>
                </a:moveTo>
                <a:lnTo>
                  <a:pt x="33169" y="8541"/>
                </a:lnTo>
                <a:lnTo>
                  <a:pt x="38305" y="7588"/>
                </a:lnTo>
                <a:lnTo>
                  <a:pt x="43634" y="6001"/>
                </a:lnTo>
                <a:lnTo>
                  <a:pt x="49092" y="3990"/>
                </a:lnTo>
                <a:lnTo>
                  <a:pt x="54635" y="2650"/>
                </a:lnTo>
                <a:lnTo>
                  <a:pt x="60236" y="1756"/>
                </a:lnTo>
                <a:lnTo>
                  <a:pt x="65874" y="1160"/>
                </a:lnTo>
                <a:lnTo>
                  <a:pt x="71539" y="763"/>
                </a:lnTo>
                <a:lnTo>
                  <a:pt x="77220" y="498"/>
                </a:lnTo>
                <a:lnTo>
                  <a:pt x="88612" y="204"/>
                </a:lnTo>
                <a:lnTo>
                  <a:pt x="112610" y="0"/>
                </a:lnTo>
                <a:lnTo>
                  <a:pt x="116031" y="942"/>
                </a:lnTo>
                <a:lnTo>
                  <a:pt x="119264" y="2522"/>
                </a:lnTo>
                <a:lnTo>
                  <a:pt x="122372" y="4529"/>
                </a:lnTo>
                <a:lnTo>
                  <a:pt x="125396" y="5866"/>
                </a:lnTo>
                <a:lnTo>
                  <a:pt x="128365" y="6758"/>
                </a:lnTo>
                <a:lnTo>
                  <a:pt x="137160" y="85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00"/>
          <p:cNvSpPr/>
          <p:nvPr/>
        </p:nvSpPr>
        <p:spPr>
          <a:xfrm>
            <a:off x="4606290" y="1534477"/>
            <a:ext cx="145733" cy="8574"/>
          </a:xfrm>
          <a:custGeom>
            <a:avLst/>
            <a:gdLst/>
            <a:ahLst/>
            <a:cxnLst/>
            <a:rect l="0" t="0" r="0" b="0"/>
            <a:pathLst>
              <a:path w="145733" h="8574">
                <a:moveTo>
                  <a:pt x="0" y="8573"/>
                </a:moveTo>
                <a:lnTo>
                  <a:pt x="74343" y="8573"/>
                </a:lnTo>
                <a:lnTo>
                  <a:pt x="80042" y="7620"/>
                </a:lnTo>
                <a:lnTo>
                  <a:pt x="85746" y="6033"/>
                </a:lnTo>
                <a:lnTo>
                  <a:pt x="91454" y="4022"/>
                </a:lnTo>
                <a:lnTo>
                  <a:pt x="97164" y="2681"/>
                </a:lnTo>
                <a:lnTo>
                  <a:pt x="102876" y="1787"/>
                </a:lnTo>
                <a:lnTo>
                  <a:pt x="108589" y="1192"/>
                </a:lnTo>
                <a:lnTo>
                  <a:pt x="114302" y="794"/>
                </a:lnTo>
                <a:lnTo>
                  <a:pt x="120017" y="530"/>
                </a:lnTo>
                <a:lnTo>
                  <a:pt x="134620" y="157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01"/>
          <p:cNvSpPr/>
          <p:nvPr/>
        </p:nvSpPr>
        <p:spPr>
          <a:xfrm>
            <a:off x="4906327" y="1388777"/>
            <a:ext cx="145605" cy="197136"/>
          </a:xfrm>
          <a:custGeom>
            <a:avLst/>
            <a:gdLst/>
            <a:ahLst/>
            <a:cxnLst/>
            <a:rect l="0" t="0" r="0" b="0"/>
            <a:pathLst>
              <a:path w="145605" h="197136">
                <a:moveTo>
                  <a:pt x="0" y="42830"/>
                </a:moveTo>
                <a:lnTo>
                  <a:pt x="13019" y="29811"/>
                </a:lnTo>
                <a:lnTo>
                  <a:pt x="16299" y="28436"/>
                </a:lnTo>
                <a:lnTo>
                  <a:pt x="20391" y="27519"/>
                </a:lnTo>
                <a:lnTo>
                  <a:pt x="25024" y="26908"/>
                </a:lnTo>
                <a:lnTo>
                  <a:pt x="30018" y="25548"/>
                </a:lnTo>
                <a:lnTo>
                  <a:pt x="35252" y="23688"/>
                </a:lnTo>
                <a:lnTo>
                  <a:pt x="40646" y="21496"/>
                </a:lnTo>
                <a:lnTo>
                  <a:pt x="45195" y="19083"/>
                </a:lnTo>
                <a:lnTo>
                  <a:pt x="49180" y="16521"/>
                </a:lnTo>
                <a:lnTo>
                  <a:pt x="52790" y="13861"/>
                </a:lnTo>
                <a:lnTo>
                  <a:pt x="57101" y="12087"/>
                </a:lnTo>
                <a:lnTo>
                  <a:pt x="61880" y="10905"/>
                </a:lnTo>
                <a:lnTo>
                  <a:pt x="66970" y="10116"/>
                </a:lnTo>
                <a:lnTo>
                  <a:pt x="72270" y="9591"/>
                </a:lnTo>
                <a:lnTo>
                  <a:pt x="77707" y="9241"/>
                </a:lnTo>
                <a:lnTo>
                  <a:pt x="83238" y="9007"/>
                </a:lnTo>
                <a:lnTo>
                  <a:pt x="88829" y="7899"/>
                </a:lnTo>
                <a:lnTo>
                  <a:pt x="94462" y="6208"/>
                </a:lnTo>
                <a:lnTo>
                  <a:pt x="100122" y="4128"/>
                </a:lnTo>
                <a:lnTo>
                  <a:pt x="104848" y="2741"/>
                </a:lnTo>
                <a:lnTo>
                  <a:pt x="108951" y="1816"/>
                </a:lnTo>
                <a:lnTo>
                  <a:pt x="112639" y="1200"/>
                </a:lnTo>
                <a:lnTo>
                  <a:pt x="117003" y="789"/>
                </a:lnTo>
                <a:lnTo>
                  <a:pt x="121817" y="515"/>
                </a:lnTo>
                <a:lnTo>
                  <a:pt x="134129" y="76"/>
                </a:lnTo>
                <a:lnTo>
                  <a:pt x="140812" y="0"/>
                </a:lnTo>
                <a:lnTo>
                  <a:pt x="142453" y="941"/>
                </a:lnTo>
                <a:lnTo>
                  <a:pt x="143546" y="2522"/>
                </a:lnTo>
                <a:lnTo>
                  <a:pt x="144761" y="6818"/>
                </a:lnTo>
                <a:lnTo>
                  <a:pt x="145301" y="11902"/>
                </a:lnTo>
                <a:lnTo>
                  <a:pt x="145540" y="17337"/>
                </a:lnTo>
                <a:lnTo>
                  <a:pt x="145604" y="20120"/>
                </a:lnTo>
                <a:lnTo>
                  <a:pt x="144694" y="22927"/>
                </a:lnTo>
                <a:lnTo>
                  <a:pt x="141144" y="28587"/>
                </a:lnTo>
                <a:lnTo>
                  <a:pt x="138930" y="34277"/>
                </a:lnTo>
                <a:lnTo>
                  <a:pt x="138341" y="37128"/>
                </a:lnTo>
                <a:lnTo>
                  <a:pt x="136042" y="39981"/>
                </a:lnTo>
                <a:lnTo>
                  <a:pt x="132605" y="42836"/>
                </a:lnTo>
                <a:lnTo>
                  <a:pt x="128408" y="45691"/>
                </a:lnTo>
                <a:lnTo>
                  <a:pt x="124658" y="49500"/>
                </a:lnTo>
                <a:lnTo>
                  <a:pt x="121205" y="53944"/>
                </a:lnTo>
                <a:lnTo>
                  <a:pt x="117951" y="58812"/>
                </a:lnTo>
                <a:lnTo>
                  <a:pt x="114829" y="63962"/>
                </a:lnTo>
                <a:lnTo>
                  <a:pt x="111795" y="69301"/>
                </a:lnTo>
                <a:lnTo>
                  <a:pt x="108820" y="74765"/>
                </a:lnTo>
                <a:lnTo>
                  <a:pt x="106837" y="80312"/>
                </a:lnTo>
                <a:lnTo>
                  <a:pt x="105514" y="85916"/>
                </a:lnTo>
                <a:lnTo>
                  <a:pt x="104633" y="91556"/>
                </a:lnTo>
                <a:lnTo>
                  <a:pt x="103093" y="96269"/>
                </a:lnTo>
                <a:lnTo>
                  <a:pt x="101113" y="100364"/>
                </a:lnTo>
                <a:lnTo>
                  <a:pt x="98842" y="104046"/>
                </a:lnTo>
                <a:lnTo>
                  <a:pt x="97327" y="108406"/>
                </a:lnTo>
                <a:lnTo>
                  <a:pt x="96317" y="113217"/>
                </a:lnTo>
                <a:lnTo>
                  <a:pt x="95644" y="118330"/>
                </a:lnTo>
                <a:lnTo>
                  <a:pt x="95196" y="122691"/>
                </a:lnTo>
                <a:lnTo>
                  <a:pt x="94896" y="126550"/>
                </a:lnTo>
                <a:lnTo>
                  <a:pt x="94697" y="130076"/>
                </a:lnTo>
                <a:lnTo>
                  <a:pt x="93611" y="134332"/>
                </a:lnTo>
                <a:lnTo>
                  <a:pt x="91935" y="139074"/>
                </a:lnTo>
                <a:lnTo>
                  <a:pt x="89865" y="144140"/>
                </a:lnTo>
                <a:lnTo>
                  <a:pt x="88485" y="148470"/>
                </a:lnTo>
                <a:lnTo>
                  <a:pt x="87565" y="152309"/>
                </a:lnTo>
                <a:lnTo>
                  <a:pt x="86951" y="155821"/>
                </a:lnTo>
                <a:lnTo>
                  <a:pt x="86543" y="159115"/>
                </a:lnTo>
                <a:lnTo>
                  <a:pt x="86270" y="162263"/>
                </a:lnTo>
                <a:lnTo>
                  <a:pt x="85967" y="168301"/>
                </a:lnTo>
                <a:lnTo>
                  <a:pt x="85833" y="174160"/>
                </a:lnTo>
                <a:lnTo>
                  <a:pt x="85725" y="1971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02"/>
          <p:cNvSpPr/>
          <p:nvPr/>
        </p:nvSpPr>
        <p:spPr>
          <a:xfrm>
            <a:off x="4906327" y="1474469"/>
            <a:ext cx="205741" cy="25719"/>
          </a:xfrm>
          <a:custGeom>
            <a:avLst/>
            <a:gdLst/>
            <a:ahLst/>
            <a:cxnLst/>
            <a:rect l="0" t="0" r="0" b="0"/>
            <a:pathLst>
              <a:path w="205741" h="25719">
                <a:moveTo>
                  <a:pt x="0" y="25718"/>
                </a:moveTo>
                <a:lnTo>
                  <a:pt x="7381" y="25718"/>
                </a:lnTo>
                <a:lnTo>
                  <a:pt x="9683" y="24766"/>
                </a:lnTo>
                <a:lnTo>
                  <a:pt x="13123" y="23178"/>
                </a:lnTo>
                <a:lnTo>
                  <a:pt x="17321" y="21167"/>
                </a:lnTo>
                <a:lnTo>
                  <a:pt x="22025" y="19827"/>
                </a:lnTo>
                <a:lnTo>
                  <a:pt x="27066" y="18933"/>
                </a:lnTo>
                <a:lnTo>
                  <a:pt x="32332" y="18337"/>
                </a:lnTo>
                <a:lnTo>
                  <a:pt x="38699" y="16988"/>
                </a:lnTo>
                <a:lnTo>
                  <a:pt x="45802" y="15135"/>
                </a:lnTo>
                <a:lnTo>
                  <a:pt x="53395" y="12948"/>
                </a:lnTo>
                <a:lnTo>
                  <a:pt x="61314" y="11490"/>
                </a:lnTo>
                <a:lnTo>
                  <a:pt x="69451" y="10517"/>
                </a:lnTo>
                <a:lnTo>
                  <a:pt x="77733" y="9869"/>
                </a:lnTo>
                <a:lnTo>
                  <a:pt x="86112" y="8485"/>
                </a:lnTo>
                <a:lnTo>
                  <a:pt x="94555" y="6609"/>
                </a:lnTo>
                <a:lnTo>
                  <a:pt x="103042" y="4406"/>
                </a:lnTo>
                <a:lnTo>
                  <a:pt x="111557" y="2938"/>
                </a:lnTo>
                <a:lnTo>
                  <a:pt x="120091" y="1959"/>
                </a:lnTo>
                <a:lnTo>
                  <a:pt x="128639" y="1306"/>
                </a:lnTo>
                <a:lnTo>
                  <a:pt x="137194" y="871"/>
                </a:lnTo>
                <a:lnTo>
                  <a:pt x="154320" y="387"/>
                </a:lnTo>
                <a:lnTo>
                  <a:pt x="175863" y="77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03"/>
          <p:cNvSpPr/>
          <p:nvPr/>
        </p:nvSpPr>
        <p:spPr>
          <a:xfrm>
            <a:off x="7122460" y="1165897"/>
            <a:ext cx="269360" cy="342699"/>
          </a:xfrm>
          <a:custGeom>
            <a:avLst/>
            <a:gdLst/>
            <a:ahLst/>
            <a:cxnLst/>
            <a:rect l="0" t="0" r="0" b="0"/>
            <a:pathLst>
              <a:path w="269360" h="342699">
                <a:moveTo>
                  <a:pt x="12717" y="25680"/>
                </a:moveTo>
                <a:lnTo>
                  <a:pt x="0" y="25680"/>
                </a:lnTo>
                <a:lnTo>
                  <a:pt x="3411" y="25680"/>
                </a:lnTo>
                <a:lnTo>
                  <a:pt x="3655" y="26633"/>
                </a:lnTo>
                <a:lnTo>
                  <a:pt x="4048" y="35005"/>
                </a:lnTo>
                <a:lnTo>
                  <a:pt x="4080" y="37612"/>
                </a:lnTo>
                <a:lnTo>
                  <a:pt x="6656" y="45588"/>
                </a:lnTo>
                <a:lnTo>
                  <a:pt x="10024" y="54530"/>
                </a:lnTo>
                <a:lnTo>
                  <a:pt x="11520" y="61680"/>
                </a:lnTo>
                <a:lnTo>
                  <a:pt x="14725" y="70572"/>
                </a:lnTo>
                <a:lnTo>
                  <a:pt x="18372" y="80875"/>
                </a:lnTo>
                <a:lnTo>
                  <a:pt x="19345" y="86289"/>
                </a:lnTo>
                <a:lnTo>
                  <a:pt x="19993" y="91803"/>
                </a:lnTo>
                <a:lnTo>
                  <a:pt x="21377" y="97385"/>
                </a:lnTo>
                <a:lnTo>
                  <a:pt x="23253" y="103011"/>
                </a:lnTo>
                <a:lnTo>
                  <a:pt x="25456" y="108666"/>
                </a:lnTo>
                <a:lnTo>
                  <a:pt x="28829" y="113389"/>
                </a:lnTo>
                <a:lnTo>
                  <a:pt x="32984" y="117490"/>
                </a:lnTo>
                <a:lnTo>
                  <a:pt x="37658" y="121177"/>
                </a:lnTo>
                <a:lnTo>
                  <a:pt x="42680" y="124587"/>
                </a:lnTo>
                <a:lnTo>
                  <a:pt x="47932" y="127813"/>
                </a:lnTo>
                <a:lnTo>
                  <a:pt x="53339" y="130916"/>
                </a:lnTo>
                <a:lnTo>
                  <a:pt x="57895" y="132985"/>
                </a:lnTo>
                <a:lnTo>
                  <a:pt x="65498" y="135284"/>
                </a:lnTo>
                <a:lnTo>
                  <a:pt x="69812" y="135897"/>
                </a:lnTo>
                <a:lnTo>
                  <a:pt x="74593" y="136305"/>
                </a:lnTo>
                <a:lnTo>
                  <a:pt x="84032" y="136759"/>
                </a:lnTo>
                <a:lnTo>
                  <a:pt x="91403" y="136961"/>
                </a:lnTo>
                <a:lnTo>
                  <a:pt x="100907" y="137075"/>
                </a:lnTo>
                <a:lnTo>
                  <a:pt x="104848" y="135186"/>
                </a:lnTo>
                <a:lnTo>
                  <a:pt x="109380" y="132021"/>
                </a:lnTo>
                <a:lnTo>
                  <a:pt x="114306" y="128007"/>
                </a:lnTo>
                <a:lnTo>
                  <a:pt x="119496" y="124378"/>
                </a:lnTo>
                <a:lnTo>
                  <a:pt x="124861" y="121006"/>
                </a:lnTo>
                <a:lnTo>
                  <a:pt x="130342" y="117806"/>
                </a:lnTo>
                <a:lnTo>
                  <a:pt x="134949" y="113767"/>
                </a:lnTo>
                <a:lnTo>
                  <a:pt x="142608" y="104200"/>
                </a:lnTo>
                <a:lnTo>
                  <a:pt x="146935" y="98982"/>
                </a:lnTo>
                <a:lnTo>
                  <a:pt x="151726" y="93598"/>
                </a:lnTo>
                <a:lnTo>
                  <a:pt x="161176" y="83488"/>
                </a:lnTo>
                <a:lnTo>
                  <a:pt x="168551" y="75820"/>
                </a:lnTo>
                <a:lnTo>
                  <a:pt x="175004" y="66697"/>
                </a:lnTo>
                <a:lnTo>
                  <a:pt x="181047" y="56292"/>
                </a:lnTo>
                <a:lnTo>
                  <a:pt x="186908" y="45318"/>
                </a:lnTo>
                <a:lnTo>
                  <a:pt x="190148" y="36631"/>
                </a:lnTo>
                <a:lnTo>
                  <a:pt x="191588" y="28642"/>
                </a:lnTo>
                <a:lnTo>
                  <a:pt x="192228" y="18741"/>
                </a:lnTo>
                <a:lnTo>
                  <a:pt x="192639" y="9599"/>
                </a:lnTo>
                <a:lnTo>
                  <a:pt x="192739" y="0"/>
                </a:lnTo>
                <a:lnTo>
                  <a:pt x="192740" y="16448"/>
                </a:lnTo>
                <a:lnTo>
                  <a:pt x="193692" y="20478"/>
                </a:lnTo>
                <a:lnTo>
                  <a:pt x="197290" y="27496"/>
                </a:lnTo>
                <a:lnTo>
                  <a:pt x="199524" y="36330"/>
                </a:lnTo>
                <a:lnTo>
                  <a:pt x="200120" y="41352"/>
                </a:lnTo>
                <a:lnTo>
                  <a:pt x="202423" y="46606"/>
                </a:lnTo>
                <a:lnTo>
                  <a:pt x="205863" y="52013"/>
                </a:lnTo>
                <a:lnTo>
                  <a:pt x="210061" y="57523"/>
                </a:lnTo>
                <a:lnTo>
                  <a:pt x="213812" y="64053"/>
                </a:lnTo>
                <a:lnTo>
                  <a:pt x="217266" y="71265"/>
                </a:lnTo>
                <a:lnTo>
                  <a:pt x="220520" y="78930"/>
                </a:lnTo>
                <a:lnTo>
                  <a:pt x="223643" y="86897"/>
                </a:lnTo>
                <a:lnTo>
                  <a:pt x="229652" y="103370"/>
                </a:lnTo>
                <a:lnTo>
                  <a:pt x="233541" y="111764"/>
                </a:lnTo>
                <a:lnTo>
                  <a:pt x="238038" y="120217"/>
                </a:lnTo>
                <a:lnTo>
                  <a:pt x="242941" y="128709"/>
                </a:lnTo>
                <a:lnTo>
                  <a:pt x="247162" y="137229"/>
                </a:lnTo>
                <a:lnTo>
                  <a:pt x="250929" y="145766"/>
                </a:lnTo>
                <a:lnTo>
                  <a:pt x="254392" y="154315"/>
                </a:lnTo>
                <a:lnTo>
                  <a:pt x="260780" y="171434"/>
                </a:lnTo>
                <a:lnTo>
                  <a:pt x="263818" y="179999"/>
                </a:lnTo>
                <a:lnTo>
                  <a:pt x="265843" y="187614"/>
                </a:lnTo>
                <a:lnTo>
                  <a:pt x="267193" y="194596"/>
                </a:lnTo>
                <a:lnTo>
                  <a:pt x="268093" y="201156"/>
                </a:lnTo>
                <a:lnTo>
                  <a:pt x="268692" y="208386"/>
                </a:lnTo>
                <a:lnTo>
                  <a:pt x="269092" y="216064"/>
                </a:lnTo>
                <a:lnTo>
                  <a:pt x="269359" y="224040"/>
                </a:lnTo>
                <a:lnTo>
                  <a:pt x="268584" y="232215"/>
                </a:lnTo>
                <a:lnTo>
                  <a:pt x="267116" y="240523"/>
                </a:lnTo>
                <a:lnTo>
                  <a:pt x="265184" y="248918"/>
                </a:lnTo>
                <a:lnTo>
                  <a:pt x="262943" y="256421"/>
                </a:lnTo>
                <a:lnTo>
                  <a:pt x="260497" y="263327"/>
                </a:lnTo>
                <a:lnTo>
                  <a:pt x="257914" y="269836"/>
                </a:lnTo>
                <a:lnTo>
                  <a:pt x="252504" y="284689"/>
                </a:lnTo>
                <a:lnTo>
                  <a:pt x="249727" y="292650"/>
                </a:lnTo>
                <a:lnTo>
                  <a:pt x="245971" y="299863"/>
                </a:lnTo>
                <a:lnTo>
                  <a:pt x="241563" y="306576"/>
                </a:lnTo>
                <a:lnTo>
                  <a:pt x="236718" y="312957"/>
                </a:lnTo>
                <a:lnTo>
                  <a:pt x="231584" y="318163"/>
                </a:lnTo>
                <a:lnTo>
                  <a:pt x="226256" y="322586"/>
                </a:lnTo>
                <a:lnTo>
                  <a:pt x="220798" y="326487"/>
                </a:lnTo>
                <a:lnTo>
                  <a:pt x="215255" y="330041"/>
                </a:lnTo>
                <a:lnTo>
                  <a:pt x="209656" y="333362"/>
                </a:lnTo>
                <a:lnTo>
                  <a:pt x="204017" y="336529"/>
                </a:lnTo>
                <a:lnTo>
                  <a:pt x="199306" y="338640"/>
                </a:lnTo>
                <a:lnTo>
                  <a:pt x="191530" y="340986"/>
                </a:lnTo>
                <a:lnTo>
                  <a:pt x="187171" y="341611"/>
                </a:lnTo>
                <a:lnTo>
                  <a:pt x="182360" y="342028"/>
                </a:lnTo>
                <a:lnTo>
                  <a:pt x="172886" y="342492"/>
                </a:lnTo>
                <a:lnTo>
                  <a:pt x="165501" y="342698"/>
                </a:lnTo>
                <a:lnTo>
                  <a:pt x="162198" y="341800"/>
                </a:lnTo>
                <a:lnTo>
                  <a:pt x="155988" y="338263"/>
                </a:lnTo>
                <a:lnTo>
                  <a:pt x="153951" y="335986"/>
                </a:lnTo>
                <a:lnTo>
                  <a:pt x="152593" y="333516"/>
                </a:lnTo>
                <a:lnTo>
                  <a:pt x="151688" y="330916"/>
                </a:lnTo>
                <a:lnTo>
                  <a:pt x="148142" y="325488"/>
                </a:lnTo>
                <a:lnTo>
                  <a:pt x="145863" y="322707"/>
                </a:lnTo>
                <a:lnTo>
                  <a:pt x="143391" y="320853"/>
                </a:lnTo>
                <a:lnTo>
                  <a:pt x="140791" y="319617"/>
                </a:lnTo>
                <a:lnTo>
                  <a:pt x="132732" y="3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04"/>
          <p:cNvSpPr/>
          <p:nvPr/>
        </p:nvSpPr>
        <p:spPr>
          <a:xfrm>
            <a:off x="7478077" y="1183005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17145"/>
                </a:moveTo>
                <a:lnTo>
                  <a:pt x="7381" y="9764"/>
                </a:lnTo>
                <a:lnTo>
                  <a:pt x="8731" y="9366"/>
                </a:lnTo>
                <a:lnTo>
                  <a:pt x="12771" y="8925"/>
                </a:lnTo>
                <a:lnTo>
                  <a:pt x="16133" y="8808"/>
                </a:lnTo>
                <a:lnTo>
                  <a:pt x="29969" y="8642"/>
                </a:lnTo>
                <a:lnTo>
                  <a:pt x="124438" y="8572"/>
                </a:lnTo>
                <a:lnTo>
                  <a:pt x="131536" y="7620"/>
                </a:lnTo>
                <a:lnTo>
                  <a:pt x="139127" y="6032"/>
                </a:lnTo>
                <a:lnTo>
                  <a:pt x="147044" y="4021"/>
                </a:lnTo>
                <a:lnTo>
                  <a:pt x="154226" y="2681"/>
                </a:lnTo>
                <a:lnTo>
                  <a:pt x="160920" y="1787"/>
                </a:lnTo>
                <a:lnTo>
                  <a:pt x="167288" y="1191"/>
                </a:lnTo>
                <a:lnTo>
                  <a:pt x="172486" y="794"/>
                </a:lnTo>
                <a:lnTo>
                  <a:pt x="176903" y="529"/>
                </a:lnTo>
                <a:lnTo>
                  <a:pt x="184351" y="235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05"/>
          <p:cNvSpPr/>
          <p:nvPr/>
        </p:nvSpPr>
        <p:spPr>
          <a:xfrm>
            <a:off x="7580947" y="1251585"/>
            <a:ext cx="128588" cy="17145"/>
          </a:xfrm>
          <a:custGeom>
            <a:avLst/>
            <a:gdLst/>
            <a:ahLst/>
            <a:cxnLst/>
            <a:rect l="0" t="0" r="0" b="0"/>
            <a:pathLst>
              <a:path w="128588" h="17145">
                <a:moveTo>
                  <a:pt x="0" y="0"/>
                </a:moveTo>
                <a:lnTo>
                  <a:pt x="0" y="13018"/>
                </a:lnTo>
                <a:lnTo>
                  <a:pt x="953" y="14394"/>
                </a:lnTo>
                <a:lnTo>
                  <a:pt x="2540" y="15311"/>
                </a:lnTo>
                <a:lnTo>
                  <a:pt x="4551" y="15922"/>
                </a:lnTo>
                <a:lnTo>
                  <a:pt x="6844" y="16329"/>
                </a:lnTo>
                <a:lnTo>
                  <a:pt x="9326" y="16601"/>
                </a:lnTo>
                <a:lnTo>
                  <a:pt x="11932" y="16782"/>
                </a:lnTo>
                <a:lnTo>
                  <a:pt x="15574" y="16903"/>
                </a:lnTo>
                <a:lnTo>
                  <a:pt x="36000" y="17113"/>
                </a:lnTo>
                <a:lnTo>
                  <a:pt x="82986" y="17144"/>
                </a:lnTo>
                <a:lnTo>
                  <a:pt x="87710" y="16191"/>
                </a:lnTo>
                <a:lnTo>
                  <a:pt x="91811" y="14604"/>
                </a:lnTo>
                <a:lnTo>
                  <a:pt x="95497" y="12593"/>
                </a:lnTo>
                <a:lnTo>
                  <a:pt x="99860" y="11253"/>
                </a:lnTo>
                <a:lnTo>
                  <a:pt x="104673" y="10359"/>
                </a:lnTo>
                <a:lnTo>
                  <a:pt x="109787" y="9764"/>
                </a:lnTo>
                <a:lnTo>
                  <a:pt x="114149" y="9366"/>
                </a:lnTo>
                <a:lnTo>
                  <a:pt x="118010" y="9102"/>
                </a:lnTo>
                <a:lnTo>
                  <a:pt x="121536" y="8925"/>
                </a:lnTo>
                <a:lnTo>
                  <a:pt x="123886" y="7855"/>
                </a:lnTo>
                <a:lnTo>
                  <a:pt x="125453" y="6189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06"/>
          <p:cNvSpPr/>
          <p:nvPr/>
        </p:nvSpPr>
        <p:spPr>
          <a:xfrm>
            <a:off x="7940992" y="1080166"/>
            <a:ext cx="135329" cy="239879"/>
          </a:xfrm>
          <a:custGeom>
            <a:avLst/>
            <a:gdLst/>
            <a:ahLst/>
            <a:cxnLst/>
            <a:rect l="0" t="0" r="0" b="0"/>
            <a:pathLst>
              <a:path w="135329" h="239879">
                <a:moveTo>
                  <a:pt x="0" y="8541"/>
                </a:moveTo>
                <a:lnTo>
                  <a:pt x="4551" y="3990"/>
                </a:lnTo>
                <a:lnTo>
                  <a:pt x="6844" y="2650"/>
                </a:lnTo>
                <a:lnTo>
                  <a:pt x="9325" y="1756"/>
                </a:lnTo>
                <a:lnTo>
                  <a:pt x="11931" y="1160"/>
                </a:lnTo>
                <a:lnTo>
                  <a:pt x="14622" y="763"/>
                </a:lnTo>
                <a:lnTo>
                  <a:pt x="17368" y="498"/>
                </a:lnTo>
                <a:lnTo>
                  <a:pt x="20152" y="322"/>
                </a:lnTo>
                <a:lnTo>
                  <a:pt x="28324" y="126"/>
                </a:lnTo>
                <a:lnTo>
                  <a:pt x="44542" y="0"/>
                </a:lnTo>
                <a:lnTo>
                  <a:pt x="47792" y="942"/>
                </a:lnTo>
                <a:lnTo>
                  <a:pt x="50912" y="2522"/>
                </a:lnTo>
                <a:lnTo>
                  <a:pt x="53944" y="4529"/>
                </a:lnTo>
                <a:lnTo>
                  <a:pt x="56917" y="6819"/>
                </a:lnTo>
                <a:lnTo>
                  <a:pt x="59852" y="9298"/>
                </a:lnTo>
                <a:lnTo>
                  <a:pt x="62762" y="11903"/>
                </a:lnTo>
                <a:lnTo>
                  <a:pt x="68534" y="17338"/>
                </a:lnTo>
                <a:lnTo>
                  <a:pt x="80001" y="28588"/>
                </a:lnTo>
                <a:lnTo>
                  <a:pt x="80957" y="31430"/>
                </a:lnTo>
                <a:lnTo>
                  <a:pt x="80641" y="34278"/>
                </a:lnTo>
                <a:lnTo>
                  <a:pt x="79478" y="37129"/>
                </a:lnTo>
                <a:lnTo>
                  <a:pt x="75647" y="42837"/>
                </a:lnTo>
                <a:lnTo>
                  <a:pt x="73291" y="45692"/>
                </a:lnTo>
                <a:lnTo>
                  <a:pt x="71721" y="48549"/>
                </a:lnTo>
                <a:lnTo>
                  <a:pt x="68558" y="58072"/>
                </a:lnTo>
                <a:lnTo>
                  <a:pt x="66661" y="62517"/>
                </a:lnTo>
                <a:lnTo>
                  <a:pt x="64442" y="67385"/>
                </a:lnTo>
                <a:lnTo>
                  <a:pt x="62011" y="71583"/>
                </a:lnTo>
                <a:lnTo>
                  <a:pt x="59439" y="75334"/>
                </a:lnTo>
                <a:lnTo>
                  <a:pt x="53016" y="83647"/>
                </a:lnTo>
                <a:lnTo>
                  <a:pt x="49597" y="87324"/>
                </a:lnTo>
                <a:lnTo>
                  <a:pt x="47352" y="89638"/>
                </a:lnTo>
                <a:lnTo>
                  <a:pt x="46808" y="91181"/>
                </a:lnTo>
                <a:lnTo>
                  <a:pt x="47398" y="92209"/>
                </a:lnTo>
                <a:lnTo>
                  <a:pt x="50638" y="93860"/>
                </a:lnTo>
                <a:lnTo>
                  <a:pt x="53621" y="96626"/>
                </a:lnTo>
                <a:lnTo>
                  <a:pt x="55750" y="98697"/>
                </a:lnTo>
                <a:lnTo>
                  <a:pt x="59074" y="100077"/>
                </a:lnTo>
                <a:lnTo>
                  <a:pt x="63195" y="100998"/>
                </a:lnTo>
                <a:lnTo>
                  <a:pt x="67847" y="101611"/>
                </a:lnTo>
                <a:lnTo>
                  <a:pt x="71901" y="102020"/>
                </a:lnTo>
                <a:lnTo>
                  <a:pt x="75557" y="102293"/>
                </a:lnTo>
                <a:lnTo>
                  <a:pt x="78946" y="102475"/>
                </a:lnTo>
                <a:lnTo>
                  <a:pt x="83111" y="103549"/>
                </a:lnTo>
                <a:lnTo>
                  <a:pt x="87793" y="105217"/>
                </a:lnTo>
                <a:lnTo>
                  <a:pt x="92819" y="107282"/>
                </a:lnTo>
                <a:lnTo>
                  <a:pt x="98074" y="109611"/>
                </a:lnTo>
                <a:lnTo>
                  <a:pt x="108994" y="114738"/>
                </a:lnTo>
                <a:lnTo>
                  <a:pt x="113621" y="117439"/>
                </a:lnTo>
                <a:lnTo>
                  <a:pt x="117657" y="120192"/>
                </a:lnTo>
                <a:lnTo>
                  <a:pt x="121301" y="122980"/>
                </a:lnTo>
                <a:lnTo>
                  <a:pt x="124682" y="125791"/>
                </a:lnTo>
                <a:lnTo>
                  <a:pt x="127889" y="128618"/>
                </a:lnTo>
                <a:lnTo>
                  <a:pt x="130980" y="131455"/>
                </a:lnTo>
                <a:lnTo>
                  <a:pt x="133039" y="135251"/>
                </a:lnTo>
                <a:lnTo>
                  <a:pt x="134413" y="139687"/>
                </a:lnTo>
                <a:lnTo>
                  <a:pt x="135328" y="144549"/>
                </a:lnTo>
                <a:lnTo>
                  <a:pt x="134987" y="149696"/>
                </a:lnTo>
                <a:lnTo>
                  <a:pt x="133806" y="155032"/>
                </a:lnTo>
                <a:lnTo>
                  <a:pt x="132067" y="160494"/>
                </a:lnTo>
                <a:lnTo>
                  <a:pt x="129002" y="165088"/>
                </a:lnTo>
                <a:lnTo>
                  <a:pt x="125054" y="169103"/>
                </a:lnTo>
                <a:lnTo>
                  <a:pt x="120516" y="172733"/>
                </a:lnTo>
                <a:lnTo>
                  <a:pt x="115588" y="177057"/>
                </a:lnTo>
                <a:lnTo>
                  <a:pt x="110396" y="181845"/>
                </a:lnTo>
                <a:lnTo>
                  <a:pt x="105029" y="186942"/>
                </a:lnTo>
                <a:lnTo>
                  <a:pt x="99548" y="191293"/>
                </a:lnTo>
                <a:lnTo>
                  <a:pt x="93988" y="195145"/>
                </a:lnTo>
                <a:lnTo>
                  <a:pt x="88376" y="198666"/>
                </a:lnTo>
                <a:lnTo>
                  <a:pt x="83682" y="202919"/>
                </a:lnTo>
                <a:lnTo>
                  <a:pt x="79600" y="207659"/>
                </a:lnTo>
                <a:lnTo>
                  <a:pt x="75927" y="212724"/>
                </a:lnTo>
                <a:lnTo>
                  <a:pt x="72526" y="217053"/>
                </a:lnTo>
                <a:lnTo>
                  <a:pt x="69305" y="220891"/>
                </a:lnTo>
                <a:lnTo>
                  <a:pt x="66206" y="224403"/>
                </a:lnTo>
                <a:lnTo>
                  <a:pt x="63188" y="226744"/>
                </a:lnTo>
                <a:lnTo>
                  <a:pt x="60223" y="228305"/>
                </a:lnTo>
                <a:lnTo>
                  <a:pt x="57293" y="229345"/>
                </a:lnTo>
                <a:lnTo>
                  <a:pt x="55340" y="230991"/>
                </a:lnTo>
                <a:lnTo>
                  <a:pt x="54039" y="233041"/>
                </a:lnTo>
                <a:lnTo>
                  <a:pt x="53171" y="235360"/>
                </a:lnTo>
                <a:lnTo>
                  <a:pt x="51640" y="236906"/>
                </a:lnTo>
                <a:lnTo>
                  <a:pt x="49666" y="237937"/>
                </a:lnTo>
                <a:lnTo>
                  <a:pt x="43261" y="239878"/>
                </a:lnTo>
                <a:lnTo>
                  <a:pt x="42915" y="233198"/>
                </a:lnTo>
                <a:lnTo>
                  <a:pt x="42863" y="23142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07"/>
          <p:cNvSpPr/>
          <p:nvPr/>
        </p:nvSpPr>
        <p:spPr>
          <a:xfrm>
            <a:off x="8172450" y="1174432"/>
            <a:ext cx="137160" cy="137161"/>
          </a:xfrm>
          <a:custGeom>
            <a:avLst/>
            <a:gdLst/>
            <a:ahLst/>
            <a:cxnLst/>
            <a:rect l="0" t="0" r="0" b="0"/>
            <a:pathLst>
              <a:path w="137160" h="137161">
                <a:moveTo>
                  <a:pt x="0" y="0"/>
                </a:moveTo>
                <a:lnTo>
                  <a:pt x="8219" y="8219"/>
                </a:lnTo>
                <a:lnTo>
                  <a:pt x="13496" y="10956"/>
                </a:lnTo>
                <a:lnTo>
                  <a:pt x="17570" y="13019"/>
                </a:lnTo>
                <a:lnTo>
                  <a:pt x="21239" y="15347"/>
                </a:lnTo>
                <a:lnTo>
                  <a:pt x="24636" y="17851"/>
                </a:lnTo>
                <a:lnTo>
                  <a:pt x="27854" y="20473"/>
                </a:lnTo>
                <a:lnTo>
                  <a:pt x="30951" y="23174"/>
                </a:lnTo>
                <a:lnTo>
                  <a:pt x="33970" y="25927"/>
                </a:lnTo>
                <a:lnTo>
                  <a:pt x="39862" y="31525"/>
                </a:lnTo>
                <a:lnTo>
                  <a:pt x="78817" y="70247"/>
                </a:lnTo>
                <a:lnTo>
                  <a:pt x="82071" y="74454"/>
                </a:lnTo>
                <a:lnTo>
                  <a:pt x="85194" y="79163"/>
                </a:lnTo>
                <a:lnTo>
                  <a:pt x="88229" y="84208"/>
                </a:lnTo>
                <a:lnTo>
                  <a:pt x="92156" y="88524"/>
                </a:lnTo>
                <a:lnTo>
                  <a:pt x="96680" y="92353"/>
                </a:lnTo>
                <a:lnTo>
                  <a:pt x="101601" y="95859"/>
                </a:lnTo>
                <a:lnTo>
                  <a:pt x="105834" y="99148"/>
                </a:lnTo>
                <a:lnTo>
                  <a:pt x="109608" y="102294"/>
                </a:lnTo>
                <a:lnTo>
                  <a:pt x="113078" y="105344"/>
                </a:lnTo>
                <a:lnTo>
                  <a:pt x="119471" y="111272"/>
                </a:lnTo>
                <a:lnTo>
                  <a:pt x="128426" y="119965"/>
                </a:lnTo>
                <a:lnTo>
                  <a:pt x="136649" y="128083"/>
                </a:lnTo>
                <a:lnTo>
                  <a:pt x="136932" y="130903"/>
                </a:lnTo>
                <a:lnTo>
                  <a:pt x="137159" y="1371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08"/>
          <p:cNvSpPr/>
          <p:nvPr/>
        </p:nvSpPr>
        <p:spPr>
          <a:xfrm>
            <a:off x="8189594" y="1157287"/>
            <a:ext cx="145734" cy="137161"/>
          </a:xfrm>
          <a:custGeom>
            <a:avLst/>
            <a:gdLst/>
            <a:ahLst/>
            <a:cxnLst/>
            <a:rect l="0" t="0" r="0" b="0"/>
            <a:pathLst>
              <a:path w="145734" h="137161">
                <a:moveTo>
                  <a:pt x="145733" y="0"/>
                </a:moveTo>
                <a:lnTo>
                  <a:pt x="145733" y="4551"/>
                </a:lnTo>
                <a:lnTo>
                  <a:pt x="144781" y="5891"/>
                </a:lnTo>
                <a:lnTo>
                  <a:pt x="143193" y="6785"/>
                </a:lnTo>
                <a:lnTo>
                  <a:pt x="141182" y="7381"/>
                </a:lnTo>
                <a:lnTo>
                  <a:pt x="138889" y="8731"/>
                </a:lnTo>
                <a:lnTo>
                  <a:pt x="136408" y="10583"/>
                </a:lnTo>
                <a:lnTo>
                  <a:pt x="133801" y="12770"/>
                </a:lnTo>
                <a:lnTo>
                  <a:pt x="130159" y="16134"/>
                </a:lnTo>
                <a:lnTo>
                  <a:pt x="116882" y="29016"/>
                </a:lnTo>
                <a:lnTo>
                  <a:pt x="79610" y="66130"/>
                </a:lnTo>
                <a:lnTo>
                  <a:pt x="73076" y="71709"/>
                </a:lnTo>
                <a:lnTo>
                  <a:pt x="65863" y="77334"/>
                </a:lnTo>
                <a:lnTo>
                  <a:pt x="58197" y="82988"/>
                </a:lnTo>
                <a:lnTo>
                  <a:pt x="52133" y="88663"/>
                </a:lnTo>
                <a:lnTo>
                  <a:pt x="47138" y="94351"/>
                </a:lnTo>
                <a:lnTo>
                  <a:pt x="42856" y="100048"/>
                </a:lnTo>
                <a:lnTo>
                  <a:pt x="39047" y="104799"/>
                </a:lnTo>
                <a:lnTo>
                  <a:pt x="35558" y="108918"/>
                </a:lnTo>
                <a:lnTo>
                  <a:pt x="32278" y="112617"/>
                </a:lnTo>
                <a:lnTo>
                  <a:pt x="26094" y="119267"/>
                </a:lnTo>
                <a:lnTo>
                  <a:pt x="23111" y="122374"/>
                </a:lnTo>
                <a:lnTo>
                  <a:pt x="20170" y="124445"/>
                </a:lnTo>
                <a:lnTo>
                  <a:pt x="17257" y="125826"/>
                </a:lnTo>
                <a:lnTo>
                  <a:pt x="10288" y="128042"/>
                </a:lnTo>
                <a:lnTo>
                  <a:pt x="6795" y="130885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09"/>
          <p:cNvSpPr/>
          <p:nvPr/>
        </p:nvSpPr>
        <p:spPr>
          <a:xfrm>
            <a:off x="8429625" y="1208722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8572"/>
                </a:moveTo>
                <a:lnTo>
                  <a:pt x="129657" y="8572"/>
                </a:lnTo>
                <a:lnTo>
                  <a:pt x="133110" y="7620"/>
                </a:lnTo>
                <a:lnTo>
                  <a:pt x="136366" y="6033"/>
                </a:lnTo>
                <a:lnTo>
                  <a:pt x="139488" y="4022"/>
                </a:lnTo>
                <a:lnTo>
                  <a:pt x="142522" y="2681"/>
                </a:lnTo>
                <a:lnTo>
                  <a:pt x="145497" y="1788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10"/>
          <p:cNvSpPr/>
          <p:nvPr/>
        </p:nvSpPr>
        <p:spPr>
          <a:xfrm>
            <a:off x="8626792" y="1122997"/>
            <a:ext cx="17146" cy="222886"/>
          </a:xfrm>
          <a:custGeom>
            <a:avLst/>
            <a:gdLst/>
            <a:ahLst/>
            <a:cxnLst/>
            <a:rect l="0" t="0" r="0" b="0"/>
            <a:pathLst>
              <a:path w="17146" h="222886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2959"/>
                </a:lnTo>
                <a:lnTo>
                  <a:pt x="6785" y="25784"/>
                </a:lnTo>
                <a:lnTo>
                  <a:pt x="7382" y="28619"/>
                </a:lnTo>
                <a:lnTo>
                  <a:pt x="7778" y="32414"/>
                </a:lnTo>
                <a:lnTo>
                  <a:pt x="8043" y="36850"/>
                </a:lnTo>
                <a:lnTo>
                  <a:pt x="8337" y="46858"/>
                </a:lnTo>
                <a:lnTo>
                  <a:pt x="8563" y="91484"/>
                </a:lnTo>
                <a:lnTo>
                  <a:pt x="8573" y="198685"/>
                </a:lnTo>
                <a:lnTo>
                  <a:pt x="9525" y="201989"/>
                </a:lnTo>
                <a:lnTo>
                  <a:pt x="11112" y="205144"/>
                </a:lnTo>
                <a:lnTo>
                  <a:pt x="13124" y="208201"/>
                </a:lnTo>
                <a:lnTo>
                  <a:pt x="14464" y="211190"/>
                </a:lnTo>
                <a:lnTo>
                  <a:pt x="15358" y="214136"/>
                </a:lnTo>
                <a:lnTo>
                  <a:pt x="17145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11"/>
          <p:cNvSpPr/>
          <p:nvPr/>
        </p:nvSpPr>
        <p:spPr>
          <a:xfrm>
            <a:off x="8712913" y="1140173"/>
            <a:ext cx="177922" cy="188521"/>
          </a:xfrm>
          <a:custGeom>
            <a:avLst/>
            <a:gdLst/>
            <a:ahLst/>
            <a:cxnLst/>
            <a:rect l="0" t="0" r="0" b="0"/>
            <a:pathLst>
              <a:path w="177922" h="188521">
                <a:moveTo>
                  <a:pt x="25321" y="8542"/>
                </a:moveTo>
                <a:lnTo>
                  <a:pt x="25321" y="3991"/>
                </a:lnTo>
                <a:lnTo>
                  <a:pt x="26274" y="2650"/>
                </a:lnTo>
                <a:lnTo>
                  <a:pt x="27862" y="1757"/>
                </a:lnTo>
                <a:lnTo>
                  <a:pt x="33789" y="0"/>
                </a:lnTo>
                <a:lnTo>
                  <a:pt x="38414" y="4529"/>
                </a:lnTo>
                <a:lnTo>
                  <a:pt x="38812" y="6819"/>
                </a:lnTo>
                <a:lnTo>
                  <a:pt x="38126" y="9298"/>
                </a:lnTo>
                <a:lnTo>
                  <a:pt x="36715" y="11903"/>
                </a:lnTo>
                <a:lnTo>
                  <a:pt x="35148" y="17338"/>
                </a:lnTo>
                <a:lnTo>
                  <a:pt x="34730" y="20121"/>
                </a:lnTo>
                <a:lnTo>
                  <a:pt x="34452" y="23881"/>
                </a:lnTo>
                <a:lnTo>
                  <a:pt x="34266" y="28293"/>
                </a:lnTo>
                <a:lnTo>
                  <a:pt x="34142" y="33139"/>
                </a:lnTo>
                <a:lnTo>
                  <a:pt x="33106" y="38275"/>
                </a:lnTo>
                <a:lnTo>
                  <a:pt x="31464" y="43604"/>
                </a:lnTo>
                <a:lnTo>
                  <a:pt x="29417" y="49061"/>
                </a:lnTo>
                <a:lnTo>
                  <a:pt x="27100" y="54605"/>
                </a:lnTo>
                <a:lnTo>
                  <a:pt x="24601" y="60205"/>
                </a:lnTo>
                <a:lnTo>
                  <a:pt x="19287" y="71508"/>
                </a:lnTo>
                <a:lnTo>
                  <a:pt x="13750" y="82882"/>
                </a:lnTo>
                <a:lnTo>
                  <a:pt x="11891" y="88582"/>
                </a:lnTo>
                <a:lnTo>
                  <a:pt x="10653" y="94287"/>
                </a:lnTo>
                <a:lnTo>
                  <a:pt x="9828" y="99995"/>
                </a:lnTo>
                <a:lnTo>
                  <a:pt x="8325" y="105705"/>
                </a:lnTo>
                <a:lnTo>
                  <a:pt x="6371" y="111418"/>
                </a:lnTo>
                <a:lnTo>
                  <a:pt x="4116" y="117130"/>
                </a:lnTo>
                <a:lnTo>
                  <a:pt x="2612" y="122844"/>
                </a:lnTo>
                <a:lnTo>
                  <a:pt x="1609" y="128558"/>
                </a:lnTo>
                <a:lnTo>
                  <a:pt x="941" y="134273"/>
                </a:lnTo>
                <a:lnTo>
                  <a:pt x="495" y="139035"/>
                </a:lnTo>
                <a:lnTo>
                  <a:pt x="198" y="143162"/>
                </a:lnTo>
                <a:lnTo>
                  <a:pt x="0" y="146866"/>
                </a:lnTo>
                <a:lnTo>
                  <a:pt x="821" y="150288"/>
                </a:lnTo>
                <a:lnTo>
                  <a:pt x="2320" y="153522"/>
                </a:lnTo>
                <a:lnTo>
                  <a:pt x="4272" y="156630"/>
                </a:lnTo>
                <a:lnTo>
                  <a:pt x="6526" y="159655"/>
                </a:lnTo>
                <a:lnTo>
                  <a:pt x="8981" y="162624"/>
                </a:lnTo>
                <a:lnTo>
                  <a:pt x="14249" y="168462"/>
                </a:lnTo>
                <a:lnTo>
                  <a:pt x="19765" y="174233"/>
                </a:lnTo>
                <a:lnTo>
                  <a:pt x="23523" y="177105"/>
                </a:lnTo>
                <a:lnTo>
                  <a:pt x="27933" y="179972"/>
                </a:lnTo>
                <a:lnTo>
                  <a:pt x="32777" y="182836"/>
                </a:lnTo>
                <a:lnTo>
                  <a:pt x="36959" y="184745"/>
                </a:lnTo>
                <a:lnTo>
                  <a:pt x="40700" y="186018"/>
                </a:lnTo>
                <a:lnTo>
                  <a:pt x="44146" y="186867"/>
                </a:lnTo>
                <a:lnTo>
                  <a:pt x="47397" y="187433"/>
                </a:lnTo>
                <a:lnTo>
                  <a:pt x="50516" y="187810"/>
                </a:lnTo>
                <a:lnTo>
                  <a:pt x="53548" y="188061"/>
                </a:lnTo>
                <a:lnTo>
                  <a:pt x="57474" y="188229"/>
                </a:lnTo>
                <a:lnTo>
                  <a:pt x="71149" y="188465"/>
                </a:lnTo>
                <a:lnTo>
                  <a:pt x="78393" y="188520"/>
                </a:lnTo>
                <a:lnTo>
                  <a:pt x="82609" y="187582"/>
                </a:lnTo>
                <a:lnTo>
                  <a:pt x="87325" y="186004"/>
                </a:lnTo>
                <a:lnTo>
                  <a:pt x="92376" y="184000"/>
                </a:lnTo>
                <a:lnTo>
                  <a:pt x="96695" y="181712"/>
                </a:lnTo>
                <a:lnTo>
                  <a:pt x="100525" y="179233"/>
                </a:lnTo>
                <a:lnTo>
                  <a:pt x="104034" y="176628"/>
                </a:lnTo>
                <a:lnTo>
                  <a:pt x="108275" y="173939"/>
                </a:lnTo>
                <a:lnTo>
                  <a:pt x="113010" y="171194"/>
                </a:lnTo>
                <a:lnTo>
                  <a:pt x="123349" y="165604"/>
                </a:lnTo>
                <a:lnTo>
                  <a:pt x="134295" y="159945"/>
                </a:lnTo>
                <a:lnTo>
                  <a:pt x="138927" y="157102"/>
                </a:lnTo>
                <a:lnTo>
                  <a:pt x="142968" y="154254"/>
                </a:lnTo>
                <a:lnTo>
                  <a:pt x="146616" y="151403"/>
                </a:lnTo>
                <a:lnTo>
                  <a:pt x="150000" y="147598"/>
                </a:lnTo>
                <a:lnTo>
                  <a:pt x="153208" y="143156"/>
                </a:lnTo>
                <a:lnTo>
                  <a:pt x="156299" y="138289"/>
                </a:lnTo>
                <a:lnTo>
                  <a:pt x="159313" y="134093"/>
                </a:lnTo>
                <a:lnTo>
                  <a:pt x="162274" y="130342"/>
                </a:lnTo>
                <a:lnTo>
                  <a:pt x="165201" y="126890"/>
                </a:lnTo>
                <a:lnTo>
                  <a:pt x="168104" y="123635"/>
                </a:lnTo>
                <a:lnTo>
                  <a:pt x="173871" y="117479"/>
                </a:lnTo>
                <a:lnTo>
                  <a:pt x="175789" y="113552"/>
                </a:lnTo>
                <a:lnTo>
                  <a:pt x="177068" y="109028"/>
                </a:lnTo>
                <a:lnTo>
                  <a:pt x="177921" y="104108"/>
                </a:lnTo>
                <a:lnTo>
                  <a:pt x="177537" y="99875"/>
                </a:lnTo>
                <a:lnTo>
                  <a:pt x="176329" y="96100"/>
                </a:lnTo>
                <a:lnTo>
                  <a:pt x="174571" y="92632"/>
                </a:lnTo>
                <a:lnTo>
                  <a:pt x="173398" y="88414"/>
                </a:lnTo>
                <a:lnTo>
                  <a:pt x="172618" y="83697"/>
                </a:lnTo>
                <a:lnTo>
                  <a:pt x="172096" y="78648"/>
                </a:lnTo>
                <a:lnTo>
                  <a:pt x="170797" y="74329"/>
                </a:lnTo>
                <a:lnTo>
                  <a:pt x="168977" y="70497"/>
                </a:lnTo>
                <a:lnTo>
                  <a:pt x="166812" y="66991"/>
                </a:lnTo>
                <a:lnTo>
                  <a:pt x="164417" y="63700"/>
                </a:lnTo>
                <a:lnTo>
                  <a:pt x="161866" y="60554"/>
                </a:lnTo>
                <a:lnTo>
                  <a:pt x="159213" y="57504"/>
                </a:lnTo>
                <a:lnTo>
                  <a:pt x="155541" y="54518"/>
                </a:lnTo>
                <a:lnTo>
                  <a:pt x="151187" y="51575"/>
                </a:lnTo>
                <a:lnTo>
                  <a:pt x="146379" y="48661"/>
                </a:lnTo>
                <a:lnTo>
                  <a:pt x="142221" y="45765"/>
                </a:lnTo>
                <a:lnTo>
                  <a:pt x="138498" y="42882"/>
                </a:lnTo>
                <a:lnTo>
                  <a:pt x="135061" y="40008"/>
                </a:lnTo>
                <a:lnTo>
                  <a:pt x="130868" y="37139"/>
                </a:lnTo>
                <a:lnTo>
                  <a:pt x="126166" y="34274"/>
                </a:lnTo>
                <a:lnTo>
                  <a:pt x="121125" y="31411"/>
                </a:lnTo>
                <a:lnTo>
                  <a:pt x="115862" y="29503"/>
                </a:lnTo>
                <a:lnTo>
                  <a:pt x="110446" y="28231"/>
                </a:lnTo>
                <a:lnTo>
                  <a:pt x="104931" y="27383"/>
                </a:lnTo>
                <a:lnTo>
                  <a:pt x="99349" y="26817"/>
                </a:lnTo>
                <a:lnTo>
                  <a:pt x="93723" y="26440"/>
                </a:lnTo>
                <a:lnTo>
                  <a:pt x="83345" y="26022"/>
                </a:lnTo>
                <a:lnTo>
                  <a:pt x="75557" y="25835"/>
                </a:lnTo>
                <a:lnTo>
                  <a:pt x="51039" y="256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12"/>
          <p:cNvSpPr/>
          <p:nvPr/>
        </p:nvSpPr>
        <p:spPr>
          <a:xfrm>
            <a:off x="7272337" y="1551762"/>
            <a:ext cx="212974" cy="265456"/>
          </a:xfrm>
          <a:custGeom>
            <a:avLst/>
            <a:gdLst/>
            <a:ahLst/>
            <a:cxnLst/>
            <a:rect l="0" t="0" r="0" b="0"/>
            <a:pathLst>
              <a:path w="212974" h="265456">
                <a:moveTo>
                  <a:pt x="0" y="25578"/>
                </a:moveTo>
                <a:lnTo>
                  <a:pt x="0" y="38348"/>
                </a:lnTo>
                <a:lnTo>
                  <a:pt x="953" y="40759"/>
                </a:lnTo>
                <a:lnTo>
                  <a:pt x="5892" y="48702"/>
                </a:lnTo>
                <a:lnTo>
                  <a:pt x="7381" y="54270"/>
                </a:lnTo>
                <a:lnTo>
                  <a:pt x="10583" y="62460"/>
                </a:lnTo>
                <a:lnTo>
                  <a:pt x="12771" y="67311"/>
                </a:lnTo>
                <a:lnTo>
                  <a:pt x="17741" y="77781"/>
                </a:lnTo>
                <a:lnTo>
                  <a:pt x="20400" y="83240"/>
                </a:lnTo>
                <a:lnTo>
                  <a:pt x="22173" y="87831"/>
                </a:lnTo>
                <a:lnTo>
                  <a:pt x="24142" y="95473"/>
                </a:lnTo>
                <a:lnTo>
                  <a:pt x="27557" y="102045"/>
                </a:lnTo>
                <a:lnTo>
                  <a:pt x="32251" y="109093"/>
                </a:lnTo>
                <a:lnTo>
                  <a:pt x="34835" y="113640"/>
                </a:lnTo>
                <a:lnTo>
                  <a:pt x="37511" y="118575"/>
                </a:lnTo>
                <a:lnTo>
                  <a:pt x="41200" y="121866"/>
                </a:lnTo>
                <a:lnTo>
                  <a:pt x="45564" y="124060"/>
                </a:lnTo>
                <a:lnTo>
                  <a:pt x="50378" y="125523"/>
                </a:lnTo>
                <a:lnTo>
                  <a:pt x="54541" y="127450"/>
                </a:lnTo>
                <a:lnTo>
                  <a:pt x="58268" y="129688"/>
                </a:lnTo>
                <a:lnTo>
                  <a:pt x="61706" y="132132"/>
                </a:lnTo>
                <a:lnTo>
                  <a:pt x="68065" y="134848"/>
                </a:lnTo>
                <a:lnTo>
                  <a:pt x="71094" y="135572"/>
                </a:lnTo>
                <a:lnTo>
                  <a:pt x="74066" y="135102"/>
                </a:lnTo>
                <a:lnTo>
                  <a:pt x="79908" y="132040"/>
                </a:lnTo>
                <a:lnTo>
                  <a:pt x="85680" y="127504"/>
                </a:lnTo>
                <a:lnTo>
                  <a:pt x="88552" y="124961"/>
                </a:lnTo>
                <a:lnTo>
                  <a:pt x="92373" y="122313"/>
                </a:lnTo>
                <a:lnTo>
                  <a:pt x="96824" y="119596"/>
                </a:lnTo>
                <a:lnTo>
                  <a:pt x="101697" y="116831"/>
                </a:lnTo>
                <a:lnTo>
                  <a:pt x="112192" y="111220"/>
                </a:lnTo>
                <a:lnTo>
                  <a:pt x="117657" y="108390"/>
                </a:lnTo>
                <a:lnTo>
                  <a:pt x="122253" y="104598"/>
                </a:lnTo>
                <a:lnTo>
                  <a:pt x="126270" y="100166"/>
                </a:lnTo>
                <a:lnTo>
                  <a:pt x="129900" y="95305"/>
                </a:lnTo>
                <a:lnTo>
                  <a:pt x="134224" y="91113"/>
                </a:lnTo>
                <a:lnTo>
                  <a:pt x="139013" y="87365"/>
                </a:lnTo>
                <a:lnTo>
                  <a:pt x="144111" y="83914"/>
                </a:lnTo>
                <a:lnTo>
                  <a:pt x="148461" y="80661"/>
                </a:lnTo>
                <a:lnTo>
                  <a:pt x="152314" y="77540"/>
                </a:lnTo>
                <a:lnTo>
                  <a:pt x="155835" y="74507"/>
                </a:lnTo>
                <a:lnTo>
                  <a:pt x="159135" y="70579"/>
                </a:lnTo>
                <a:lnTo>
                  <a:pt x="162288" y="66056"/>
                </a:lnTo>
                <a:lnTo>
                  <a:pt x="165342" y="61136"/>
                </a:lnTo>
                <a:lnTo>
                  <a:pt x="168735" y="53129"/>
                </a:lnTo>
                <a:lnTo>
                  <a:pt x="170244" y="45443"/>
                </a:lnTo>
                <a:lnTo>
                  <a:pt x="170646" y="40726"/>
                </a:lnTo>
                <a:lnTo>
                  <a:pt x="171093" y="31358"/>
                </a:lnTo>
                <a:lnTo>
                  <a:pt x="171403" y="19083"/>
                </a:lnTo>
                <a:lnTo>
                  <a:pt x="171436" y="13070"/>
                </a:lnTo>
                <a:lnTo>
                  <a:pt x="170488" y="10572"/>
                </a:lnTo>
                <a:lnTo>
                  <a:pt x="165556" y="3457"/>
                </a:lnTo>
                <a:lnTo>
                  <a:pt x="162982" y="0"/>
                </a:lnTo>
                <a:lnTo>
                  <a:pt x="162899" y="6732"/>
                </a:lnTo>
                <a:lnTo>
                  <a:pt x="162887" y="11804"/>
                </a:lnTo>
                <a:lnTo>
                  <a:pt x="163836" y="14490"/>
                </a:lnTo>
                <a:lnTo>
                  <a:pt x="167431" y="20015"/>
                </a:lnTo>
                <a:lnTo>
                  <a:pt x="169664" y="25645"/>
                </a:lnTo>
                <a:lnTo>
                  <a:pt x="171609" y="32275"/>
                </a:lnTo>
                <a:lnTo>
                  <a:pt x="173461" y="36710"/>
                </a:lnTo>
                <a:lnTo>
                  <a:pt x="175648" y="41572"/>
                </a:lnTo>
                <a:lnTo>
                  <a:pt x="178059" y="47670"/>
                </a:lnTo>
                <a:lnTo>
                  <a:pt x="183277" y="62067"/>
                </a:lnTo>
                <a:lnTo>
                  <a:pt x="186003" y="68954"/>
                </a:lnTo>
                <a:lnTo>
                  <a:pt x="188772" y="75450"/>
                </a:lnTo>
                <a:lnTo>
                  <a:pt x="194389" y="87748"/>
                </a:lnTo>
                <a:lnTo>
                  <a:pt x="200060" y="99564"/>
                </a:lnTo>
                <a:lnTo>
                  <a:pt x="201954" y="105382"/>
                </a:lnTo>
                <a:lnTo>
                  <a:pt x="203216" y="111165"/>
                </a:lnTo>
                <a:lnTo>
                  <a:pt x="204057" y="116926"/>
                </a:lnTo>
                <a:lnTo>
                  <a:pt x="205570" y="123624"/>
                </a:lnTo>
                <a:lnTo>
                  <a:pt x="207532" y="130947"/>
                </a:lnTo>
                <a:lnTo>
                  <a:pt x="209793" y="138686"/>
                </a:lnTo>
                <a:lnTo>
                  <a:pt x="211300" y="145751"/>
                </a:lnTo>
                <a:lnTo>
                  <a:pt x="212304" y="152366"/>
                </a:lnTo>
                <a:lnTo>
                  <a:pt x="212973" y="158680"/>
                </a:lnTo>
                <a:lnTo>
                  <a:pt x="212467" y="164795"/>
                </a:lnTo>
                <a:lnTo>
                  <a:pt x="211177" y="170777"/>
                </a:lnTo>
                <a:lnTo>
                  <a:pt x="209365" y="176670"/>
                </a:lnTo>
                <a:lnTo>
                  <a:pt x="208156" y="182503"/>
                </a:lnTo>
                <a:lnTo>
                  <a:pt x="207351" y="188297"/>
                </a:lnTo>
                <a:lnTo>
                  <a:pt x="206815" y="194065"/>
                </a:lnTo>
                <a:lnTo>
                  <a:pt x="204551" y="199815"/>
                </a:lnTo>
                <a:lnTo>
                  <a:pt x="201138" y="205553"/>
                </a:lnTo>
                <a:lnTo>
                  <a:pt x="196957" y="211284"/>
                </a:lnTo>
                <a:lnTo>
                  <a:pt x="193217" y="217009"/>
                </a:lnTo>
                <a:lnTo>
                  <a:pt x="189771" y="222731"/>
                </a:lnTo>
                <a:lnTo>
                  <a:pt x="186522" y="228451"/>
                </a:lnTo>
                <a:lnTo>
                  <a:pt x="183403" y="233217"/>
                </a:lnTo>
                <a:lnTo>
                  <a:pt x="177398" y="241052"/>
                </a:lnTo>
                <a:lnTo>
                  <a:pt x="173510" y="244474"/>
                </a:lnTo>
                <a:lnTo>
                  <a:pt x="169014" y="247709"/>
                </a:lnTo>
                <a:lnTo>
                  <a:pt x="164111" y="250818"/>
                </a:lnTo>
                <a:lnTo>
                  <a:pt x="159890" y="253843"/>
                </a:lnTo>
                <a:lnTo>
                  <a:pt x="156123" y="256812"/>
                </a:lnTo>
                <a:lnTo>
                  <a:pt x="152660" y="259744"/>
                </a:lnTo>
                <a:lnTo>
                  <a:pt x="146272" y="263001"/>
                </a:lnTo>
                <a:lnTo>
                  <a:pt x="140257" y="264449"/>
                </a:lnTo>
                <a:lnTo>
                  <a:pt x="134410" y="265093"/>
                </a:lnTo>
                <a:lnTo>
                  <a:pt x="130313" y="265455"/>
                </a:lnTo>
                <a:lnTo>
                  <a:pt x="129738" y="264553"/>
                </a:lnTo>
                <a:lnTo>
                  <a:pt x="128588" y="2570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13"/>
          <p:cNvSpPr/>
          <p:nvPr/>
        </p:nvSpPr>
        <p:spPr>
          <a:xfrm>
            <a:off x="7606665" y="1585915"/>
            <a:ext cx="137161" cy="17143"/>
          </a:xfrm>
          <a:custGeom>
            <a:avLst/>
            <a:gdLst/>
            <a:ahLst/>
            <a:cxnLst/>
            <a:rect l="0" t="0" r="0" b="0"/>
            <a:pathLst>
              <a:path w="137161" h="17143">
                <a:moveTo>
                  <a:pt x="0" y="17142"/>
                </a:moveTo>
                <a:lnTo>
                  <a:pt x="7381" y="9761"/>
                </a:lnTo>
                <a:lnTo>
                  <a:pt x="8731" y="9364"/>
                </a:lnTo>
                <a:lnTo>
                  <a:pt x="12770" y="8923"/>
                </a:lnTo>
                <a:lnTo>
                  <a:pt x="16133" y="7852"/>
                </a:lnTo>
                <a:lnTo>
                  <a:pt x="20281" y="6187"/>
                </a:lnTo>
                <a:lnTo>
                  <a:pt x="24950" y="4123"/>
                </a:lnTo>
                <a:lnTo>
                  <a:pt x="29016" y="2748"/>
                </a:lnTo>
                <a:lnTo>
                  <a:pt x="32678" y="1831"/>
                </a:lnTo>
                <a:lnTo>
                  <a:pt x="36073" y="1220"/>
                </a:lnTo>
                <a:lnTo>
                  <a:pt x="40241" y="812"/>
                </a:lnTo>
                <a:lnTo>
                  <a:pt x="44925" y="540"/>
                </a:lnTo>
                <a:lnTo>
                  <a:pt x="55209" y="239"/>
                </a:lnTo>
                <a:lnTo>
                  <a:pt x="100049" y="6"/>
                </a:lnTo>
                <a:lnTo>
                  <a:pt x="112617" y="0"/>
                </a:lnTo>
                <a:lnTo>
                  <a:pt x="116035" y="951"/>
                </a:lnTo>
                <a:lnTo>
                  <a:pt x="119267" y="2538"/>
                </a:lnTo>
                <a:lnTo>
                  <a:pt x="122374" y="4549"/>
                </a:lnTo>
                <a:lnTo>
                  <a:pt x="125397" y="5889"/>
                </a:lnTo>
                <a:lnTo>
                  <a:pt x="128365" y="6782"/>
                </a:lnTo>
                <a:lnTo>
                  <a:pt x="137160" y="85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14"/>
          <p:cNvSpPr/>
          <p:nvPr/>
        </p:nvSpPr>
        <p:spPr>
          <a:xfrm>
            <a:off x="7658100" y="1637347"/>
            <a:ext cx="145733" cy="8574"/>
          </a:xfrm>
          <a:custGeom>
            <a:avLst/>
            <a:gdLst/>
            <a:ahLst/>
            <a:cxnLst/>
            <a:rect l="0" t="0" r="0" b="0"/>
            <a:pathLst>
              <a:path w="145733" h="8574">
                <a:moveTo>
                  <a:pt x="0" y="8573"/>
                </a:moveTo>
                <a:lnTo>
                  <a:pt x="78893" y="8573"/>
                </a:lnTo>
                <a:lnTo>
                  <a:pt x="85933" y="7620"/>
                </a:lnTo>
                <a:lnTo>
                  <a:pt x="92531" y="6033"/>
                </a:lnTo>
                <a:lnTo>
                  <a:pt x="98835" y="4022"/>
                </a:lnTo>
                <a:lnTo>
                  <a:pt x="104942" y="2681"/>
                </a:lnTo>
                <a:lnTo>
                  <a:pt x="110919" y="1788"/>
                </a:lnTo>
                <a:lnTo>
                  <a:pt x="116808" y="1192"/>
                </a:lnTo>
                <a:lnTo>
                  <a:pt x="121687" y="794"/>
                </a:lnTo>
                <a:lnTo>
                  <a:pt x="125892" y="530"/>
                </a:lnTo>
                <a:lnTo>
                  <a:pt x="133105" y="235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15"/>
          <p:cNvSpPr/>
          <p:nvPr/>
        </p:nvSpPr>
        <p:spPr>
          <a:xfrm>
            <a:off x="7916859" y="1465897"/>
            <a:ext cx="152722" cy="111443"/>
          </a:xfrm>
          <a:custGeom>
            <a:avLst/>
            <a:gdLst/>
            <a:ahLst/>
            <a:cxnLst/>
            <a:rect l="0" t="0" r="0" b="0"/>
            <a:pathLst>
              <a:path w="152722" h="111443">
                <a:moveTo>
                  <a:pt x="15560" y="0"/>
                </a:moveTo>
                <a:lnTo>
                  <a:pt x="23781" y="0"/>
                </a:lnTo>
                <a:lnTo>
                  <a:pt x="23976" y="2540"/>
                </a:lnTo>
                <a:lnTo>
                  <a:pt x="24029" y="4551"/>
                </a:lnTo>
                <a:lnTo>
                  <a:pt x="25016" y="6844"/>
                </a:lnTo>
                <a:lnTo>
                  <a:pt x="26627" y="9325"/>
                </a:lnTo>
                <a:lnTo>
                  <a:pt x="28652" y="11932"/>
                </a:lnTo>
                <a:lnTo>
                  <a:pt x="30003" y="14622"/>
                </a:lnTo>
                <a:lnTo>
                  <a:pt x="30904" y="17368"/>
                </a:lnTo>
                <a:lnTo>
                  <a:pt x="31505" y="20151"/>
                </a:lnTo>
                <a:lnTo>
                  <a:pt x="31905" y="22959"/>
                </a:lnTo>
                <a:lnTo>
                  <a:pt x="32172" y="25784"/>
                </a:lnTo>
                <a:lnTo>
                  <a:pt x="32350" y="28619"/>
                </a:lnTo>
                <a:lnTo>
                  <a:pt x="31516" y="32414"/>
                </a:lnTo>
                <a:lnTo>
                  <a:pt x="30008" y="36850"/>
                </a:lnTo>
                <a:lnTo>
                  <a:pt x="28049" y="41711"/>
                </a:lnTo>
                <a:lnTo>
                  <a:pt x="25791" y="45905"/>
                </a:lnTo>
                <a:lnTo>
                  <a:pt x="23333" y="49653"/>
                </a:lnTo>
                <a:lnTo>
                  <a:pt x="20743" y="53105"/>
                </a:lnTo>
                <a:lnTo>
                  <a:pt x="19016" y="57311"/>
                </a:lnTo>
                <a:lnTo>
                  <a:pt x="17864" y="62020"/>
                </a:lnTo>
                <a:lnTo>
                  <a:pt x="17096" y="67064"/>
                </a:lnTo>
                <a:lnTo>
                  <a:pt x="15632" y="71379"/>
                </a:lnTo>
                <a:lnTo>
                  <a:pt x="13703" y="75209"/>
                </a:lnTo>
                <a:lnTo>
                  <a:pt x="11465" y="78714"/>
                </a:lnTo>
                <a:lnTo>
                  <a:pt x="9020" y="82004"/>
                </a:lnTo>
                <a:lnTo>
                  <a:pt x="6437" y="85149"/>
                </a:lnTo>
                <a:lnTo>
                  <a:pt x="3764" y="88199"/>
                </a:lnTo>
                <a:lnTo>
                  <a:pt x="1980" y="91184"/>
                </a:lnTo>
                <a:lnTo>
                  <a:pt x="792" y="94127"/>
                </a:lnTo>
                <a:lnTo>
                  <a:pt x="0" y="97041"/>
                </a:lnTo>
                <a:lnTo>
                  <a:pt x="425" y="99937"/>
                </a:lnTo>
                <a:lnTo>
                  <a:pt x="1659" y="102820"/>
                </a:lnTo>
                <a:lnTo>
                  <a:pt x="3436" y="105694"/>
                </a:lnTo>
                <a:lnTo>
                  <a:pt x="5572" y="107610"/>
                </a:lnTo>
                <a:lnTo>
                  <a:pt x="7950" y="108888"/>
                </a:lnTo>
                <a:lnTo>
                  <a:pt x="10486" y="109739"/>
                </a:lnTo>
                <a:lnTo>
                  <a:pt x="13131" y="110307"/>
                </a:lnTo>
                <a:lnTo>
                  <a:pt x="15845" y="110686"/>
                </a:lnTo>
                <a:lnTo>
                  <a:pt x="18608" y="110938"/>
                </a:lnTo>
                <a:lnTo>
                  <a:pt x="21402" y="111106"/>
                </a:lnTo>
                <a:lnTo>
                  <a:pt x="27047" y="111293"/>
                </a:lnTo>
                <a:lnTo>
                  <a:pt x="91166" y="111442"/>
                </a:lnTo>
                <a:lnTo>
                  <a:pt x="96444" y="110490"/>
                </a:lnTo>
                <a:lnTo>
                  <a:pt x="101867" y="108902"/>
                </a:lnTo>
                <a:lnTo>
                  <a:pt x="107389" y="106892"/>
                </a:lnTo>
                <a:lnTo>
                  <a:pt x="112022" y="105551"/>
                </a:lnTo>
                <a:lnTo>
                  <a:pt x="116063" y="104658"/>
                </a:lnTo>
                <a:lnTo>
                  <a:pt x="119710" y="104062"/>
                </a:lnTo>
                <a:lnTo>
                  <a:pt x="123093" y="103664"/>
                </a:lnTo>
                <a:lnTo>
                  <a:pt x="126302" y="103400"/>
                </a:lnTo>
                <a:lnTo>
                  <a:pt x="129393" y="103223"/>
                </a:lnTo>
                <a:lnTo>
                  <a:pt x="135368" y="103027"/>
                </a:lnTo>
                <a:lnTo>
                  <a:pt x="143944" y="102891"/>
                </a:lnTo>
                <a:lnTo>
                  <a:pt x="152721" y="1028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16"/>
          <p:cNvSpPr/>
          <p:nvPr/>
        </p:nvSpPr>
        <p:spPr>
          <a:xfrm>
            <a:off x="8052434" y="1465897"/>
            <a:ext cx="17147" cy="248604"/>
          </a:xfrm>
          <a:custGeom>
            <a:avLst/>
            <a:gdLst/>
            <a:ahLst/>
            <a:cxnLst/>
            <a:rect l="0" t="0" r="0" b="0"/>
            <a:pathLst>
              <a:path w="17147" h="248604">
                <a:moveTo>
                  <a:pt x="0" y="0"/>
                </a:moveTo>
                <a:lnTo>
                  <a:pt x="0" y="107407"/>
                </a:lnTo>
                <a:lnTo>
                  <a:pt x="953" y="114467"/>
                </a:lnTo>
                <a:lnTo>
                  <a:pt x="2541" y="122031"/>
                </a:lnTo>
                <a:lnTo>
                  <a:pt x="4551" y="129932"/>
                </a:lnTo>
                <a:lnTo>
                  <a:pt x="5892" y="137104"/>
                </a:lnTo>
                <a:lnTo>
                  <a:pt x="6786" y="143790"/>
                </a:lnTo>
                <a:lnTo>
                  <a:pt x="7382" y="150153"/>
                </a:lnTo>
                <a:lnTo>
                  <a:pt x="7779" y="156299"/>
                </a:lnTo>
                <a:lnTo>
                  <a:pt x="8043" y="162302"/>
                </a:lnTo>
                <a:lnTo>
                  <a:pt x="8338" y="174052"/>
                </a:lnTo>
                <a:lnTo>
                  <a:pt x="8572" y="234165"/>
                </a:lnTo>
                <a:lnTo>
                  <a:pt x="9525" y="236120"/>
                </a:lnTo>
                <a:lnTo>
                  <a:pt x="11113" y="237424"/>
                </a:lnTo>
                <a:lnTo>
                  <a:pt x="15954" y="239515"/>
                </a:lnTo>
                <a:lnTo>
                  <a:pt x="16351" y="240639"/>
                </a:lnTo>
                <a:lnTo>
                  <a:pt x="16793" y="244428"/>
                </a:lnTo>
                <a:lnTo>
                  <a:pt x="17146" y="24860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17"/>
          <p:cNvSpPr/>
          <p:nvPr/>
        </p:nvSpPr>
        <p:spPr>
          <a:xfrm>
            <a:off x="8155305" y="1525905"/>
            <a:ext cx="154305" cy="171451"/>
          </a:xfrm>
          <a:custGeom>
            <a:avLst/>
            <a:gdLst/>
            <a:ahLst/>
            <a:cxnLst/>
            <a:rect l="0" t="0" r="0" b="0"/>
            <a:pathLst>
              <a:path w="154305" h="171451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9324" y="2539"/>
                </a:lnTo>
                <a:lnTo>
                  <a:pt x="11931" y="4550"/>
                </a:lnTo>
                <a:lnTo>
                  <a:pt x="13670" y="6843"/>
                </a:lnTo>
                <a:lnTo>
                  <a:pt x="14828" y="9325"/>
                </a:lnTo>
                <a:lnTo>
                  <a:pt x="15600" y="11931"/>
                </a:lnTo>
                <a:lnTo>
                  <a:pt x="17067" y="14621"/>
                </a:lnTo>
                <a:lnTo>
                  <a:pt x="18998" y="17368"/>
                </a:lnTo>
                <a:lnTo>
                  <a:pt x="21238" y="20151"/>
                </a:lnTo>
                <a:lnTo>
                  <a:pt x="23684" y="23911"/>
                </a:lnTo>
                <a:lnTo>
                  <a:pt x="26266" y="28323"/>
                </a:lnTo>
                <a:lnTo>
                  <a:pt x="28941" y="33169"/>
                </a:lnTo>
                <a:lnTo>
                  <a:pt x="30724" y="37353"/>
                </a:lnTo>
                <a:lnTo>
                  <a:pt x="31913" y="41094"/>
                </a:lnTo>
                <a:lnTo>
                  <a:pt x="32706" y="44541"/>
                </a:lnTo>
                <a:lnTo>
                  <a:pt x="35138" y="48744"/>
                </a:lnTo>
                <a:lnTo>
                  <a:pt x="38666" y="53451"/>
                </a:lnTo>
                <a:lnTo>
                  <a:pt x="42922" y="58494"/>
                </a:lnTo>
                <a:lnTo>
                  <a:pt x="46712" y="63761"/>
                </a:lnTo>
                <a:lnTo>
                  <a:pt x="50191" y="69177"/>
                </a:lnTo>
                <a:lnTo>
                  <a:pt x="53462" y="74693"/>
                </a:lnTo>
                <a:lnTo>
                  <a:pt x="56596" y="80275"/>
                </a:lnTo>
                <a:lnTo>
                  <a:pt x="62619" y="91558"/>
                </a:lnTo>
                <a:lnTo>
                  <a:pt x="65559" y="96281"/>
                </a:lnTo>
                <a:lnTo>
                  <a:pt x="68471" y="100382"/>
                </a:lnTo>
                <a:lnTo>
                  <a:pt x="71364" y="104069"/>
                </a:lnTo>
                <a:lnTo>
                  <a:pt x="75198" y="108432"/>
                </a:lnTo>
                <a:lnTo>
                  <a:pt x="79660" y="113245"/>
                </a:lnTo>
                <a:lnTo>
                  <a:pt x="95957" y="130107"/>
                </a:lnTo>
                <a:lnTo>
                  <a:pt x="100166" y="133411"/>
                </a:lnTo>
                <a:lnTo>
                  <a:pt x="104878" y="136565"/>
                </a:lnTo>
                <a:lnTo>
                  <a:pt x="109923" y="139621"/>
                </a:lnTo>
                <a:lnTo>
                  <a:pt x="115191" y="142610"/>
                </a:lnTo>
                <a:lnTo>
                  <a:pt x="126125" y="148472"/>
                </a:lnTo>
                <a:lnTo>
                  <a:pt x="130756" y="151369"/>
                </a:lnTo>
                <a:lnTo>
                  <a:pt x="134795" y="154252"/>
                </a:lnTo>
                <a:lnTo>
                  <a:pt x="143572" y="161173"/>
                </a:lnTo>
                <a:lnTo>
                  <a:pt x="147313" y="164660"/>
                </a:lnTo>
                <a:lnTo>
                  <a:pt x="154304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18"/>
          <p:cNvSpPr/>
          <p:nvPr/>
        </p:nvSpPr>
        <p:spPr>
          <a:xfrm>
            <a:off x="8181022" y="1543050"/>
            <a:ext cx="102871" cy="137161"/>
          </a:xfrm>
          <a:custGeom>
            <a:avLst/>
            <a:gdLst/>
            <a:ahLst/>
            <a:cxnLst/>
            <a:rect l="0" t="0" r="0" b="0"/>
            <a:pathLst>
              <a:path w="102871" h="137161">
                <a:moveTo>
                  <a:pt x="102870" y="0"/>
                </a:moveTo>
                <a:lnTo>
                  <a:pt x="102870" y="4550"/>
                </a:lnTo>
                <a:lnTo>
                  <a:pt x="101918" y="6843"/>
                </a:lnTo>
                <a:lnTo>
                  <a:pt x="100330" y="9325"/>
                </a:lnTo>
                <a:lnTo>
                  <a:pt x="98319" y="11931"/>
                </a:lnTo>
                <a:lnTo>
                  <a:pt x="96027" y="14622"/>
                </a:lnTo>
                <a:lnTo>
                  <a:pt x="93545" y="17368"/>
                </a:lnTo>
                <a:lnTo>
                  <a:pt x="90938" y="20151"/>
                </a:lnTo>
                <a:lnTo>
                  <a:pt x="88248" y="23911"/>
                </a:lnTo>
                <a:lnTo>
                  <a:pt x="85502" y="28323"/>
                </a:lnTo>
                <a:lnTo>
                  <a:pt x="82719" y="33169"/>
                </a:lnTo>
                <a:lnTo>
                  <a:pt x="78959" y="38305"/>
                </a:lnTo>
                <a:lnTo>
                  <a:pt x="74547" y="43634"/>
                </a:lnTo>
                <a:lnTo>
                  <a:pt x="69699" y="49092"/>
                </a:lnTo>
                <a:lnTo>
                  <a:pt x="59235" y="60236"/>
                </a:lnTo>
                <a:lnTo>
                  <a:pt x="53778" y="65875"/>
                </a:lnTo>
                <a:lnTo>
                  <a:pt x="49188" y="71539"/>
                </a:lnTo>
                <a:lnTo>
                  <a:pt x="45174" y="77220"/>
                </a:lnTo>
                <a:lnTo>
                  <a:pt x="41546" y="82912"/>
                </a:lnTo>
                <a:lnTo>
                  <a:pt x="37222" y="87660"/>
                </a:lnTo>
                <a:lnTo>
                  <a:pt x="32434" y="91777"/>
                </a:lnTo>
                <a:lnTo>
                  <a:pt x="27338" y="95475"/>
                </a:lnTo>
                <a:lnTo>
                  <a:pt x="22988" y="99845"/>
                </a:lnTo>
                <a:lnTo>
                  <a:pt x="19135" y="104663"/>
                </a:lnTo>
                <a:lnTo>
                  <a:pt x="15615" y="109780"/>
                </a:lnTo>
                <a:lnTo>
                  <a:pt x="12315" y="113192"/>
                </a:lnTo>
                <a:lnTo>
                  <a:pt x="9163" y="115466"/>
                </a:lnTo>
                <a:lnTo>
                  <a:pt x="6108" y="116982"/>
                </a:lnTo>
                <a:lnTo>
                  <a:pt x="4072" y="118946"/>
                </a:lnTo>
                <a:lnTo>
                  <a:pt x="2714" y="121207"/>
                </a:lnTo>
                <a:lnTo>
                  <a:pt x="1811" y="123667"/>
                </a:lnTo>
                <a:lnTo>
                  <a:pt x="1207" y="126259"/>
                </a:lnTo>
                <a:lnTo>
                  <a:pt x="804" y="128940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19"/>
          <p:cNvSpPr/>
          <p:nvPr/>
        </p:nvSpPr>
        <p:spPr>
          <a:xfrm>
            <a:off x="8395334" y="1611630"/>
            <a:ext cx="68582" cy="1"/>
          </a:xfrm>
          <a:custGeom>
            <a:avLst/>
            <a:gdLst/>
            <a:ahLst/>
            <a:cxnLst/>
            <a:rect l="0" t="0" r="0" b="0"/>
            <a:pathLst>
              <a:path w="68582" h="1">
                <a:moveTo>
                  <a:pt x="0" y="0"/>
                </a:moveTo>
                <a:lnTo>
                  <a:pt x="6858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20"/>
          <p:cNvSpPr/>
          <p:nvPr/>
        </p:nvSpPr>
        <p:spPr>
          <a:xfrm>
            <a:off x="8532494" y="1500301"/>
            <a:ext cx="111444" cy="154192"/>
          </a:xfrm>
          <a:custGeom>
            <a:avLst/>
            <a:gdLst/>
            <a:ahLst/>
            <a:cxnLst/>
            <a:rect l="0" t="0" r="0" b="0"/>
            <a:pathLst>
              <a:path w="111444" h="154192">
                <a:moveTo>
                  <a:pt x="0" y="25604"/>
                </a:moveTo>
                <a:lnTo>
                  <a:pt x="0" y="21053"/>
                </a:lnTo>
                <a:lnTo>
                  <a:pt x="953" y="19712"/>
                </a:lnTo>
                <a:lnTo>
                  <a:pt x="2540" y="18818"/>
                </a:lnTo>
                <a:lnTo>
                  <a:pt x="4552" y="18223"/>
                </a:lnTo>
                <a:lnTo>
                  <a:pt x="6844" y="17825"/>
                </a:lnTo>
                <a:lnTo>
                  <a:pt x="9325" y="17561"/>
                </a:lnTo>
                <a:lnTo>
                  <a:pt x="11932" y="17384"/>
                </a:lnTo>
                <a:lnTo>
                  <a:pt x="14623" y="16314"/>
                </a:lnTo>
                <a:lnTo>
                  <a:pt x="17368" y="14648"/>
                </a:lnTo>
                <a:lnTo>
                  <a:pt x="20152" y="12585"/>
                </a:lnTo>
                <a:lnTo>
                  <a:pt x="22959" y="11209"/>
                </a:lnTo>
                <a:lnTo>
                  <a:pt x="25784" y="10292"/>
                </a:lnTo>
                <a:lnTo>
                  <a:pt x="28620" y="9681"/>
                </a:lnTo>
                <a:lnTo>
                  <a:pt x="31462" y="8321"/>
                </a:lnTo>
                <a:lnTo>
                  <a:pt x="34310" y="6462"/>
                </a:lnTo>
                <a:lnTo>
                  <a:pt x="37161" y="4270"/>
                </a:lnTo>
                <a:lnTo>
                  <a:pt x="40967" y="2809"/>
                </a:lnTo>
                <a:lnTo>
                  <a:pt x="45409" y="1835"/>
                </a:lnTo>
                <a:lnTo>
                  <a:pt x="50275" y="1185"/>
                </a:lnTo>
                <a:lnTo>
                  <a:pt x="54472" y="752"/>
                </a:lnTo>
                <a:lnTo>
                  <a:pt x="58223" y="463"/>
                </a:lnTo>
                <a:lnTo>
                  <a:pt x="61675" y="271"/>
                </a:lnTo>
                <a:lnTo>
                  <a:pt x="68051" y="57"/>
                </a:lnTo>
                <a:lnTo>
                  <a:pt x="71086" y="0"/>
                </a:lnTo>
                <a:lnTo>
                  <a:pt x="73107" y="915"/>
                </a:lnTo>
                <a:lnTo>
                  <a:pt x="74456" y="2477"/>
                </a:lnTo>
                <a:lnTo>
                  <a:pt x="75355" y="4471"/>
                </a:lnTo>
                <a:lnTo>
                  <a:pt x="76907" y="5800"/>
                </a:lnTo>
                <a:lnTo>
                  <a:pt x="78895" y="6686"/>
                </a:lnTo>
                <a:lnTo>
                  <a:pt x="81171" y="7277"/>
                </a:lnTo>
                <a:lnTo>
                  <a:pt x="82690" y="8623"/>
                </a:lnTo>
                <a:lnTo>
                  <a:pt x="83702" y="10473"/>
                </a:lnTo>
                <a:lnTo>
                  <a:pt x="84825" y="15069"/>
                </a:lnTo>
                <a:lnTo>
                  <a:pt x="85126" y="17628"/>
                </a:lnTo>
                <a:lnTo>
                  <a:pt x="85326" y="20286"/>
                </a:lnTo>
                <a:lnTo>
                  <a:pt x="85459" y="23011"/>
                </a:lnTo>
                <a:lnTo>
                  <a:pt x="85607" y="28579"/>
                </a:lnTo>
                <a:lnTo>
                  <a:pt x="84693" y="31397"/>
                </a:lnTo>
                <a:lnTo>
                  <a:pt x="83134" y="34228"/>
                </a:lnTo>
                <a:lnTo>
                  <a:pt x="81140" y="37069"/>
                </a:lnTo>
                <a:lnTo>
                  <a:pt x="79811" y="40867"/>
                </a:lnTo>
                <a:lnTo>
                  <a:pt x="78925" y="45304"/>
                </a:lnTo>
                <a:lnTo>
                  <a:pt x="78334" y="50167"/>
                </a:lnTo>
                <a:lnTo>
                  <a:pt x="76988" y="54362"/>
                </a:lnTo>
                <a:lnTo>
                  <a:pt x="75139" y="58111"/>
                </a:lnTo>
                <a:lnTo>
                  <a:pt x="72952" y="61562"/>
                </a:lnTo>
                <a:lnTo>
                  <a:pt x="71495" y="64816"/>
                </a:lnTo>
                <a:lnTo>
                  <a:pt x="70524" y="67938"/>
                </a:lnTo>
                <a:lnTo>
                  <a:pt x="69876" y="70971"/>
                </a:lnTo>
                <a:lnTo>
                  <a:pt x="67539" y="74899"/>
                </a:lnTo>
                <a:lnTo>
                  <a:pt x="64077" y="79422"/>
                </a:lnTo>
                <a:lnTo>
                  <a:pt x="59862" y="84342"/>
                </a:lnTo>
                <a:lnTo>
                  <a:pt x="56101" y="88575"/>
                </a:lnTo>
                <a:lnTo>
                  <a:pt x="49382" y="95819"/>
                </a:lnTo>
                <a:lnTo>
                  <a:pt x="47209" y="99084"/>
                </a:lnTo>
                <a:lnTo>
                  <a:pt x="45761" y="102213"/>
                </a:lnTo>
                <a:lnTo>
                  <a:pt x="44795" y="105251"/>
                </a:lnTo>
                <a:lnTo>
                  <a:pt x="43198" y="108230"/>
                </a:lnTo>
                <a:lnTo>
                  <a:pt x="41181" y="111167"/>
                </a:lnTo>
                <a:lnTo>
                  <a:pt x="38885" y="114079"/>
                </a:lnTo>
                <a:lnTo>
                  <a:pt x="36400" y="116972"/>
                </a:lnTo>
                <a:lnTo>
                  <a:pt x="33793" y="119853"/>
                </a:lnTo>
                <a:lnTo>
                  <a:pt x="31101" y="122727"/>
                </a:lnTo>
                <a:lnTo>
                  <a:pt x="29306" y="125595"/>
                </a:lnTo>
                <a:lnTo>
                  <a:pt x="28110" y="128459"/>
                </a:lnTo>
                <a:lnTo>
                  <a:pt x="27312" y="131322"/>
                </a:lnTo>
                <a:lnTo>
                  <a:pt x="26782" y="134182"/>
                </a:lnTo>
                <a:lnTo>
                  <a:pt x="26427" y="137042"/>
                </a:lnTo>
                <a:lnTo>
                  <a:pt x="25858" y="143924"/>
                </a:lnTo>
                <a:lnTo>
                  <a:pt x="28321" y="147406"/>
                </a:lnTo>
                <a:lnTo>
                  <a:pt x="30311" y="149668"/>
                </a:lnTo>
                <a:lnTo>
                  <a:pt x="32590" y="151175"/>
                </a:lnTo>
                <a:lnTo>
                  <a:pt x="35062" y="152181"/>
                </a:lnTo>
                <a:lnTo>
                  <a:pt x="37662" y="152851"/>
                </a:lnTo>
                <a:lnTo>
                  <a:pt x="40348" y="153298"/>
                </a:lnTo>
                <a:lnTo>
                  <a:pt x="43091" y="153595"/>
                </a:lnTo>
                <a:lnTo>
                  <a:pt x="45873" y="153794"/>
                </a:lnTo>
                <a:lnTo>
                  <a:pt x="49633" y="153926"/>
                </a:lnTo>
                <a:lnTo>
                  <a:pt x="66813" y="154139"/>
                </a:lnTo>
                <a:lnTo>
                  <a:pt x="111443" y="15419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21"/>
          <p:cNvSpPr/>
          <p:nvPr/>
        </p:nvSpPr>
        <p:spPr>
          <a:xfrm>
            <a:off x="8690767" y="1508791"/>
            <a:ext cx="141357" cy="145553"/>
          </a:xfrm>
          <a:custGeom>
            <a:avLst/>
            <a:gdLst/>
            <a:ahLst/>
            <a:cxnLst/>
            <a:rect l="0" t="0" r="0" b="0"/>
            <a:pathLst>
              <a:path w="141357" h="145553">
                <a:moveTo>
                  <a:pt x="73185" y="8541"/>
                </a:moveTo>
                <a:lnTo>
                  <a:pt x="73185" y="3990"/>
                </a:lnTo>
                <a:lnTo>
                  <a:pt x="72233" y="2650"/>
                </a:lnTo>
                <a:lnTo>
                  <a:pt x="70645" y="1756"/>
                </a:lnTo>
                <a:lnTo>
                  <a:pt x="64717" y="0"/>
                </a:lnTo>
                <a:lnTo>
                  <a:pt x="62119" y="2522"/>
                </a:lnTo>
                <a:lnTo>
                  <a:pt x="44464" y="20121"/>
                </a:lnTo>
                <a:lnTo>
                  <a:pt x="41655" y="23881"/>
                </a:lnTo>
                <a:lnTo>
                  <a:pt x="38830" y="28292"/>
                </a:lnTo>
                <a:lnTo>
                  <a:pt x="35994" y="33139"/>
                </a:lnTo>
                <a:lnTo>
                  <a:pt x="33151" y="37322"/>
                </a:lnTo>
                <a:lnTo>
                  <a:pt x="30304" y="41063"/>
                </a:lnTo>
                <a:lnTo>
                  <a:pt x="27452" y="44510"/>
                </a:lnTo>
                <a:lnTo>
                  <a:pt x="24598" y="48713"/>
                </a:lnTo>
                <a:lnTo>
                  <a:pt x="21745" y="53420"/>
                </a:lnTo>
                <a:lnTo>
                  <a:pt x="18889" y="58463"/>
                </a:lnTo>
                <a:lnTo>
                  <a:pt x="16032" y="62777"/>
                </a:lnTo>
                <a:lnTo>
                  <a:pt x="13176" y="66606"/>
                </a:lnTo>
                <a:lnTo>
                  <a:pt x="10318" y="70111"/>
                </a:lnTo>
                <a:lnTo>
                  <a:pt x="8414" y="74353"/>
                </a:lnTo>
                <a:lnTo>
                  <a:pt x="7145" y="79086"/>
                </a:lnTo>
                <a:lnTo>
                  <a:pt x="6299" y="84146"/>
                </a:lnTo>
                <a:lnTo>
                  <a:pt x="4781" y="88472"/>
                </a:lnTo>
                <a:lnTo>
                  <a:pt x="2817" y="92308"/>
                </a:lnTo>
                <a:lnTo>
                  <a:pt x="555" y="95818"/>
                </a:lnTo>
                <a:lnTo>
                  <a:pt x="0" y="99111"/>
                </a:lnTo>
                <a:lnTo>
                  <a:pt x="583" y="102258"/>
                </a:lnTo>
                <a:lnTo>
                  <a:pt x="1924" y="105309"/>
                </a:lnTo>
                <a:lnTo>
                  <a:pt x="2817" y="108296"/>
                </a:lnTo>
                <a:lnTo>
                  <a:pt x="3413" y="111239"/>
                </a:lnTo>
                <a:lnTo>
                  <a:pt x="3811" y="114154"/>
                </a:lnTo>
                <a:lnTo>
                  <a:pt x="5028" y="117050"/>
                </a:lnTo>
                <a:lnTo>
                  <a:pt x="6792" y="119933"/>
                </a:lnTo>
                <a:lnTo>
                  <a:pt x="8921" y="122807"/>
                </a:lnTo>
                <a:lnTo>
                  <a:pt x="11292" y="125676"/>
                </a:lnTo>
                <a:lnTo>
                  <a:pt x="13825" y="128541"/>
                </a:lnTo>
                <a:lnTo>
                  <a:pt x="19181" y="134264"/>
                </a:lnTo>
                <a:lnTo>
                  <a:pt x="24735" y="139983"/>
                </a:lnTo>
                <a:lnTo>
                  <a:pt x="27551" y="141889"/>
                </a:lnTo>
                <a:lnTo>
                  <a:pt x="30380" y="143160"/>
                </a:lnTo>
                <a:lnTo>
                  <a:pt x="33218" y="144007"/>
                </a:lnTo>
                <a:lnTo>
                  <a:pt x="36063" y="144572"/>
                </a:lnTo>
                <a:lnTo>
                  <a:pt x="38912" y="144948"/>
                </a:lnTo>
                <a:lnTo>
                  <a:pt x="41763" y="145199"/>
                </a:lnTo>
                <a:lnTo>
                  <a:pt x="45571" y="145366"/>
                </a:lnTo>
                <a:lnTo>
                  <a:pt x="54879" y="145552"/>
                </a:lnTo>
                <a:lnTo>
                  <a:pt x="60029" y="144649"/>
                </a:lnTo>
                <a:lnTo>
                  <a:pt x="65367" y="143095"/>
                </a:lnTo>
                <a:lnTo>
                  <a:pt x="70830" y="141106"/>
                </a:lnTo>
                <a:lnTo>
                  <a:pt x="75425" y="138828"/>
                </a:lnTo>
                <a:lnTo>
                  <a:pt x="79441" y="136356"/>
                </a:lnTo>
                <a:lnTo>
                  <a:pt x="83071" y="133756"/>
                </a:lnTo>
                <a:lnTo>
                  <a:pt x="87396" y="131070"/>
                </a:lnTo>
                <a:lnTo>
                  <a:pt x="92184" y="128327"/>
                </a:lnTo>
                <a:lnTo>
                  <a:pt x="102584" y="122739"/>
                </a:lnTo>
                <a:lnTo>
                  <a:pt x="113557" y="117081"/>
                </a:lnTo>
                <a:lnTo>
                  <a:pt x="118197" y="113286"/>
                </a:lnTo>
                <a:lnTo>
                  <a:pt x="122243" y="108851"/>
                </a:lnTo>
                <a:lnTo>
                  <a:pt x="125894" y="103989"/>
                </a:lnTo>
                <a:lnTo>
                  <a:pt x="128327" y="99796"/>
                </a:lnTo>
                <a:lnTo>
                  <a:pt x="129948" y="96047"/>
                </a:lnTo>
                <a:lnTo>
                  <a:pt x="131030" y="92596"/>
                </a:lnTo>
                <a:lnTo>
                  <a:pt x="132702" y="88390"/>
                </a:lnTo>
                <a:lnTo>
                  <a:pt x="134771" y="83681"/>
                </a:lnTo>
                <a:lnTo>
                  <a:pt x="137102" y="78637"/>
                </a:lnTo>
                <a:lnTo>
                  <a:pt x="138657" y="74322"/>
                </a:lnTo>
                <a:lnTo>
                  <a:pt x="139693" y="70492"/>
                </a:lnTo>
                <a:lnTo>
                  <a:pt x="140383" y="66987"/>
                </a:lnTo>
                <a:lnTo>
                  <a:pt x="140844" y="63697"/>
                </a:lnTo>
                <a:lnTo>
                  <a:pt x="141151" y="60552"/>
                </a:lnTo>
                <a:lnTo>
                  <a:pt x="141356" y="57503"/>
                </a:lnTo>
                <a:lnTo>
                  <a:pt x="140540" y="53565"/>
                </a:lnTo>
                <a:lnTo>
                  <a:pt x="139043" y="49034"/>
                </a:lnTo>
                <a:lnTo>
                  <a:pt x="137093" y="44109"/>
                </a:lnTo>
                <a:lnTo>
                  <a:pt x="133888" y="39873"/>
                </a:lnTo>
                <a:lnTo>
                  <a:pt x="129846" y="36096"/>
                </a:lnTo>
                <a:lnTo>
                  <a:pt x="125247" y="32626"/>
                </a:lnTo>
                <a:lnTo>
                  <a:pt x="120275" y="29361"/>
                </a:lnTo>
                <a:lnTo>
                  <a:pt x="115056" y="26231"/>
                </a:lnTo>
                <a:lnTo>
                  <a:pt x="109671" y="23192"/>
                </a:lnTo>
                <a:lnTo>
                  <a:pt x="104176" y="21166"/>
                </a:lnTo>
                <a:lnTo>
                  <a:pt x="98608" y="19815"/>
                </a:lnTo>
                <a:lnTo>
                  <a:pt x="92991" y="18914"/>
                </a:lnTo>
                <a:lnTo>
                  <a:pt x="87342" y="17362"/>
                </a:lnTo>
                <a:lnTo>
                  <a:pt x="81671" y="15374"/>
                </a:lnTo>
                <a:lnTo>
                  <a:pt x="75984" y="13096"/>
                </a:lnTo>
                <a:lnTo>
                  <a:pt x="70288" y="11578"/>
                </a:lnTo>
                <a:lnTo>
                  <a:pt x="64586" y="10566"/>
                </a:lnTo>
                <a:lnTo>
                  <a:pt x="58880" y="9891"/>
                </a:lnTo>
                <a:lnTo>
                  <a:pt x="54124" y="9441"/>
                </a:lnTo>
                <a:lnTo>
                  <a:pt x="50000" y="9141"/>
                </a:lnTo>
                <a:lnTo>
                  <a:pt x="46298" y="8941"/>
                </a:lnTo>
                <a:lnTo>
                  <a:pt x="41926" y="9760"/>
                </a:lnTo>
                <a:lnTo>
                  <a:pt x="37106" y="11259"/>
                </a:lnTo>
                <a:lnTo>
                  <a:pt x="21750" y="1711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>
            <a:off x="4117762" y="1337310"/>
            <a:ext cx="4791559" cy="385763"/>
            <a:chOff x="4117762" y="1337310"/>
            <a:chExt cx="4791559" cy="385763"/>
          </a:xfrm>
        </p:grpSpPr>
        <p:sp>
          <p:nvSpPr>
            <p:cNvPr id="40" name="SMARTPenAnnotation322"/>
            <p:cNvSpPr/>
            <p:nvPr/>
          </p:nvSpPr>
          <p:spPr>
            <a:xfrm>
              <a:off x="4117762" y="1337310"/>
              <a:ext cx="898807" cy="25718"/>
            </a:xfrm>
            <a:custGeom>
              <a:avLst/>
              <a:gdLst/>
              <a:ahLst/>
              <a:cxnLst/>
              <a:rect l="0" t="0" r="0" b="0"/>
              <a:pathLst>
                <a:path w="898807" h="25718">
                  <a:moveTo>
                    <a:pt x="8467" y="25717"/>
                  </a:moveTo>
                  <a:lnTo>
                    <a:pt x="0" y="25717"/>
                  </a:lnTo>
                  <a:lnTo>
                    <a:pt x="75887" y="25717"/>
                  </a:lnTo>
                  <a:lnTo>
                    <a:pt x="80083" y="24765"/>
                  </a:lnTo>
                  <a:lnTo>
                    <a:pt x="83834" y="23177"/>
                  </a:lnTo>
                  <a:lnTo>
                    <a:pt x="87287" y="21166"/>
                  </a:lnTo>
                  <a:lnTo>
                    <a:pt x="91494" y="19826"/>
                  </a:lnTo>
                  <a:lnTo>
                    <a:pt x="96203" y="18932"/>
                  </a:lnTo>
                  <a:lnTo>
                    <a:pt x="101248" y="18336"/>
                  </a:lnTo>
                  <a:lnTo>
                    <a:pt x="109393" y="17674"/>
                  </a:lnTo>
                  <a:lnTo>
                    <a:pt x="135777" y="17176"/>
                  </a:lnTo>
                  <a:lnTo>
                    <a:pt x="207193" y="17145"/>
                  </a:lnTo>
                  <a:lnTo>
                    <a:pt x="211436" y="18097"/>
                  </a:lnTo>
                  <a:lnTo>
                    <a:pt x="216170" y="19684"/>
                  </a:lnTo>
                  <a:lnTo>
                    <a:pt x="221231" y="21695"/>
                  </a:lnTo>
                  <a:lnTo>
                    <a:pt x="225557" y="23036"/>
                  </a:lnTo>
                  <a:lnTo>
                    <a:pt x="229394" y="23930"/>
                  </a:lnTo>
                  <a:lnTo>
                    <a:pt x="232904" y="24525"/>
                  </a:lnTo>
                  <a:lnTo>
                    <a:pt x="241885" y="25187"/>
                  </a:lnTo>
                  <a:lnTo>
                    <a:pt x="267602" y="25671"/>
                  </a:lnTo>
                  <a:lnTo>
                    <a:pt x="341253" y="25717"/>
                  </a:lnTo>
                  <a:lnTo>
                    <a:pt x="346530" y="24765"/>
                  </a:lnTo>
                  <a:lnTo>
                    <a:pt x="351952" y="23177"/>
                  </a:lnTo>
                  <a:lnTo>
                    <a:pt x="357472" y="21166"/>
                  </a:lnTo>
                  <a:lnTo>
                    <a:pt x="362105" y="19826"/>
                  </a:lnTo>
                  <a:lnTo>
                    <a:pt x="366146" y="18932"/>
                  </a:lnTo>
                  <a:lnTo>
                    <a:pt x="369792" y="18336"/>
                  </a:lnTo>
                  <a:lnTo>
                    <a:pt x="378923" y="17674"/>
                  </a:lnTo>
                  <a:lnTo>
                    <a:pt x="405902" y="17214"/>
                  </a:lnTo>
                  <a:lnTo>
                    <a:pt x="429716" y="17154"/>
                  </a:lnTo>
                  <a:lnTo>
                    <a:pt x="434080" y="16198"/>
                  </a:lnTo>
                  <a:lnTo>
                    <a:pt x="438895" y="14609"/>
                  </a:lnTo>
                  <a:lnTo>
                    <a:pt x="444008" y="12596"/>
                  </a:lnTo>
                  <a:lnTo>
                    <a:pt x="448370" y="11255"/>
                  </a:lnTo>
                  <a:lnTo>
                    <a:pt x="452231" y="10361"/>
                  </a:lnTo>
                  <a:lnTo>
                    <a:pt x="455758" y="9764"/>
                  </a:lnTo>
                  <a:lnTo>
                    <a:pt x="464756" y="9102"/>
                  </a:lnTo>
                  <a:lnTo>
                    <a:pt x="490688" y="8642"/>
                  </a:lnTo>
                  <a:lnTo>
                    <a:pt x="528896" y="8575"/>
                  </a:lnTo>
                  <a:lnTo>
                    <a:pt x="534490" y="7621"/>
                  </a:lnTo>
                  <a:lnTo>
                    <a:pt x="540124" y="6033"/>
                  </a:lnTo>
                  <a:lnTo>
                    <a:pt x="545785" y="4022"/>
                  </a:lnTo>
                  <a:lnTo>
                    <a:pt x="550512" y="2681"/>
                  </a:lnTo>
                  <a:lnTo>
                    <a:pt x="554615" y="1787"/>
                  </a:lnTo>
                  <a:lnTo>
                    <a:pt x="558304" y="1191"/>
                  </a:lnTo>
                  <a:lnTo>
                    <a:pt x="567482" y="529"/>
                  </a:lnTo>
                  <a:lnTo>
                    <a:pt x="594493" y="69"/>
                  </a:lnTo>
                  <a:lnTo>
                    <a:pt x="898806" y="0"/>
                  </a:lnTo>
                  <a:lnTo>
                    <a:pt x="891435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23"/>
            <p:cNvSpPr/>
            <p:nvPr/>
          </p:nvSpPr>
          <p:spPr>
            <a:xfrm>
              <a:off x="4323397" y="1594485"/>
              <a:ext cx="197155" cy="25718"/>
            </a:xfrm>
            <a:custGeom>
              <a:avLst/>
              <a:gdLst/>
              <a:ahLst/>
              <a:cxnLst/>
              <a:rect l="0" t="0" r="0" b="0"/>
              <a:pathLst>
                <a:path w="197155" h="25718">
                  <a:moveTo>
                    <a:pt x="0" y="0"/>
                  </a:moveTo>
                  <a:lnTo>
                    <a:pt x="11932" y="0"/>
                  </a:lnTo>
                  <a:lnTo>
                    <a:pt x="13670" y="952"/>
                  </a:lnTo>
                  <a:lnTo>
                    <a:pt x="14828" y="2540"/>
                  </a:lnTo>
                  <a:lnTo>
                    <a:pt x="15600" y="4550"/>
                  </a:lnTo>
                  <a:lnTo>
                    <a:pt x="18020" y="5891"/>
                  </a:lnTo>
                  <a:lnTo>
                    <a:pt x="21538" y="6785"/>
                  </a:lnTo>
                  <a:lnTo>
                    <a:pt x="25789" y="7380"/>
                  </a:lnTo>
                  <a:lnTo>
                    <a:pt x="29575" y="7778"/>
                  </a:lnTo>
                  <a:lnTo>
                    <a:pt x="33052" y="8042"/>
                  </a:lnTo>
                  <a:lnTo>
                    <a:pt x="36322" y="8219"/>
                  </a:lnTo>
                  <a:lnTo>
                    <a:pt x="42496" y="8415"/>
                  </a:lnTo>
                  <a:lnTo>
                    <a:pt x="54220" y="8541"/>
                  </a:lnTo>
                  <a:lnTo>
                    <a:pt x="155962" y="8572"/>
                  </a:lnTo>
                  <a:lnTo>
                    <a:pt x="158267" y="7620"/>
                  </a:lnTo>
                  <a:lnTo>
                    <a:pt x="159804" y="6032"/>
                  </a:lnTo>
                  <a:lnTo>
                    <a:pt x="160828" y="4021"/>
                  </a:lnTo>
                  <a:lnTo>
                    <a:pt x="162464" y="2681"/>
                  </a:lnTo>
                  <a:lnTo>
                    <a:pt x="164507" y="1787"/>
                  </a:lnTo>
                  <a:lnTo>
                    <a:pt x="171434" y="4"/>
                  </a:lnTo>
                  <a:lnTo>
                    <a:pt x="171449" y="0"/>
                  </a:lnTo>
                  <a:lnTo>
                    <a:pt x="164069" y="0"/>
                  </a:lnTo>
                  <a:lnTo>
                    <a:pt x="162719" y="952"/>
                  </a:lnTo>
                  <a:lnTo>
                    <a:pt x="160867" y="2540"/>
                  </a:lnTo>
                  <a:lnTo>
                    <a:pt x="158680" y="4550"/>
                  </a:lnTo>
                  <a:lnTo>
                    <a:pt x="155316" y="5891"/>
                  </a:lnTo>
                  <a:lnTo>
                    <a:pt x="151169" y="6785"/>
                  </a:lnTo>
                  <a:lnTo>
                    <a:pt x="146499" y="7380"/>
                  </a:lnTo>
                  <a:lnTo>
                    <a:pt x="142434" y="7778"/>
                  </a:lnTo>
                  <a:lnTo>
                    <a:pt x="138771" y="8042"/>
                  </a:lnTo>
                  <a:lnTo>
                    <a:pt x="135376" y="8219"/>
                  </a:lnTo>
                  <a:lnTo>
                    <a:pt x="132161" y="9289"/>
                  </a:lnTo>
                  <a:lnTo>
                    <a:pt x="129065" y="10955"/>
                  </a:lnTo>
                  <a:lnTo>
                    <a:pt x="126048" y="13018"/>
                  </a:lnTo>
                  <a:lnTo>
                    <a:pt x="122132" y="14394"/>
                  </a:lnTo>
                  <a:lnTo>
                    <a:pt x="117617" y="15311"/>
                  </a:lnTo>
                  <a:lnTo>
                    <a:pt x="112701" y="15922"/>
                  </a:lnTo>
                  <a:lnTo>
                    <a:pt x="108472" y="16329"/>
                  </a:lnTo>
                  <a:lnTo>
                    <a:pt x="104699" y="16601"/>
                  </a:lnTo>
                  <a:lnTo>
                    <a:pt x="101232" y="16782"/>
                  </a:lnTo>
                  <a:lnTo>
                    <a:pt x="92299" y="16983"/>
                  </a:lnTo>
                  <a:lnTo>
                    <a:pt x="48557" y="17144"/>
                  </a:lnTo>
                  <a:lnTo>
                    <a:pt x="46659" y="18097"/>
                  </a:lnTo>
                  <a:lnTo>
                    <a:pt x="45393" y="19684"/>
                  </a:lnTo>
                  <a:lnTo>
                    <a:pt x="43363" y="24525"/>
                  </a:lnTo>
                  <a:lnTo>
                    <a:pt x="42243" y="24923"/>
                  </a:lnTo>
                  <a:lnTo>
                    <a:pt x="36143" y="25560"/>
                  </a:lnTo>
                  <a:lnTo>
                    <a:pt x="34299" y="25716"/>
                  </a:lnTo>
                  <a:lnTo>
                    <a:pt x="92791" y="25717"/>
                  </a:lnTo>
                  <a:lnTo>
                    <a:pt x="98055" y="24765"/>
                  </a:lnTo>
                  <a:lnTo>
                    <a:pt x="103470" y="23177"/>
                  </a:lnTo>
                  <a:lnTo>
                    <a:pt x="108985" y="21166"/>
                  </a:lnTo>
                  <a:lnTo>
                    <a:pt x="113614" y="19826"/>
                  </a:lnTo>
                  <a:lnTo>
                    <a:pt x="117653" y="18932"/>
                  </a:lnTo>
                  <a:lnTo>
                    <a:pt x="121298" y="18336"/>
                  </a:lnTo>
                  <a:lnTo>
                    <a:pt x="125633" y="17939"/>
                  </a:lnTo>
                  <a:lnTo>
                    <a:pt x="130428" y="17674"/>
                  </a:lnTo>
                  <a:lnTo>
                    <a:pt x="135530" y="17498"/>
                  </a:lnTo>
                  <a:lnTo>
                    <a:pt x="140835" y="16427"/>
                  </a:lnTo>
                  <a:lnTo>
                    <a:pt x="146278" y="14762"/>
                  </a:lnTo>
                  <a:lnTo>
                    <a:pt x="151811" y="12698"/>
                  </a:lnTo>
                  <a:lnTo>
                    <a:pt x="156452" y="11323"/>
                  </a:lnTo>
                  <a:lnTo>
                    <a:pt x="160499" y="10406"/>
                  </a:lnTo>
                  <a:lnTo>
                    <a:pt x="164150" y="9795"/>
                  </a:lnTo>
                  <a:lnTo>
                    <a:pt x="167535" y="9387"/>
                  </a:lnTo>
                  <a:lnTo>
                    <a:pt x="170745" y="9115"/>
                  </a:lnTo>
                  <a:lnTo>
                    <a:pt x="176852" y="8814"/>
                  </a:lnTo>
                  <a:lnTo>
                    <a:pt x="182741" y="8679"/>
                  </a:lnTo>
                  <a:lnTo>
                    <a:pt x="197018" y="8573"/>
                  </a:lnTo>
                  <a:lnTo>
                    <a:pt x="197068" y="7620"/>
                  </a:lnTo>
                  <a:lnTo>
                    <a:pt x="197154" y="1191"/>
                  </a:lnTo>
                  <a:lnTo>
                    <a:pt x="196206" y="794"/>
                  </a:lnTo>
                  <a:lnTo>
                    <a:pt x="190321" y="235"/>
                  </a:lnTo>
                  <a:lnTo>
                    <a:pt x="185235" y="104"/>
                  </a:lnTo>
                  <a:lnTo>
                    <a:pt x="34290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24"/>
            <p:cNvSpPr/>
            <p:nvPr/>
          </p:nvSpPr>
          <p:spPr>
            <a:xfrm>
              <a:off x="8026717" y="1354455"/>
              <a:ext cx="882604" cy="25718"/>
            </a:xfrm>
            <a:custGeom>
              <a:avLst/>
              <a:gdLst/>
              <a:ahLst/>
              <a:cxnLst/>
              <a:rect l="0" t="0" r="0" b="0"/>
              <a:pathLst>
                <a:path w="882604" h="25718">
                  <a:moveTo>
                    <a:pt x="0" y="0"/>
                  </a:moveTo>
                  <a:lnTo>
                    <a:pt x="0" y="8467"/>
                  </a:lnTo>
                  <a:lnTo>
                    <a:pt x="12771" y="8569"/>
                  </a:lnTo>
                  <a:lnTo>
                    <a:pt x="15182" y="9523"/>
                  </a:lnTo>
                  <a:lnTo>
                    <a:pt x="17742" y="11111"/>
                  </a:lnTo>
                  <a:lnTo>
                    <a:pt x="20401" y="13122"/>
                  </a:lnTo>
                  <a:lnTo>
                    <a:pt x="23125" y="14463"/>
                  </a:lnTo>
                  <a:lnTo>
                    <a:pt x="25894" y="15357"/>
                  </a:lnTo>
                  <a:lnTo>
                    <a:pt x="28692" y="15953"/>
                  </a:lnTo>
                  <a:lnTo>
                    <a:pt x="34342" y="16615"/>
                  </a:lnTo>
                  <a:lnTo>
                    <a:pt x="61676" y="17113"/>
                  </a:lnTo>
                  <a:lnTo>
                    <a:pt x="84456" y="17142"/>
                  </a:lnTo>
                  <a:lnTo>
                    <a:pt x="88689" y="18095"/>
                  </a:lnTo>
                  <a:lnTo>
                    <a:pt x="92464" y="19683"/>
                  </a:lnTo>
                  <a:lnTo>
                    <a:pt x="95933" y="21695"/>
                  </a:lnTo>
                  <a:lnTo>
                    <a:pt x="100150" y="23035"/>
                  </a:lnTo>
                  <a:lnTo>
                    <a:pt x="104867" y="23929"/>
                  </a:lnTo>
                  <a:lnTo>
                    <a:pt x="109917" y="24525"/>
                  </a:lnTo>
                  <a:lnTo>
                    <a:pt x="120608" y="25187"/>
                  </a:lnTo>
                  <a:lnTo>
                    <a:pt x="147572" y="25671"/>
                  </a:lnTo>
                  <a:lnTo>
                    <a:pt x="378531" y="25717"/>
                  </a:lnTo>
                  <a:lnTo>
                    <a:pt x="386657" y="24764"/>
                  </a:lnTo>
                  <a:lnTo>
                    <a:pt x="394930" y="23177"/>
                  </a:lnTo>
                  <a:lnTo>
                    <a:pt x="403304" y="21166"/>
                  </a:lnTo>
                  <a:lnTo>
                    <a:pt x="411745" y="19826"/>
                  </a:lnTo>
                  <a:lnTo>
                    <a:pt x="420230" y="18932"/>
                  </a:lnTo>
                  <a:lnTo>
                    <a:pt x="428743" y="18336"/>
                  </a:lnTo>
                  <a:lnTo>
                    <a:pt x="443283" y="17674"/>
                  </a:lnTo>
                  <a:lnTo>
                    <a:pt x="464718" y="17301"/>
                  </a:lnTo>
                  <a:lnTo>
                    <a:pt x="472690" y="17249"/>
                  </a:lnTo>
                  <a:lnTo>
                    <a:pt x="479908" y="16262"/>
                  </a:lnTo>
                  <a:lnTo>
                    <a:pt x="486626" y="14651"/>
                  </a:lnTo>
                  <a:lnTo>
                    <a:pt x="493011" y="12625"/>
                  </a:lnTo>
                  <a:lnTo>
                    <a:pt x="500123" y="11274"/>
                  </a:lnTo>
                  <a:lnTo>
                    <a:pt x="507724" y="10373"/>
                  </a:lnTo>
                  <a:lnTo>
                    <a:pt x="515648" y="9773"/>
                  </a:lnTo>
                  <a:lnTo>
                    <a:pt x="532072" y="9106"/>
                  </a:lnTo>
                  <a:lnTo>
                    <a:pt x="557383" y="8730"/>
                  </a:lnTo>
                  <a:lnTo>
                    <a:pt x="882603" y="8572"/>
                  </a:lnTo>
                  <a:lnTo>
                    <a:pt x="881773" y="7620"/>
                  </a:lnTo>
                  <a:lnTo>
                    <a:pt x="875555" y="1191"/>
                  </a:lnTo>
                  <a:lnTo>
                    <a:pt x="872370" y="529"/>
                  </a:lnTo>
                  <a:lnTo>
                    <a:pt x="846042" y="46"/>
                  </a:lnTo>
                  <a:lnTo>
                    <a:pt x="840105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325"/>
            <p:cNvSpPr/>
            <p:nvPr/>
          </p:nvSpPr>
          <p:spPr>
            <a:xfrm>
              <a:off x="8001000" y="1697355"/>
              <a:ext cx="882968" cy="25718"/>
            </a:xfrm>
            <a:custGeom>
              <a:avLst/>
              <a:gdLst/>
              <a:ahLst/>
              <a:cxnLst/>
              <a:rect l="0" t="0" r="0" b="0"/>
              <a:pathLst>
                <a:path w="882968" h="25718">
                  <a:moveTo>
                    <a:pt x="0" y="25717"/>
                  </a:moveTo>
                  <a:lnTo>
                    <a:pt x="201724" y="25717"/>
                  </a:lnTo>
                  <a:lnTo>
                    <a:pt x="208777" y="24765"/>
                  </a:lnTo>
                  <a:lnTo>
                    <a:pt x="216338" y="23177"/>
                  </a:lnTo>
                  <a:lnTo>
                    <a:pt x="224235" y="21166"/>
                  </a:lnTo>
                  <a:lnTo>
                    <a:pt x="231405" y="19826"/>
                  </a:lnTo>
                  <a:lnTo>
                    <a:pt x="238090" y="18932"/>
                  </a:lnTo>
                  <a:lnTo>
                    <a:pt x="244452" y="18336"/>
                  </a:lnTo>
                  <a:lnTo>
                    <a:pt x="259139" y="17674"/>
                  </a:lnTo>
                  <a:lnTo>
                    <a:pt x="287302" y="17249"/>
                  </a:lnTo>
                  <a:lnTo>
                    <a:pt x="352779" y="17147"/>
                  </a:lnTo>
                  <a:lnTo>
                    <a:pt x="360915" y="16194"/>
                  </a:lnTo>
                  <a:lnTo>
                    <a:pt x="369198" y="14606"/>
                  </a:lnTo>
                  <a:lnTo>
                    <a:pt x="377576" y="12595"/>
                  </a:lnTo>
                  <a:lnTo>
                    <a:pt x="385067" y="11254"/>
                  </a:lnTo>
                  <a:lnTo>
                    <a:pt x="391966" y="10360"/>
                  </a:lnTo>
                  <a:lnTo>
                    <a:pt x="398471" y="9764"/>
                  </a:lnTo>
                  <a:lnTo>
                    <a:pt x="413318" y="9102"/>
                  </a:lnTo>
                  <a:lnTo>
                    <a:pt x="441582" y="8677"/>
                  </a:lnTo>
                  <a:lnTo>
                    <a:pt x="448693" y="9594"/>
                  </a:lnTo>
                  <a:lnTo>
                    <a:pt x="456290" y="11159"/>
                  </a:lnTo>
                  <a:lnTo>
                    <a:pt x="464215" y="13154"/>
                  </a:lnTo>
                  <a:lnTo>
                    <a:pt x="472354" y="14484"/>
                  </a:lnTo>
                  <a:lnTo>
                    <a:pt x="480637" y="15371"/>
                  </a:lnTo>
                  <a:lnTo>
                    <a:pt x="489017" y="15962"/>
                  </a:lnTo>
                  <a:lnTo>
                    <a:pt x="503408" y="16619"/>
                  </a:lnTo>
                  <a:lnTo>
                    <a:pt x="524760" y="16989"/>
                  </a:lnTo>
                  <a:lnTo>
                    <a:pt x="794270" y="17145"/>
                  </a:lnTo>
                  <a:lnTo>
                    <a:pt x="799070" y="16192"/>
                  </a:lnTo>
                  <a:lnTo>
                    <a:pt x="803223" y="14605"/>
                  </a:lnTo>
                  <a:lnTo>
                    <a:pt x="806945" y="12594"/>
                  </a:lnTo>
                  <a:lnTo>
                    <a:pt x="811331" y="11253"/>
                  </a:lnTo>
                  <a:lnTo>
                    <a:pt x="816160" y="10359"/>
                  </a:lnTo>
                  <a:lnTo>
                    <a:pt x="821284" y="9764"/>
                  </a:lnTo>
                  <a:lnTo>
                    <a:pt x="832057" y="9102"/>
                  </a:lnTo>
                  <a:lnTo>
                    <a:pt x="859636" y="8603"/>
                  </a:lnTo>
                  <a:lnTo>
                    <a:pt x="863989" y="8581"/>
                  </a:lnTo>
                  <a:lnTo>
                    <a:pt x="865553" y="7626"/>
                  </a:lnTo>
                  <a:lnTo>
                    <a:pt x="867547" y="6036"/>
                  </a:lnTo>
                  <a:lnTo>
                    <a:pt x="874342" y="46"/>
                  </a:lnTo>
                  <a:lnTo>
                    <a:pt x="874387" y="6"/>
                  </a:lnTo>
                  <a:lnTo>
                    <a:pt x="874390" y="4"/>
                  </a:lnTo>
                  <a:lnTo>
                    <a:pt x="874391" y="2"/>
                  </a:lnTo>
                  <a:lnTo>
                    <a:pt x="882967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y = - 4x + 30</a:t>
            </a: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>5x = 39 - y </a:t>
            </a:r>
            <a:endParaRPr lang="en-US" dirty="0"/>
          </a:p>
        </p:txBody>
      </p:sp>
      <p:sp>
        <p:nvSpPr>
          <p:cNvPr id="5" name="SMARTPenAnnotation190"/>
          <p:cNvSpPr/>
          <p:nvPr/>
        </p:nvSpPr>
        <p:spPr>
          <a:xfrm>
            <a:off x="4074797" y="745807"/>
            <a:ext cx="1808796" cy="60009"/>
          </a:xfrm>
          <a:custGeom>
            <a:avLst/>
            <a:gdLst/>
            <a:ahLst/>
            <a:cxnLst/>
            <a:rect l="0" t="0" r="0" b="0"/>
            <a:pathLst>
              <a:path w="1808796" h="60009">
                <a:moveTo>
                  <a:pt x="8570" y="0"/>
                </a:moveTo>
                <a:lnTo>
                  <a:pt x="0" y="0"/>
                </a:lnTo>
                <a:lnTo>
                  <a:pt x="8539" y="0"/>
                </a:lnTo>
                <a:lnTo>
                  <a:pt x="8567" y="7381"/>
                </a:lnTo>
                <a:lnTo>
                  <a:pt x="9521" y="7778"/>
                </a:lnTo>
                <a:lnTo>
                  <a:pt x="25257" y="8563"/>
                </a:lnTo>
                <a:lnTo>
                  <a:pt x="157055" y="8573"/>
                </a:lnTo>
                <a:lnTo>
                  <a:pt x="160900" y="9525"/>
                </a:lnTo>
                <a:lnTo>
                  <a:pt x="165368" y="11112"/>
                </a:lnTo>
                <a:lnTo>
                  <a:pt x="170252" y="13123"/>
                </a:lnTo>
                <a:lnTo>
                  <a:pt x="174461" y="14464"/>
                </a:lnTo>
                <a:lnTo>
                  <a:pt x="181676" y="15953"/>
                </a:lnTo>
                <a:lnTo>
                  <a:pt x="233834" y="17141"/>
                </a:lnTo>
                <a:lnTo>
                  <a:pt x="427320" y="17145"/>
                </a:lnTo>
                <a:lnTo>
                  <a:pt x="432517" y="16193"/>
                </a:lnTo>
                <a:lnTo>
                  <a:pt x="437886" y="14605"/>
                </a:lnTo>
                <a:lnTo>
                  <a:pt x="443371" y="12594"/>
                </a:lnTo>
                <a:lnTo>
                  <a:pt x="447980" y="11254"/>
                </a:lnTo>
                <a:lnTo>
                  <a:pt x="455641" y="9764"/>
                </a:lnTo>
                <a:lnTo>
                  <a:pt x="511856" y="8586"/>
                </a:lnTo>
                <a:lnTo>
                  <a:pt x="575550" y="8573"/>
                </a:lnTo>
                <a:lnTo>
                  <a:pt x="579914" y="7620"/>
                </a:lnTo>
                <a:lnTo>
                  <a:pt x="584729" y="6033"/>
                </a:lnTo>
                <a:lnTo>
                  <a:pt x="589843" y="4022"/>
                </a:lnTo>
                <a:lnTo>
                  <a:pt x="595158" y="2681"/>
                </a:lnTo>
                <a:lnTo>
                  <a:pt x="606144" y="1192"/>
                </a:lnTo>
                <a:lnTo>
                  <a:pt x="644659" y="105"/>
                </a:lnTo>
                <a:lnTo>
                  <a:pt x="651705" y="1022"/>
                </a:lnTo>
                <a:lnTo>
                  <a:pt x="658307" y="2586"/>
                </a:lnTo>
                <a:lnTo>
                  <a:pt x="664613" y="4582"/>
                </a:lnTo>
                <a:lnTo>
                  <a:pt x="670722" y="5912"/>
                </a:lnTo>
                <a:lnTo>
                  <a:pt x="688421" y="7784"/>
                </a:lnTo>
                <a:lnTo>
                  <a:pt x="740084" y="8552"/>
                </a:lnTo>
                <a:lnTo>
                  <a:pt x="1205477" y="8573"/>
                </a:lnTo>
                <a:lnTo>
                  <a:pt x="1211321" y="9525"/>
                </a:lnTo>
                <a:lnTo>
                  <a:pt x="1217121" y="11112"/>
                </a:lnTo>
                <a:lnTo>
                  <a:pt x="1222893" y="13123"/>
                </a:lnTo>
                <a:lnTo>
                  <a:pt x="1229599" y="14464"/>
                </a:lnTo>
                <a:lnTo>
                  <a:pt x="1244670" y="15953"/>
                </a:lnTo>
                <a:lnTo>
                  <a:pt x="1301072" y="17099"/>
                </a:lnTo>
                <a:lnTo>
                  <a:pt x="1349614" y="18096"/>
                </a:lnTo>
                <a:lnTo>
                  <a:pt x="1356942" y="19684"/>
                </a:lnTo>
                <a:lnTo>
                  <a:pt x="1364685" y="21695"/>
                </a:lnTo>
                <a:lnTo>
                  <a:pt x="1371751" y="23036"/>
                </a:lnTo>
                <a:lnTo>
                  <a:pt x="1384683" y="24526"/>
                </a:lnTo>
                <a:lnTo>
                  <a:pt x="1437289" y="25686"/>
                </a:lnTo>
                <a:lnTo>
                  <a:pt x="1443015" y="26649"/>
                </a:lnTo>
                <a:lnTo>
                  <a:pt x="1448736" y="28244"/>
                </a:lnTo>
                <a:lnTo>
                  <a:pt x="1454456" y="30259"/>
                </a:lnTo>
                <a:lnTo>
                  <a:pt x="1460174" y="31603"/>
                </a:lnTo>
                <a:lnTo>
                  <a:pt x="1471607" y="33096"/>
                </a:lnTo>
                <a:lnTo>
                  <a:pt x="1523045" y="34259"/>
                </a:lnTo>
                <a:lnTo>
                  <a:pt x="1591625" y="34290"/>
                </a:lnTo>
                <a:lnTo>
                  <a:pt x="1596388" y="35242"/>
                </a:lnTo>
                <a:lnTo>
                  <a:pt x="1600515" y="36830"/>
                </a:lnTo>
                <a:lnTo>
                  <a:pt x="1604219" y="38841"/>
                </a:lnTo>
                <a:lnTo>
                  <a:pt x="1608594" y="40181"/>
                </a:lnTo>
                <a:lnTo>
                  <a:pt x="1618534" y="41671"/>
                </a:lnTo>
                <a:lnTo>
                  <a:pt x="1661428" y="42832"/>
                </a:lnTo>
                <a:lnTo>
                  <a:pt x="1666735" y="43794"/>
                </a:lnTo>
                <a:lnTo>
                  <a:pt x="1672178" y="45389"/>
                </a:lnTo>
                <a:lnTo>
                  <a:pt x="1677712" y="47404"/>
                </a:lnTo>
                <a:lnTo>
                  <a:pt x="1682354" y="48748"/>
                </a:lnTo>
                <a:lnTo>
                  <a:pt x="1690051" y="50241"/>
                </a:lnTo>
                <a:lnTo>
                  <a:pt x="1745617" y="51429"/>
                </a:lnTo>
                <a:lnTo>
                  <a:pt x="1777359" y="51435"/>
                </a:lnTo>
                <a:lnTo>
                  <a:pt x="1779265" y="52387"/>
                </a:lnTo>
                <a:lnTo>
                  <a:pt x="1780536" y="53975"/>
                </a:lnTo>
                <a:lnTo>
                  <a:pt x="1781383" y="55986"/>
                </a:lnTo>
                <a:lnTo>
                  <a:pt x="1782901" y="57326"/>
                </a:lnTo>
                <a:lnTo>
                  <a:pt x="1784865" y="58220"/>
                </a:lnTo>
                <a:lnTo>
                  <a:pt x="1789587" y="59213"/>
                </a:lnTo>
                <a:lnTo>
                  <a:pt x="1808795" y="60008"/>
                </a:lnTo>
                <a:lnTo>
                  <a:pt x="1808795" y="5143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91"/>
          <p:cNvSpPr/>
          <p:nvPr/>
        </p:nvSpPr>
        <p:spPr>
          <a:xfrm>
            <a:off x="3989104" y="171461"/>
            <a:ext cx="2040190" cy="634355"/>
          </a:xfrm>
          <a:custGeom>
            <a:avLst/>
            <a:gdLst/>
            <a:ahLst/>
            <a:cxnLst/>
            <a:rect l="0" t="0" r="0" b="0"/>
            <a:pathLst>
              <a:path w="2040190" h="634355">
                <a:moveTo>
                  <a:pt x="128553" y="574346"/>
                </a:moveTo>
                <a:lnTo>
                  <a:pt x="128553" y="582918"/>
                </a:lnTo>
                <a:lnTo>
                  <a:pt x="128553" y="578367"/>
                </a:lnTo>
                <a:lnTo>
                  <a:pt x="127601" y="577027"/>
                </a:lnTo>
                <a:lnTo>
                  <a:pt x="126013" y="576133"/>
                </a:lnTo>
                <a:lnTo>
                  <a:pt x="120334" y="574451"/>
                </a:lnTo>
                <a:lnTo>
                  <a:pt x="112631" y="574355"/>
                </a:lnTo>
                <a:lnTo>
                  <a:pt x="112223" y="573400"/>
                </a:lnTo>
                <a:lnTo>
                  <a:pt x="111515" y="566966"/>
                </a:lnTo>
                <a:lnTo>
                  <a:pt x="110527" y="566568"/>
                </a:lnTo>
                <a:lnTo>
                  <a:pt x="106889" y="566127"/>
                </a:lnTo>
                <a:lnTo>
                  <a:pt x="105538" y="565057"/>
                </a:lnTo>
                <a:lnTo>
                  <a:pt x="104637" y="563391"/>
                </a:lnTo>
                <a:lnTo>
                  <a:pt x="103191" y="558424"/>
                </a:lnTo>
                <a:lnTo>
                  <a:pt x="88613" y="542041"/>
                </a:lnTo>
                <a:lnTo>
                  <a:pt x="86989" y="536811"/>
                </a:lnTo>
                <a:lnTo>
                  <a:pt x="86075" y="528511"/>
                </a:lnTo>
                <a:lnTo>
                  <a:pt x="84994" y="525692"/>
                </a:lnTo>
                <a:lnTo>
                  <a:pt x="81254" y="520020"/>
                </a:lnTo>
                <a:lnTo>
                  <a:pt x="78922" y="518126"/>
                </a:lnTo>
                <a:lnTo>
                  <a:pt x="76416" y="516863"/>
                </a:lnTo>
                <a:lnTo>
                  <a:pt x="73793" y="516022"/>
                </a:lnTo>
                <a:lnTo>
                  <a:pt x="72044" y="513556"/>
                </a:lnTo>
                <a:lnTo>
                  <a:pt x="70100" y="505736"/>
                </a:lnTo>
                <a:lnTo>
                  <a:pt x="68682" y="486012"/>
                </a:lnTo>
                <a:lnTo>
                  <a:pt x="67684" y="483072"/>
                </a:lnTo>
                <a:lnTo>
                  <a:pt x="64035" y="477265"/>
                </a:lnTo>
                <a:lnTo>
                  <a:pt x="56626" y="468640"/>
                </a:lnTo>
                <a:lnTo>
                  <a:pt x="54884" y="464823"/>
                </a:lnTo>
                <a:lnTo>
                  <a:pt x="51481" y="451301"/>
                </a:lnTo>
                <a:lnTo>
                  <a:pt x="45815" y="440839"/>
                </a:lnTo>
                <a:lnTo>
                  <a:pt x="38671" y="421310"/>
                </a:lnTo>
                <a:lnTo>
                  <a:pt x="36218" y="413302"/>
                </a:lnTo>
                <a:lnTo>
                  <a:pt x="35563" y="409834"/>
                </a:lnTo>
                <a:lnTo>
                  <a:pt x="32297" y="403439"/>
                </a:lnTo>
                <a:lnTo>
                  <a:pt x="30092" y="400401"/>
                </a:lnTo>
                <a:lnTo>
                  <a:pt x="27643" y="394485"/>
                </a:lnTo>
                <a:lnTo>
                  <a:pt x="26554" y="387728"/>
                </a:lnTo>
                <a:lnTo>
                  <a:pt x="26070" y="378374"/>
                </a:lnTo>
                <a:lnTo>
                  <a:pt x="24988" y="374166"/>
                </a:lnTo>
                <a:lnTo>
                  <a:pt x="21247" y="366950"/>
                </a:lnTo>
                <a:lnTo>
                  <a:pt x="13785" y="357532"/>
                </a:lnTo>
                <a:lnTo>
                  <a:pt x="12036" y="353603"/>
                </a:lnTo>
                <a:lnTo>
                  <a:pt x="8622" y="339925"/>
                </a:lnTo>
                <a:lnTo>
                  <a:pt x="2954" y="329416"/>
                </a:lnTo>
                <a:lnTo>
                  <a:pt x="1294" y="323248"/>
                </a:lnTo>
                <a:lnTo>
                  <a:pt x="228" y="305636"/>
                </a:lnTo>
                <a:lnTo>
                  <a:pt x="17" y="289457"/>
                </a:lnTo>
                <a:lnTo>
                  <a:pt x="0" y="284408"/>
                </a:lnTo>
                <a:lnTo>
                  <a:pt x="941" y="280089"/>
                </a:lnTo>
                <a:lnTo>
                  <a:pt x="6755" y="266313"/>
                </a:lnTo>
                <a:lnTo>
                  <a:pt x="8010" y="254795"/>
                </a:lnTo>
                <a:lnTo>
                  <a:pt x="8433" y="238386"/>
                </a:lnTo>
                <a:lnTo>
                  <a:pt x="11032" y="229451"/>
                </a:lnTo>
                <a:lnTo>
                  <a:pt x="15361" y="220082"/>
                </a:lnTo>
                <a:lnTo>
                  <a:pt x="22201" y="209452"/>
                </a:lnTo>
                <a:lnTo>
                  <a:pt x="29776" y="189862"/>
                </a:lnTo>
                <a:lnTo>
                  <a:pt x="37479" y="178379"/>
                </a:lnTo>
                <a:lnTo>
                  <a:pt x="45530" y="171983"/>
                </a:lnTo>
                <a:lnTo>
                  <a:pt x="60774" y="160487"/>
                </a:lnTo>
                <a:lnTo>
                  <a:pt x="77355" y="147556"/>
                </a:lnTo>
                <a:lnTo>
                  <a:pt x="108889" y="128737"/>
                </a:lnTo>
                <a:lnTo>
                  <a:pt x="112586" y="125826"/>
                </a:lnTo>
                <a:lnTo>
                  <a:pt x="150576" y="108583"/>
                </a:lnTo>
                <a:lnTo>
                  <a:pt x="185629" y="91429"/>
                </a:lnTo>
                <a:lnTo>
                  <a:pt x="227368" y="74284"/>
                </a:lnTo>
                <a:lnTo>
                  <a:pt x="274682" y="57139"/>
                </a:lnTo>
                <a:lnTo>
                  <a:pt x="308654" y="46661"/>
                </a:lnTo>
                <a:lnTo>
                  <a:pt x="366047" y="36289"/>
                </a:lnTo>
                <a:lnTo>
                  <a:pt x="387517" y="32334"/>
                </a:lnTo>
                <a:lnTo>
                  <a:pt x="403668" y="28652"/>
                </a:lnTo>
                <a:lnTo>
                  <a:pt x="427874" y="25626"/>
                </a:lnTo>
                <a:lnTo>
                  <a:pt x="456142" y="19093"/>
                </a:lnTo>
                <a:lnTo>
                  <a:pt x="516134" y="16257"/>
                </a:lnTo>
                <a:lnTo>
                  <a:pt x="573605" y="3471"/>
                </a:lnTo>
                <a:lnTo>
                  <a:pt x="634288" y="192"/>
                </a:lnTo>
                <a:lnTo>
                  <a:pt x="694335" y="0"/>
                </a:lnTo>
                <a:lnTo>
                  <a:pt x="753154" y="7370"/>
                </a:lnTo>
                <a:lnTo>
                  <a:pt x="799591" y="10944"/>
                </a:lnTo>
                <a:lnTo>
                  <a:pt x="847828" y="16318"/>
                </a:lnTo>
                <a:lnTo>
                  <a:pt x="885312" y="19513"/>
                </a:lnTo>
                <a:lnTo>
                  <a:pt x="942397" y="27702"/>
                </a:lnTo>
                <a:lnTo>
                  <a:pt x="960796" y="31356"/>
                </a:lnTo>
                <a:lnTo>
                  <a:pt x="1019277" y="34974"/>
                </a:lnTo>
                <a:lnTo>
                  <a:pt x="1067399" y="41626"/>
                </a:lnTo>
                <a:lnTo>
                  <a:pt x="1120632" y="45230"/>
                </a:lnTo>
                <a:lnTo>
                  <a:pt x="1150530" y="49588"/>
                </a:lnTo>
                <a:lnTo>
                  <a:pt x="1206074" y="57073"/>
                </a:lnTo>
                <a:lnTo>
                  <a:pt x="1274432" y="60692"/>
                </a:lnTo>
                <a:lnTo>
                  <a:pt x="1331563" y="67343"/>
                </a:lnTo>
                <a:lnTo>
                  <a:pt x="1388711" y="68407"/>
                </a:lnTo>
                <a:lnTo>
                  <a:pt x="1445861" y="69500"/>
                </a:lnTo>
                <a:lnTo>
                  <a:pt x="1503010" y="75947"/>
                </a:lnTo>
                <a:lnTo>
                  <a:pt x="1559659" y="77036"/>
                </a:lnTo>
                <a:lnTo>
                  <a:pt x="1620139" y="78087"/>
                </a:lnTo>
                <a:lnTo>
                  <a:pt x="1671600" y="84919"/>
                </a:lnTo>
                <a:lnTo>
                  <a:pt x="1729070" y="85667"/>
                </a:lnTo>
                <a:lnTo>
                  <a:pt x="1742864" y="86645"/>
                </a:lnTo>
                <a:lnTo>
                  <a:pt x="1784237" y="96295"/>
                </a:lnTo>
                <a:lnTo>
                  <a:pt x="1795005" y="99941"/>
                </a:lnTo>
                <a:lnTo>
                  <a:pt x="1817440" y="104822"/>
                </a:lnTo>
                <a:lnTo>
                  <a:pt x="1827859" y="109446"/>
                </a:lnTo>
                <a:lnTo>
                  <a:pt x="1839080" y="117405"/>
                </a:lnTo>
                <a:lnTo>
                  <a:pt x="1849390" y="125795"/>
                </a:lnTo>
                <a:lnTo>
                  <a:pt x="1870393" y="140016"/>
                </a:lnTo>
                <a:lnTo>
                  <a:pt x="1879835" y="148582"/>
                </a:lnTo>
                <a:lnTo>
                  <a:pt x="1894440" y="169651"/>
                </a:lnTo>
                <a:lnTo>
                  <a:pt x="1900182" y="177312"/>
                </a:lnTo>
                <a:lnTo>
                  <a:pt x="1907817" y="191382"/>
                </a:lnTo>
                <a:lnTo>
                  <a:pt x="1913419" y="207692"/>
                </a:lnTo>
                <a:lnTo>
                  <a:pt x="1920735" y="223455"/>
                </a:lnTo>
                <a:lnTo>
                  <a:pt x="1931740" y="245848"/>
                </a:lnTo>
                <a:lnTo>
                  <a:pt x="1934857" y="257215"/>
                </a:lnTo>
                <a:lnTo>
                  <a:pt x="1937195" y="268616"/>
                </a:lnTo>
                <a:lnTo>
                  <a:pt x="1943866" y="285745"/>
                </a:lnTo>
                <a:lnTo>
                  <a:pt x="1949137" y="297171"/>
                </a:lnTo>
                <a:lnTo>
                  <a:pt x="1952114" y="311140"/>
                </a:lnTo>
                <a:lnTo>
                  <a:pt x="1953437" y="325920"/>
                </a:lnTo>
                <a:lnTo>
                  <a:pt x="1954182" y="344952"/>
                </a:lnTo>
                <a:lnTo>
                  <a:pt x="1954434" y="370989"/>
                </a:lnTo>
                <a:lnTo>
                  <a:pt x="1954496" y="486599"/>
                </a:lnTo>
                <a:lnTo>
                  <a:pt x="1957036" y="497565"/>
                </a:lnTo>
                <a:lnTo>
                  <a:pt x="1960387" y="508789"/>
                </a:lnTo>
                <a:lnTo>
                  <a:pt x="1962274" y="524865"/>
                </a:lnTo>
                <a:lnTo>
                  <a:pt x="1962963" y="542418"/>
                </a:lnTo>
                <a:lnTo>
                  <a:pt x="1963951" y="545441"/>
                </a:lnTo>
                <a:lnTo>
                  <a:pt x="1967588" y="551339"/>
                </a:lnTo>
                <a:lnTo>
                  <a:pt x="1983217" y="568618"/>
                </a:lnTo>
                <a:lnTo>
                  <a:pt x="1985073" y="571480"/>
                </a:lnTo>
                <a:lnTo>
                  <a:pt x="1987135" y="577200"/>
                </a:lnTo>
                <a:lnTo>
                  <a:pt x="1988638" y="579106"/>
                </a:lnTo>
                <a:lnTo>
                  <a:pt x="1990592" y="580377"/>
                </a:lnTo>
                <a:lnTo>
                  <a:pt x="1992848" y="581224"/>
                </a:lnTo>
                <a:lnTo>
                  <a:pt x="1997893" y="584705"/>
                </a:lnTo>
                <a:lnTo>
                  <a:pt x="2004343" y="590151"/>
                </a:lnTo>
                <a:lnTo>
                  <a:pt x="2014562" y="591094"/>
                </a:lnTo>
                <a:lnTo>
                  <a:pt x="2017399" y="592179"/>
                </a:lnTo>
                <a:lnTo>
                  <a:pt x="2019292" y="593855"/>
                </a:lnTo>
                <a:lnTo>
                  <a:pt x="2020553" y="595924"/>
                </a:lnTo>
                <a:lnTo>
                  <a:pt x="2022346" y="597304"/>
                </a:lnTo>
                <a:lnTo>
                  <a:pt x="2024494" y="598224"/>
                </a:lnTo>
                <a:lnTo>
                  <a:pt x="2031524" y="600032"/>
                </a:lnTo>
                <a:lnTo>
                  <a:pt x="2040189" y="608605"/>
                </a:lnTo>
                <a:lnTo>
                  <a:pt x="2032000" y="616855"/>
                </a:lnTo>
                <a:lnTo>
                  <a:pt x="2027202" y="617104"/>
                </a:lnTo>
                <a:lnTo>
                  <a:pt x="2024874" y="618091"/>
                </a:lnTo>
                <a:lnTo>
                  <a:pt x="2017047" y="623079"/>
                </a:lnTo>
                <a:lnTo>
                  <a:pt x="2011506" y="624580"/>
                </a:lnTo>
                <a:lnTo>
                  <a:pt x="1985925" y="625750"/>
                </a:lnTo>
                <a:lnTo>
                  <a:pt x="1983068" y="626713"/>
                </a:lnTo>
                <a:lnTo>
                  <a:pt x="1971641" y="63435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92"/>
          <p:cNvSpPr/>
          <p:nvPr/>
        </p:nvSpPr>
        <p:spPr>
          <a:xfrm>
            <a:off x="5257800" y="951548"/>
            <a:ext cx="625752" cy="497205"/>
          </a:xfrm>
          <a:custGeom>
            <a:avLst/>
            <a:gdLst/>
            <a:ahLst/>
            <a:cxnLst/>
            <a:rect l="0" t="0" r="0" b="0"/>
            <a:pathLst>
              <a:path w="625752" h="497205">
                <a:moveTo>
                  <a:pt x="77152" y="17144"/>
                </a:moveTo>
                <a:lnTo>
                  <a:pt x="77152" y="24525"/>
                </a:lnTo>
                <a:lnTo>
                  <a:pt x="69771" y="32993"/>
                </a:lnTo>
                <a:lnTo>
                  <a:pt x="69109" y="36253"/>
                </a:lnTo>
                <a:lnTo>
                  <a:pt x="68626" y="51606"/>
                </a:lnTo>
                <a:lnTo>
                  <a:pt x="68589" y="62898"/>
                </a:lnTo>
                <a:lnTo>
                  <a:pt x="69538" y="65744"/>
                </a:lnTo>
                <a:lnTo>
                  <a:pt x="74472" y="74301"/>
                </a:lnTo>
                <a:lnTo>
                  <a:pt x="77311" y="82868"/>
                </a:lnTo>
                <a:lnTo>
                  <a:pt x="82808" y="91440"/>
                </a:lnTo>
                <a:lnTo>
                  <a:pt x="87689" y="105409"/>
                </a:lnTo>
                <a:lnTo>
                  <a:pt x="92312" y="114475"/>
                </a:lnTo>
                <a:lnTo>
                  <a:pt x="97542" y="121680"/>
                </a:lnTo>
                <a:lnTo>
                  <a:pt x="99318" y="125887"/>
                </a:lnTo>
                <a:lnTo>
                  <a:pt x="101817" y="140910"/>
                </a:lnTo>
                <a:lnTo>
                  <a:pt x="102402" y="151844"/>
                </a:lnTo>
                <a:lnTo>
                  <a:pt x="102731" y="164158"/>
                </a:lnTo>
                <a:lnTo>
                  <a:pt x="102828" y="178390"/>
                </a:lnTo>
                <a:lnTo>
                  <a:pt x="100312" y="189139"/>
                </a:lnTo>
                <a:lnTo>
                  <a:pt x="96079" y="203361"/>
                </a:lnTo>
                <a:lnTo>
                  <a:pt x="94825" y="216147"/>
                </a:lnTo>
                <a:lnTo>
                  <a:pt x="94532" y="226557"/>
                </a:lnTo>
                <a:lnTo>
                  <a:pt x="94300" y="275846"/>
                </a:lnTo>
                <a:lnTo>
                  <a:pt x="96838" y="284840"/>
                </a:lnTo>
                <a:lnTo>
                  <a:pt x="100189" y="294235"/>
                </a:lnTo>
                <a:lnTo>
                  <a:pt x="102075" y="305832"/>
                </a:lnTo>
                <a:lnTo>
                  <a:pt x="102517" y="315630"/>
                </a:lnTo>
                <a:lnTo>
                  <a:pt x="103587" y="319957"/>
                </a:lnTo>
                <a:lnTo>
                  <a:pt x="108691" y="331551"/>
                </a:lnTo>
                <a:lnTo>
                  <a:pt x="110627" y="345675"/>
                </a:lnTo>
                <a:lnTo>
                  <a:pt x="111080" y="353023"/>
                </a:lnTo>
                <a:lnTo>
                  <a:pt x="115886" y="367065"/>
                </a:lnTo>
                <a:lnTo>
                  <a:pt x="118791" y="378740"/>
                </a:lnTo>
                <a:lnTo>
                  <a:pt x="119652" y="392783"/>
                </a:lnTo>
                <a:lnTo>
                  <a:pt x="119943" y="407751"/>
                </a:lnTo>
                <a:lnTo>
                  <a:pt x="120012" y="431448"/>
                </a:lnTo>
                <a:lnTo>
                  <a:pt x="124564" y="444595"/>
                </a:lnTo>
                <a:lnTo>
                  <a:pt x="127395" y="451454"/>
                </a:lnTo>
                <a:lnTo>
                  <a:pt x="128234" y="458037"/>
                </a:lnTo>
                <a:lnTo>
                  <a:pt x="129304" y="460615"/>
                </a:lnTo>
                <a:lnTo>
                  <a:pt x="135937" y="469867"/>
                </a:lnTo>
                <a:lnTo>
                  <a:pt x="148984" y="483276"/>
                </a:lnTo>
                <a:lnTo>
                  <a:pt x="151710" y="485061"/>
                </a:lnTo>
                <a:lnTo>
                  <a:pt x="160097" y="488526"/>
                </a:lnTo>
                <a:lnTo>
                  <a:pt x="165769" y="492712"/>
                </a:lnTo>
                <a:lnTo>
                  <a:pt x="169567" y="494209"/>
                </a:lnTo>
                <a:lnTo>
                  <a:pt x="184015" y="496317"/>
                </a:lnTo>
                <a:lnTo>
                  <a:pt x="203424" y="497029"/>
                </a:lnTo>
                <a:lnTo>
                  <a:pt x="226566" y="497181"/>
                </a:lnTo>
                <a:lnTo>
                  <a:pt x="498826" y="497204"/>
                </a:lnTo>
                <a:lnTo>
                  <a:pt x="502096" y="496252"/>
                </a:lnTo>
                <a:lnTo>
                  <a:pt x="512201" y="491313"/>
                </a:lnTo>
                <a:lnTo>
                  <a:pt x="525884" y="488473"/>
                </a:lnTo>
                <a:lnTo>
                  <a:pt x="536394" y="482976"/>
                </a:lnTo>
                <a:lnTo>
                  <a:pt x="545541" y="479971"/>
                </a:lnTo>
                <a:lnTo>
                  <a:pt x="554283" y="474424"/>
                </a:lnTo>
                <a:lnTo>
                  <a:pt x="562906" y="471404"/>
                </a:lnTo>
                <a:lnTo>
                  <a:pt x="568633" y="467323"/>
                </a:lnTo>
                <a:lnTo>
                  <a:pt x="572446" y="465853"/>
                </a:lnTo>
                <a:lnTo>
                  <a:pt x="581763" y="464220"/>
                </a:lnTo>
                <a:lnTo>
                  <a:pt x="585009" y="462832"/>
                </a:lnTo>
                <a:lnTo>
                  <a:pt x="587173" y="460955"/>
                </a:lnTo>
                <a:lnTo>
                  <a:pt x="592759" y="453761"/>
                </a:lnTo>
                <a:lnTo>
                  <a:pt x="603181" y="442797"/>
                </a:lnTo>
                <a:lnTo>
                  <a:pt x="605003" y="439978"/>
                </a:lnTo>
                <a:lnTo>
                  <a:pt x="608520" y="431459"/>
                </a:lnTo>
                <a:lnTo>
                  <a:pt x="617759" y="417507"/>
                </a:lnTo>
                <a:lnTo>
                  <a:pt x="622222" y="408443"/>
                </a:lnTo>
                <a:lnTo>
                  <a:pt x="624734" y="397985"/>
                </a:lnTo>
                <a:lnTo>
                  <a:pt x="625583" y="383378"/>
                </a:lnTo>
                <a:lnTo>
                  <a:pt x="625751" y="366982"/>
                </a:lnTo>
                <a:lnTo>
                  <a:pt x="623234" y="358047"/>
                </a:lnTo>
                <a:lnTo>
                  <a:pt x="619893" y="347727"/>
                </a:lnTo>
                <a:lnTo>
                  <a:pt x="618408" y="336790"/>
                </a:lnTo>
                <a:lnTo>
                  <a:pt x="617571" y="324473"/>
                </a:lnTo>
                <a:lnTo>
                  <a:pt x="617324" y="310240"/>
                </a:lnTo>
                <a:lnTo>
                  <a:pt x="614726" y="299492"/>
                </a:lnTo>
                <a:lnTo>
                  <a:pt x="610448" y="285270"/>
                </a:lnTo>
                <a:lnTo>
                  <a:pt x="608495" y="277281"/>
                </a:lnTo>
                <a:lnTo>
                  <a:pt x="602040" y="263026"/>
                </a:lnTo>
                <a:lnTo>
                  <a:pt x="594096" y="251394"/>
                </a:lnTo>
                <a:lnTo>
                  <a:pt x="585709" y="236306"/>
                </a:lnTo>
                <a:lnTo>
                  <a:pt x="580037" y="225357"/>
                </a:lnTo>
                <a:lnTo>
                  <a:pt x="576882" y="216681"/>
                </a:lnTo>
                <a:lnTo>
                  <a:pt x="575479" y="208697"/>
                </a:lnTo>
                <a:lnTo>
                  <a:pt x="574689" y="194445"/>
                </a:lnTo>
                <a:lnTo>
                  <a:pt x="574456" y="182813"/>
                </a:lnTo>
                <a:lnTo>
                  <a:pt x="574357" y="112647"/>
                </a:lnTo>
                <a:lnTo>
                  <a:pt x="573405" y="108435"/>
                </a:lnTo>
                <a:lnTo>
                  <a:pt x="567572" y="94832"/>
                </a:lnTo>
                <a:lnTo>
                  <a:pt x="566138" y="82972"/>
                </a:lnTo>
                <a:lnTo>
                  <a:pt x="565889" y="74325"/>
                </a:lnTo>
                <a:lnTo>
                  <a:pt x="564902" y="71457"/>
                </a:lnTo>
                <a:lnTo>
                  <a:pt x="559914" y="62870"/>
                </a:lnTo>
                <a:lnTo>
                  <a:pt x="557568" y="53128"/>
                </a:lnTo>
                <a:lnTo>
                  <a:pt x="552767" y="47385"/>
                </a:lnTo>
                <a:lnTo>
                  <a:pt x="550438" y="45877"/>
                </a:lnTo>
                <a:lnTo>
                  <a:pt x="545312" y="44202"/>
                </a:lnTo>
                <a:lnTo>
                  <a:pt x="543564" y="42803"/>
                </a:lnTo>
                <a:lnTo>
                  <a:pt x="542398" y="40917"/>
                </a:lnTo>
                <a:lnTo>
                  <a:pt x="541621" y="38708"/>
                </a:lnTo>
                <a:lnTo>
                  <a:pt x="538218" y="33713"/>
                </a:lnTo>
                <a:lnTo>
                  <a:pt x="535977" y="31047"/>
                </a:lnTo>
                <a:lnTo>
                  <a:pt x="533530" y="29270"/>
                </a:lnTo>
                <a:lnTo>
                  <a:pt x="515405" y="21634"/>
                </a:lnTo>
                <a:lnTo>
                  <a:pt x="499883" y="12139"/>
                </a:lnTo>
                <a:lnTo>
                  <a:pt x="485828" y="9629"/>
                </a:lnTo>
                <a:lnTo>
                  <a:pt x="478495" y="9041"/>
                </a:lnTo>
                <a:lnTo>
                  <a:pt x="459184" y="2773"/>
                </a:lnTo>
                <a:lnTo>
                  <a:pt x="442653" y="821"/>
                </a:lnTo>
                <a:lnTo>
                  <a:pt x="425690" y="243"/>
                </a:lnTo>
                <a:lnTo>
                  <a:pt x="358350" y="2"/>
                </a:lnTo>
                <a:lnTo>
                  <a:pt x="333825" y="0"/>
                </a:lnTo>
                <a:lnTo>
                  <a:pt x="319499" y="2539"/>
                </a:lnTo>
                <a:lnTo>
                  <a:pt x="305830" y="5891"/>
                </a:lnTo>
                <a:lnTo>
                  <a:pt x="290229" y="7380"/>
                </a:lnTo>
                <a:lnTo>
                  <a:pt x="276311" y="8042"/>
                </a:lnTo>
                <a:lnTo>
                  <a:pt x="262822" y="9289"/>
                </a:lnTo>
                <a:lnTo>
                  <a:pt x="247302" y="13018"/>
                </a:lnTo>
                <a:lnTo>
                  <a:pt x="230879" y="15310"/>
                </a:lnTo>
                <a:lnTo>
                  <a:pt x="215008" y="16329"/>
                </a:lnTo>
                <a:lnTo>
                  <a:pt x="201603" y="16782"/>
                </a:lnTo>
                <a:lnTo>
                  <a:pt x="186756" y="19523"/>
                </a:lnTo>
                <a:lnTo>
                  <a:pt x="171585" y="22964"/>
                </a:lnTo>
                <a:lnTo>
                  <a:pt x="152334" y="24901"/>
                </a:lnTo>
                <a:lnTo>
                  <a:pt x="134565" y="25475"/>
                </a:lnTo>
                <a:lnTo>
                  <a:pt x="10270" y="25717"/>
                </a:lnTo>
                <a:lnTo>
                  <a:pt x="6787" y="28257"/>
                </a:lnTo>
                <a:lnTo>
                  <a:pt x="0" y="3428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3"/>
          <p:cNvSpPr/>
          <p:nvPr/>
        </p:nvSpPr>
        <p:spPr>
          <a:xfrm>
            <a:off x="1768907" y="1855300"/>
            <a:ext cx="334213" cy="440895"/>
          </a:xfrm>
          <a:custGeom>
            <a:avLst/>
            <a:gdLst/>
            <a:ahLst/>
            <a:cxnLst/>
            <a:rect l="0" t="0" r="0" b="0"/>
            <a:pathLst>
              <a:path w="334213" h="440895">
                <a:moveTo>
                  <a:pt x="334212" y="22077"/>
                </a:moveTo>
                <a:lnTo>
                  <a:pt x="326832" y="22077"/>
                </a:lnTo>
                <a:lnTo>
                  <a:pt x="326434" y="21125"/>
                </a:lnTo>
                <a:lnTo>
                  <a:pt x="325993" y="17526"/>
                </a:lnTo>
                <a:lnTo>
                  <a:pt x="324923" y="16186"/>
                </a:lnTo>
                <a:lnTo>
                  <a:pt x="323257" y="15292"/>
                </a:lnTo>
                <a:lnTo>
                  <a:pt x="321194" y="14696"/>
                </a:lnTo>
                <a:lnTo>
                  <a:pt x="316361" y="11494"/>
                </a:lnTo>
                <a:lnTo>
                  <a:pt x="313739" y="9307"/>
                </a:lnTo>
                <a:lnTo>
                  <a:pt x="311039" y="7849"/>
                </a:lnTo>
                <a:lnTo>
                  <a:pt x="305498" y="6228"/>
                </a:lnTo>
                <a:lnTo>
                  <a:pt x="295133" y="5188"/>
                </a:lnTo>
                <a:lnTo>
                  <a:pt x="287297" y="4966"/>
                </a:lnTo>
                <a:lnTo>
                  <a:pt x="284838" y="4002"/>
                </a:lnTo>
                <a:lnTo>
                  <a:pt x="279566" y="391"/>
                </a:lnTo>
                <a:lnTo>
                  <a:pt x="276826" y="0"/>
                </a:lnTo>
                <a:lnTo>
                  <a:pt x="274048" y="691"/>
                </a:lnTo>
                <a:lnTo>
                  <a:pt x="268420" y="3047"/>
                </a:lnTo>
                <a:lnTo>
                  <a:pt x="259897" y="4374"/>
                </a:lnTo>
                <a:lnTo>
                  <a:pt x="250386" y="4767"/>
                </a:lnTo>
                <a:lnTo>
                  <a:pt x="241076" y="4858"/>
                </a:lnTo>
                <a:lnTo>
                  <a:pt x="234974" y="5836"/>
                </a:lnTo>
                <a:lnTo>
                  <a:pt x="228049" y="7439"/>
                </a:lnTo>
                <a:lnTo>
                  <a:pt x="220574" y="9461"/>
                </a:lnTo>
                <a:lnTo>
                  <a:pt x="213686" y="10809"/>
                </a:lnTo>
                <a:lnTo>
                  <a:pt x="207189" y="11707"/>
                </a:lnTo>
                <a:lnTo>
                  <a:pt x="200953" y="12306"/>
                </a:lnTo>
                <a:lnTo>
                  <a:pt x="194890" y="13658"/>
                </a:lnTo>
                <a:lnTo>
                  <a:pt x="188944" y="15512"/>
                </a:lnTo>
                <a:lnTo>
                  <a:pt x="183074" y="17700"/>
                </a:lnTo>
                <a:lnTo>
                  <a:pt x="177256" y="19159"/>
                </a:lnTo>
                <a:lnTo>
                  <a:pt x="171472" y="20132"/>
                </a:lnTo>
                <a:lnTo>
                  <a:pt x="165712" y="20780"/>
                </a:lnTo>
                <a:lnTo>
                  <a:pt x="156771" y="21501"/>
                </a:lnTo>
                <a:lnTo>
                  <a:pt x="148669" y="21821"/>
                </a:lnTo>
                <a:lnTo>
                  <a:pt x="127947" y="22026"/>
                </a:lnTo>
                <a:lnTo>
                  <a:pt x="122407" y="22043"/>
                </a:lnTo>
                <a:lnTo>
                  <a:pt x="117761" y="21102"/>
                </a:lnTo>
                <a:lnTo>
                  <a:pt x="110059" y="17516"/>
                </a:lnTo>
                <a:lnTo>
                  <a:pt x="100922" y="15287"/>
                </a:lnTo>
                <a:lnTo>
                  <a:pt x="91462" y="14297"/>
                </a:lnTo>
                <a:lnTo>
                  <a:pt x="84083" y="13857"/>
                </a:lnTo>
                <a:lnTo>
                  <a:pt x="75089" y="13661"/>
                </a:lnTo>
                <a:lnTo>
                  <a:pt x="48224" y="13507"/>
                </a:lnTo>
                <a:lnTo>
                  <a:pt x="46399" y="12554"/>
                </a:lnTo>
                <a:lnTo>
                  <a:pt x="45182" y="10966"/>
                </a:lnTo>
                <a:lnTo>
                  <a:pt x="42789" y="5037"/>
                </a:lnTo>
                <a:lnTo>
                  <a:pt x="42748" y="17952"/>
                </a:lnTo>
                <a:lnTo>
                  <a:pt x="41795" y="20279"/>
                </a:lnTo>
                <a:lnTo>
                  <a:pt x="36856" y="28106"/>
                </a:lnTo>
                <a:lnTo>
                  <a:pt x="35366" y="33647"/>
                </a:lnTo>
                <a:lnTo>
                  <a:pt x="34410" y="44965"/>
                </a:lnTo>
                <a:lnTo>
                  <a:pt x="34280" y="50664"/>
                </a:lnTo>
                <a:lnTo>
                  <a:pt x="35197" y="53518"/>
                </a:lnTo>
                <a:lnTo>
                  <a:pt x="40087" y="62084"/>
                </a:lnTo>
                <a:lnTo>
                  <a:pt x="41565" y="67798"/>
                </a:lnTo>
                <a:lnTo>
                  <a:pt x="42397" y="80921"/>
                </a:lnTo>
                <a:lnTo>
                  <a:pt x="42644" y="92323"/>
                </a:lnTo>
                <a:lnTo>
                  <a:pt x="42747" y="157612"/>
                </a:lnTo>
                <a:lnTo>
                  <a:pt x="41795" y="161964"/>
                </a:lnTo>
                <a:lnTo>
                  <a:pt x="36856" y="173592"/>
                </a:lnTo>
                <a:lnTo>
                  <a:pt x="35366" y="183397"/>
                </a:lnTo>
                <a:lnTo>
                  <a:pt x="35922" y="187726"/>
                </a:lnTo>
                <a:lnTo>
                  <a:pt x="37244" y="191565"/>
                </a:lnTo>
                <a:lnTo>
                  <a:pt x="40302" y="198370"/>
                </a:lnTo>
                <a:lnTo>
                  <a:pt x="42425" y="208864"/>
                </a:lnTo>
                <a:lnTo>
                  <a:pt x="42719" y="222445"/>
                </a:lnTo>
                <a:lnTo>
                  <a:pt x="42745" y="227345"/>
                </a:lnTo>
                <a:lnTo>
                  <a:pt x="34528" y="227805"/>
                </a:lnTo>
                <a:lnTo>
                  <a:pt x="43547" y="218490"/>
                </a:lnTo>
                <a:lnTo>
                  <a:pt x="54335" y="207666"/>
                </a:lnTo>
                <a:lnTo>
                  <a:pt x="62503" y="202033"/>
                </a:lnTo>
                <a:lnTo>
                  <a:pt x="72482" y="196355"/>
                </a:lnTo>
                <a:lnTo>
                  <a:pt x="83268" y="190657"/>
                </a:lnTo>
                <a:lnTo>
                  <a:pt x="91872" y="184949"/>
                </a:lnTo>
                <a:lnTo>
                  <a:pt x="99823" y="179237"/>
                </a:lnTo>
                <a:lnTo>
                  <a:pt x="109707" y="173523"/>
                </a:lnTo>
                <a:lnTo>
                  <a:pt x="115010" y="171619"/>
                </a:lnTo>
                <a:lnTo>
                  <a:pt x="120450" y="170349"/>
                </a:lnTo>
                <a:lnTo>
                  <a:pt x="125981" y="169503"/>
                </a:lnTo>
                <a:lnTo>
                  <a:pt x="134668" y="166022"/>
                </a:lnTo>
                <a:lnTo>
                  <a:pt x="138318" y="163760"/>
                </a:lnTo>
                <a:lnTo>
                  <a:pt x="143609" y="162253"/>
                </a:lnTo>
                <a:lnTo>
                  <a:pt x="149993" y="161247"/>
                </a:lnTo>
                <a:lnTo>
                  <a:pt x="157107" y="160577"/>
                </a:lnTo>
                <a:lnTo>
                  <a:pt x="163755" y="160131"/>
                </a:lnTo>
                <a:lnTo>
                  <a:pt x="170091" y="159833"/>
                </a:lnTo>
                <a:lnTo>
                  <a:pt x="185572" y="159414"/>
                </a:lnTo>
                <a:lnTo>
                  <a:pt x="189398" y="159355"/>
                </a:lnTo>
                <a:lnTo>
                  <a:pt x="194807" y="160268"/>
                </a:lnTo>
                <a:lnTo>
                  <a:pt x="201271" y="161829"/>
                </a:lnTo>
                <a:lnTo>
                  <a:pt x="208437" y="163823"/>
                </a:lnTo>
                <a:lnTo>
                  <a:pt x="214167" y="166104"/>
                </a:lnTo>
                <a:lnTo>
                  <a:pt x="223074" y="171179"/>
                </a:lnTo>
                <a:lnTo>
                  <a:pt x="232747" y="176610"/>
                </a:lnTo>
                <a:lnTo>
                  <a:pt x="248904" y="185022"/>
                </a:lnTo>
                <a:lnTo>
                  <a:pt x="259150" y="190700"/>
                </a:lnTo>
                <a:lnTo>
                  <a:pt x="266879" y="196398"/>
                </a:lnTo>
                <a:lnTo>
                  <a:pt x="276585" y="204961"/>
                </a:lnTo>
                <a:lnTo>
                  <a:pt x="285493" y="218081"/>
                </a:lnTo>
                <a:lnTo>
                  <a:pt x="291287" y="228570"/>
                </a:lnTo>
                <a:lnTo>
                  <a:pt x="296085" y="238629"/>
                </a:lnTo>
                <a:lnTo>
                  <a:pt x="299738" y="250600"/>
                </a:lnTo>
                <a:lnTo>
                  <a:pt x="303968" y="260485"/>
                </a:lnTo>
                <a:lnTo>
                  <a:pt x="306483" y="271229"/>
                </a:lnTo>
                <a:lnTo>
                  <a:pt x="308553" y="282354"/>
                </a:lnTo>
                <a:lnTo>
                  <a:pt x="312648" y="293648"/>
                </a:lnTo>
                <a:lnTo>
                  <a:pt x="313169" y="299327"/>
                </a:lnTo>
                <a:lnTo>
                  <a:pt x="311207" y="310717"/>
                </a:lnTo>
                <a:lnTo>
                  <a:pt x="309701" y="322129"/>
                </a:lnTo>
                <a:lnTo>
                  <a:pt x="309299" y="327839"/>
                </a:lnTo>
                <a:lnTo>
                  <a:pt x="307126" y="333551"/>
                </a:lnTo>
                <a:lnTo>
                  <a:pt x="299632" y="344977"/>
                </a:lnTo>
                <a:lnTo>
                  <a:pt x="292491" y="356406"/>
                </a:lnTo>
                <a:lnTo>
                  <a:pt x="286142" y="366883"/>
                </a:lnTo>
                <a:lnTo>
                  <a:pt x="277213" y="379088"/>
                </a:lnTo>
                <a:lnTo>
                  <a:pt x="271414" y="389029"/>
                </a:lnTo>
                <a:lnTo>
                  <a:pt x="266629" y="393394"/>
                </a:lnTo>
                <a:lnTo>
                  <a:pt x="260582" y="397257"/>
                </a:lnTo>
                <a:lnTo>
                  <a:pt x="199971" y="427807"/>
                </a:lnTo>
                <a:lnTo>
                  <a:pt x="194236" y="429724"/>
                </a:lnTo>
                <a:lnTo>
                  <a:pt x="188507" y="431002"/>
                </a:lnTo>
                <a:lnTo>
                  <a:pt x="182783" y="431853"/>
                </a:lnTo>
                <a:lnTo>
                  <a:pt x="176110" y="432421"/>
                </a:lnTo>
                <a:lnTo>
                  <a:pt x="168803" y="432800"/>
                </a:lnTo>
                <a:lnTo>
                  <a:pt x="161075" y="433052"/>
                </a:lnTo>
                <a:lnTo>
                  <a:pt x="154017" y="434173"/>
                </a:lnTo>
                <a:lnTo>
                  <a:pt x="147407" y="435873"/>
                </a:lnTo>
                <a:lnTo>
                  <a:pt x="141096" y="437958"/>
                </a:lnTo>
                <a:lnTo>
                  <a:pt x="134030" y="439349"/>
                </a:lnTo>
                <a:lnTo>
                  <a:pt x="126463" y="440276"/>
                </a:lnTo>
                <a:lnTo>
                  <a:pt x="118560" y="440894"/>
                </a:lnTo>
                <a:lnTo>
                  <a:pt x="111387" y="440353"/>
                </a:lnTo>
                <a:lnTo>
                  <a:pt x="104699" y="439040"/>
                </a:lnTo>
                <a:lnTo>
                  <a:pt x="98336" y="437212"/>
                </a:lnTo>
                <a:lnTo>
                  <a:pt x="92189" y="435994"/>
                </a:lnTo>
                <a:lnTo>
                  <a:pt x="86186" y="435182"/>
                </a:lnTo>
                <a:lnTo>
                  <a:pt x="80279" y="434640"/>
                </a:lnTo>
                <a:lnTo>
                  <a:pt x="71176" y="434038"/>
                </a:lnTo>
                <a:lnTo>
                  <a:pt x="67415" y="433878"/>
                </a:lnTo>
                <a:lnTo>
                  <a:pt x="58156" y="431160"/>
                </a:lnTo>
                <a:lnTo>
                  <a:pt x="53020" y="429101"/>
                </a:lnTo>
                <a:lnTo>
                  <a:pt x="47691" y="426777"/>
                </a:lnTo>
                <a:lnTo>
                  <a:pt x="36689" y="421654"/>
                </a:lnTo>
                <a:lnTo>
                  <a:pt x="27990" y="418742"/>
                </a:lnTo>
                <a:lnTo>
                  <a:pt x="24337" y="417965"/>
                </a:lnTo>
                <a:lnTo>
                  <a:pt x="21901" y="416495"/>
                </a:lnTo>
                <a:lnTo>
                  <a:pt x="20277" y="414563"/>
                </a:lnTo>
                <a:lnTo>
                  <a:pt x="19195" y="412322"/>
                </a:lnTo>
                <a:lnTo>
                  <a:pt x="9839" y="400852"/>
                </a:lnTo>
                <a:lnTo>
                  <a:pt x="4316" y="395186"/>
                </a:lnTo>
                <a:lnTo>
                  <a:pt x="2839" y="392737"/>
                </a:lnTo>
                <a:lnTo>
                  <a:pt x="1198" y="387474"/>
                </a:lnTo>
                <a:lnTo>
                  <a:pt x="144" y="376335"/>
                </a:lnTo>
                <a:lnTo>
                  <a:pt x="0" y="370660"/>
                </a:lnTo>
                <a:lnTo>
                  <a:pt x="914" y="368766"/>
                </a:lnTo>
                <a:lnTo>
                  <a:pt x="2476" y="367503"/>
                </a:lnTo>
                <a:lnTo>
                  <a:pt x="4470" y="366661"/>
                </a:lnTo>
                <a:lnTo>
                  <a:pt x="5799" y="365147"/>
                </a:lnTo>
                <a:lnTo>
                  <a:pt x="6685" y="363186"/>
                </a:lnTo>
                <a:lnTo>
                  <a:pt x="8457" y="3564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4"/>
          <p:cNvSpPr/>
          <p:nvPr/>
        </p:nvSpPr>
        <p:spPr>
          <a:xfrm>
            <a:off x="2192478" y="2014537"/>
            <a:ext cx="382130" cy="317184"/>
          </a:xfrm>
          <a:custGeom>
            <a:avLst/>
            <a:gdLst/>
            <a:ahLst/>
            <a:cxnLst/>
            <a:rect l="0" t="0" r="0" b="0"/>
            <a:pathLst>
              <a:path w="382130" h="317184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2" y="953"/>
                </a:lnTo>
                <a:lnTo>
                  <a:pt x="3681" y="2540"/>
                </a:lnTo>
                <a:lnTo>
                  <a:pt x="4100" y="4551"/>
                </a:lnTo>
                <a:lnTo>
                  <a:pt x="5332" y="5892"/>
                </a:lnTo>
                <a:lnTo>
                  <a:pt x="7106" y="6785"/>
                </a:lnTo>
                <a:lnTo>
                  <a:pt x="9241" y="7381"/>
                </a:lnTo>
                <a:lnTo>
                  <a:pt x="14154" y="10583"/>
                </a:lnTo>
                <a:lnTo>
                  <a:pt x="20464" y="15181"/>
                </a:lnTo>
                <a:lnTo>
                  <a:pt x="29619" y="20400"/>
                </a:lnTo>
                <a:lnTo>
                  <a:pt x="40932" y="28693"/>
                </a:lnTo>
                <a:lnTo>
                  <a:pt x="50317" y="37182"/>
                </a:lnTo>
                <a:lnTo>
                  <a:pt x="58762" y="42878"/>
                </a:lnTo>
                <a:lnTo>
                  <a:pt x="63681" y="45731"/>
                </a:lnTo>
                <a:lnTo>
                  <a:pt x="71687" y="53980"/>
                </a:lnTo>
                <a:lnTo>
                  <a:pt x="75155" y="58846"/>
                </a:lnTo>
                <a:lnTo>
                  <a:pt x="84089" y="66794"/>
                </a:lnTo>
                <a:lnTo>
                  <a:pt x="89138" y="70247"/>
                </a:lnTo>
                <a:lnTo>
                  <a:pt x="97288" y="79163"/>
                </a:lnTo>
                <a:lnTo>
                  <a:pt x="100795" y="84208"/>
                </a:lnTo>
                <a:lnTo>
                  <a:pt x="109772" y="92353"/>
                </a:lnTo>
                <a:lnTo>
                  <a:pt x="120111" y="100101"/>
                </a:lnTo>
                <a:lnTo>
                  <a:pt x="131057" y="109894"/>
                </a:lnTo>
                <a:lnTo>
                  <a:pt x="142271" y="120597"/>
                </a:lnTo>
                <a:lnTo>
                  <a:pt x="147929" y="126118"/>
                </a:lnTo>
                <a:lnTo>
                  <a:pt x="159295" y="134792"/>
                </a:lnTo>
                <a:lnTo>
                  <a:pt x="170697" y="142775"/>
                </a:lnTo>
                <a:lnTo>
                  <a:pt x="182114" y="152673"/>
                </a:lnTo>
                <a:lnTo>
                  <a:pt x="193538" y="163422"/>
                </a:lnTo>
                <a:lnTo>
                  <a:pt x="228988" y="198364"/>
                </a:lnTo>
                <a:lnTo>
                  <a:pt x="243303" y="212656"/>
                </a:lnTo>
                <a:lnTo>
                  <a:pt x="247668" y="217971"/>
                </a:lnTo>
                <a:lnTo>
                  <a:pt x="251531" y="223419"/>
                </a:lnTo>
                <a:lnTo>
                  <a:pt x="255059" y="228956"/>
                </a:lnTo>
                <a:lnTo>
                  <a:pt x="259315" y="234552"/>
                </a:lnTo>
                <a:lnTo>
                  <a:pt x="264058" y="240188"/>
                </a:lnTo>
                <a:lnTo>
                  <a:pt x="269125" y="245850"/>
                </a:lnTo>
                <a:lnTo>
                  <a:pt x="279835" y="254682"/>
                </a:lnTo>
                <a:lnTo>
                  <a:pt x="290945" y="261782"/>
                </a:lnTo>
                <a:lnTo>
                  <a:pt x="302233" y="268113"/>
                </a:lnTo>
                <a:lnTo>
                  <a:pt x="311059" y="274101"/>
                </a:lnTo>
                <a:lnTo>
                  <a:pt x="319110" y="280890"/>
                </a:lnTo>
                <a:lnTo>
                  <a:pt x="329038" y="290258"/>
                </a:lnTo>
                <a:lnTo>
                  <a:pt x="337261" y="295691"/>
                </a:lnTo>
                <a:lnTo>
                  <a:pt x="345043" y="299058"/>
                </a:lnTo>
                <a:lnTo>
                  <a:pt x="354851" y="303730"/>
                </a:lnTo>
                <a:lnTo>
                  <a:pt x="358229" y="306309"/>
                </a:lnTo>
                <a:lnTo>
                  <a:pt x="360481" y="308981"/>
                </a:lnTo>
                <a:lnTo>
                  <a:pt x="361982" y="311715"/>
                </a:lnTo>
                <a:lnTo>
                  <a:pt x="363935" y="313537"/>
                </a:lnTo>
                <a:lnTo>
                  <a:pt x="366190" y="314752"/>
                </a:lnTo>
                <a:lnTo>
                  <a:pt x="371235" y="316103"/>
                </a:lnTo>
                <a:lnTo>
                  <a:pt x="382129" y="31718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5"/>
          <p:cNvSpPr/>
          <p:nvPr/>
        </p:nvSpPr>
        <p:spPr>
          <a:xfrm>
            <a:off x="2267306" y="2040255"/>
            <a:ext cx="247295" cy="240031"/>
          </a:xfrm>
          <a:custGeom>
            <a:avLst/>
            <a:gdLst/>
            <a:ahLst/>
            <a:cxnLst/>
            <a:rect l="0" t="0" r="0" b="0"/>
            <a:pathLst>
              <a:path w="247295" h="240031">
                <a:moveTo>
                  <a:pt x="247294" y="0"/>
                </a:moveTo>
                <a:lnTo>
                  <a:pt x="238752" y="0"/>
                </a:lnTo>
                <a:lnTo>
                  <a:pt x="238730" y="4551"/>
                </a:lnTo>
                <a:lnTo>
                  <a:pt x="237775" y="6843"/>
                </a:lnTo>
                <a:lnTo>
                  <a:pt x="234173" y="11931"/>
                </a:lnTo>
                <a:lnTo>
                  <a:pt x="229397" y="17368"/>
                </a:lnTo>
                <a:lnTo>
                  <a:pt x="224099" y="22959"/>
                </a:lnTo>
                <a:lnTo>
                  <a:pt x="218570" y="28619"/>
                </a:lnTo>
                <a:lnTo>
                  <a:pt x="215762" y="32414"/>
                </a:lnTo>
                <a:lnTo>
                  <a:pt x="212937" y="36849"/>
                </a:lnTo>
                <a:lnTo>
                  <a:pt x="210102" y="41711"/>
                </a:lnTo>
                <a:lnTo>
                  <a:pt x="207259" y="45905"/>
                </a:lnTo>
                <a:lnTo>
                  <a:pt x="201560" y="53104"/>
                </a:lnTo>
                <a:lnTo>
                  <a:pt x="198707" y="57310"/>
                </a:lnTo>
                <a:lnTo>
                  <a:pt x="195853" y="62019"/>
                </a:lnTo>
                <a:lnTo>
                  <a:pt x="192997" y="67064"/>
                </a:lnTo>
                <a:lnTo>
                  <a:pt x="189188" y="72331"/>
                </a:lnTo>
                <a:lnTo>
                  <a:pt x="184744" y="77748"/>
                </a:lnTo>
                <a:lnTo>
                  <a:pt x="179876" y="83265"/>
                </a:lnTo>
                <a:lnTo>
                  <a:pt x="175679" y="88847"/>
                </a:lnTo>
                <a:lnTo>
                  <a:pt x="171928" y="94474"/>
                </a:lnTo>
                <a:lnTo>
                  <a:pt x="168475" y="100130"/>
                </a:lnTo>
                <a:lnTo>
                  <a:pt x="164268" y="105806"/>
                </a:lnTo>
                <a:lnTo>
                  <a:pt x="159558" y="111495"/>
                </a:lnTo>
                <a:lnTo>
                  <a:pt x="154513" y="117192"/>
                </a:lnTo>
                <a:lnTo>
                  <a:pt x="143828" y="128603"/>
                </a:lnTo>
                <a:lnTo>
                  <a:pt x="138311" y="134312"/>
                </a:lnTo>
                <a:lnTo>
                  <a:pt x="133681" y="140024"/>
                </a:lnTo>
                <a:lnTo>
                  <a:pt x="129642" y="145737"/>
                </a:lnTo>
                <a:lnTo>
                  <a:pt x="125997" y="151450"/>
                </a:lnTo>
                <a:lnTo>
                  <a:pt x="121661" y="157164"/>
                </a:lnTo>
                <a:lnTo>
                  <a:pt x="116866" y="162878"/>
                </a:lnTo>
                <a:lnTo>
                  <a:pt x="111765" y="168593"/>
                </a:lnTo>
                <a:lnTo>
                  <a:pt x="106458" y="173355"/>
                </a:lnTo>
                <a:lnTo>
                  <a:pt x="101016" y="177483"/>
                </a:lnTo>
                <a:lnTo>
                  <a:pt x="95483" y="181186"/>
                </a:lnTo>
                <a:lnTo>
                  <a:pt x="90841" y="185561"/>
                </a:lnTo>
                <a:lnTo>
                  <a:pt x="86795" y="190382"/>
                </a:lnTo>
                <a:lnTo>
                  <a:pt x="83144" y="195501"/>
                </a:lnTo>
                <a:lnTo>
                  <a:pt x="78806" y="199867"/>
                </a:lnTo>
                <a:lnTo>
                  <a:pt x="74008" y="203729"/>
                </a:lnTo>
                <a:lnTo>
                  <a:pt x="68905" y="207257"/>
                </a:lnTo>
                <a:lnTo>
                  <a:pt x="64550" y="210561"/>
                </a:lnTo>
                <a:lnTo>
                  <a:pt x="57172" y="216772"/>
                </a:lnTo>
                <a:lnTo>
                  <a:pt x="50718" y="220168"/>
                </a:lnTo>
                <a:lnTo>
                  <a:pt x="47663" y="221074"/>
                </a:lnTo>
                <a:lnTo>
                  <a:pt x="41729" y="224620"/>
                </a:lnTo>
                <a:lnTo>
                  <a:pt x="38813" y="226899"/>
                </a:lnTo>
                <a:lnTo>
                  <a:pt x="33033" y="229431"/>
                </a:lnTo>
                <a:lnTo>
                  <a:pt x="30158" y="230106"/>
                </a:lnTo>
                <a:lnTo>
                  <a:pt x="24424" y="233397"/>
                </a:lnTo>
                <a:lnTo>
                  <a:pt x="17532" y="238719"/>
                </a:lnTo>
                <a:lnTo>
                  <a:pt x="14050" y="239447"/>
                </a:lnTo>
                <a:lnTo>
                  <a:pt x="7204" y="239953"/>
                </a:lnTo>
                <a:lnTo>
                  <a:pt x="0" y="240020"/>
                </a:lnTo>
                <a:lnTo>
                  <a:pt x="7263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6"/>
          <p:cNvSpPr/>
          <p:nvPr/>
        </p:nvSpPr>
        <p:spPr>
          <a:xfrm>
            <a:off x="2960369" y="2108867"/>
            <a:ext cx="300039" cy="25677"/>
          </a:xfrm>
          <a:custGeom>
            <a:avLst/>
            <a:gdLst/>
            <a:ahLst/>
            <a:cxnLst/>
            <a:rect l="0" t="0" r="0" b="0"/>
            <a:pathLst>
              <a:path w="300039" h="25677">
                <a:moveTo>
                  <a:pt x="0" y="17113"/>
                </a:moveTo>
                <a:lnTo>
                  <a:pt x="12771" y="17113"/>
                </a:lnTo>
                <a:lnTo>
                  <a:pt x="15181" y="18065"/>
                </a:lnTo>
                <a:lnTo>
                  <a:pt x="17741" y="19653"/>
                </a:lnTo>
                <a:lnTo>
                  <a:pt x="20400" y="21664"/>
                </a:lnTo>
                <a:lnTo>
                  <a:pt x="23125" y="23004"/>
                </a:lnTo>
                <a:lnTo>
                  <a:pt x="25895" y="23898"/>
                </a:lnTo>
                <a:lnTo>
                  <a:pt x="28693" y="24494"/>
                </a:lnTo>
                <a:lnTo>
                  <a:pt x="34343" y="25156"/>
                </a:lnTo>
                <a:lnTo>
                  <a:pt x="40981" y="25450"/>
                </a:lnTo>
                <a:lnTo>
                  <a:pt x="61677" y="25654"/>
                </a:lnTo>
                <a:lnTo>
                  <a:pt x="80188" y="25676"/>
                </a:lnTo>
                <a:lnTo>
                  <a:pt x="86796" y="24726"/>
                </a:lnTo>
                <a:lnTo>
                  <a:pt x="93107" y="23141"/>
                </a:lnTo>
                <a:lnTo>
                  <a:pt x="99219" y="21132"/>
                </a:lnTo>
                <a:lnTo>
                  <a:pt x="106151" y="19792"/>
                </a:lnTo>
                <a:lnTo>
                  <a:pt x="113630" y="18899"/>
                </a:lnTo>
                <a:lnTo>
                  <a:pt x="121474" y="18303"/>
                </a:lnTo>
                <a:lnTo>
                  <a:pt x="129560" y="16954"/>
                </a:lnTo>
                <a:lnTo>
                  <a:pt x="137809" y="15102"/>
                </a:lnTo>
                <a:lnTo>
                  <a:pt x="146165" y="12914"/>
                </a:lnTo>
                <a:lnTo>
                  <a:pt x="154594" y="11456"/>
                </a:lnTo>
                <a:lnTo>
                  <a:pt x="163070" y="10484"/>
                </a:lnTo>
                <a:lnTo>
                  <a:pt x="171579" y="9836"/>
                </a:lnTo>
                <a:lnTo>
                  <a:pt x="180108" y="9404"/>
                </a:lnTo>
                <a:lnTo>
                  <a:pt x="197206" y="8924"/>
                </a:lnTo>
                <a:lnTo>
                  <a:pt x="204813" y="7843"/>
                </a:lnTo>
                <a:lnTo>
                  <a:pt x="211790" y="6171"/>
                </a:lnTo>
                <a:lnTo>
                  <a:pt x="218346" y="4103"/>
                </a:lnTo>
                <a:lnTo>
                  <a:pt x="224622" y="2725"/>
                </a:lnTo>
                <a:lnTo>
                  <a:pt x="230711" y="1805"/>
                </a:lnTo>
                <a:lnTo>
                  <a:pt x="236675" y="1193"/>
                </a:lnTo>
                <a:lnTo>
                  <a:pt x="242556" y="784"/>
                </a:lnTo>
                <a:lnTo>
                  <a:pt x="248382" y="512"/>
                </a:lnTo>
                <a:lnTo>
                  <a:pt x="263142" y="129"/>
                </a:lnTo>
                <a:lnTo>
                  <a:pt x="276663" y="0"/>
                </a:lnTo>
                <a:lnTo>
                  <a:pt x="279692" y="941"/>
                </a:lnTo>
                <a:lnTo>
                  <a:pt x="282664" y="2522"/>
                </a:lnTo>
                <a:lnTo>
                  <a:pt x="285598" y="4528"/>
                </a:lnTo>
                <a:lnTo>
                  <a:pt x="288506" y="5865"/>
                </a:lnTo>
                <a:lnTo>
                  <a:pt x="291398" y="6757"/>
                </a:lnTo>
                <a:lnTo>
                  <a:pt x="300038" y="85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7"/>
          <p:cNvSpPr/>
          <p:nvPr/>
        </p:nvSpPr>
        <p:spPr>
          <a:xfrm>
            <a:off x="2943225" y="2254567"/>
            <a:ext cx="265748" cy="17146"/>
          </a:xfrm>
          <a:custGeom>
            <a:avLst/>
            <a:gdLst/>
            <a:ahLst/>
            <a:cxnLst/>
            <a:rect l="0" t="0" r="0" b="0"/>
            <a:pathLst>
              <a:path w="265748" h="17146">
                <a:moveTo>
                  <a:pt x="0" y="17145"/>
                </a:moveTo>
                <a:lnTo>
                  <a:pt x="82074" y="17145"/>
                </a:lnTo>
                <a:lnTo>
                  <a:pt x="89006" y="16193"/>
                </a:lnTo>
                <a:lnTo>
                  <a:pt x="96485" y="14605"/>
                </a:lnTo>
                <a:lnTo>
                  <a:pt x="104328" y="12594"/>
                </a:lnTo>
                <a:lnTo>
                  <a:pt x="111461" y="11253"/>
                </a:lnTo>
                <a:lnTo>
                  <a:pt x="118123" y="10360"/>
                </a:lnTo>
                <a:lnTo>
                  <a:pt x="124468" y="9764"/>
                </a:lnTo>
                <a:lnTo>
                  <a:pt x="130604" y="9367"/>
                </a:lnTo>
                <a:lnTo>
                  <a:pt x="136599" y="9102"/>
                </a:lnTo>
                <a:lnTo>
                  <a:pt x="149293" y="8808"/>
                </a:lnTo>
                <a:lnTo>
                  <a:pt x="238707" y="8573"/>
                </a:lnTo>
                <a:lnTo>
                  <a:pt x="242958" y="7620"/>
                </a:lnTo>
                <a:lnTo>
                  <a:pt x="246744" y="6033"/>
                </a:lnTo>
                <a:lnTo>
                  <a:pt x="255114" y="1192"/>
                </a:lnTo>
                <a:lnTo>
                  <a:pt x="256754" y="795"/>
                </a:lnTo>
                <a:lnTo>
                  <a:pt x="258799" y="530"/>
                </a:lnTo>
                <a:lnTo>
                  <a:pt x="26574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8"/>
          <p:cNvSpPr/>
          <p:nvPr/>
        </p:nvSpPr>
        <p:spPr>
          <a:xfrm>
            <a:off x="3671887" y="1963134"/>
            <a:ext cx="265586" cy="342865"/>
          </a:xfrm>
          <a:custGeom>
            <a:avLst/>
            <a:gdLst/>
            <a:ahLst/>
            <a:cxnLst/>
            <a:rect l="0" t="0" r="0" b="0"/>
            <a:pathLst>
              <a:path w="265586" h="342865">
                <a:moveTo>
                  <a:pt x="0" y="17113"/>
                </a:moveTo>
                <a:lnTo>
                  <a:pt x="4551" y="12562"/>
                </a:lnTo>
                <a:lnTo>
                  <a:pt x="7796" y="11222"/>
                </a:lnTo>
                <a:lnTo>
                  <a:pt x="11865" y="10328"/>
                </a:lnTo>
                <a:lnTo>
                  <a:pt x="16483" y="9732"/>
                </a:lnTo>
                <a:lnTo>
                  <a:pt x="21466" y="9335"/>
                </a:lnTo>
                <a:lnTo>
                  <a:pt x="26693" y="9070"/>
                </a:lnTo>
                <a:lnTo>
                  <a:pt x="32083" y="8894"/>
                </a:lnTo>
                <a:lnTo>
                  <a:pt x="37581" y="7823"/>
                </a:lnTo>
                <a:lnTo>
                  <a:pt x="43152" y="6158"/>
                </a:lnTo>
                <a:lnTo>
                  <a:pt x="48770" y="4094"/>
                </a:lnTo>
                <a:lnTo>
                  <a:pt x="55374" y="2719"/>
                </a:lnTo>
                <a:lnTo>
                  <a:pt x="62633" y="1802"/>
                </a:lnTo>
                <a:lnTo>
                  <a:pt x="70331" y="1191"/>
                </a:lnTo>
                <a:lnTo>
                  <a:pt x="78320" y="783"/>
                </a:lnTo>
                <a:lnTo>
                  <a:pt x="94816" y="330"/>
                </a:lnTo>
                <a:lnTo>
                  <a:pt x="141227" y="0"/>
                </a:lnTo>
                <a:lnTo>
                  <a:pt x="147491" y="942"/>
                </a:lnTo>
                <a:lnTo>
                  <a:pt x="153573" y="2522"/>
                </a:lnTo>
                <a:lnTo>
                  <a:pt x="159532" y="4528"/>
                </a:lnTo>
                <a:lnTo>
                  <a:pt x="164457" y="6818"/>
                </a:lnTo>
                <a:lnTo>
                  <a:pt x="172470" y="11903"/>
                </a:lnTo>
                <a:lnTo>
                  <a:pt x="179206" y="17337"/>
                </a:lnTo>
                <a:lnTo>
                  <a:pt x="182336" y="20120"/>
                </a:lnTo>
                <a:lnTo>
                  <a:pt x="184422" y="22928"/>
                </a:lnTo>
                <a:lnTo>
                  <a:pt x="186740" y="28587"/>
                </a:lnTo>
                <a:lnTo>
                  <a:pt x="188045" y="37129"/>
                </a:lnTo>
                <a:lnTo>
                  <a:pt x="186324" y="39982"/>
                </a:lnTo>
                <a:lnTo>
                  <a:pt x="179330" y="45692"/>
                </a:lnTo>
                <a:lnTo>
                  <a:pt x="174799" y="49501"/>
                </a:lnTo>
                <a:lnTo>
                  <a:pt x="169873" y="53945"/>
                </a:lnTo>
                <a:lnTo>
                  <a:pt x="164683" y="58813"/>
                </a:lnTo>
                <a:lnTo>
                  <a:pt x="159319" y="63010"/>
                </a:lnTo>
                <a:lnTo>
                  <a:pt x="153838" y="66761"/>
                </a:lnTo>
                <a:lnTo>
                  <a:pt x="148279" y="70214"/>
                </a:lnTo>
                <a:lnTo>
                  <a:pt x="142667" y="74421"/>
                </a:lnTo>
                <a:lnTo>
                  <a:pt x="137021" y="79131"/>
                </a:lnTo>
                <a:lnTo>
                  <a:pt x="131353" y="84176"/>
                </a:lnTo>
                <a:lnTo>
                  <a:pt x="124716" y="88492"/>
                </a:lnTo>
                <a:lnTo>
                  <a:pt x="117434" y="92321"/>
                </a:lnTo>
                <a:lnTo>
                  <a:pt x="109722" y="95827"/>
                </a:lnTo>
                <a:lnTo>
                  <a:pt x="102675" y="100069"/>
                </a:lnTo>
                <a:lnTo>
                  <a:pt x="96073" y="104802"/>
                </a:lnTo>
                <a:lnTo>
                  <a:pt x="89766" y="109862"/>
                </a:lnTo>
                <a:lnTo>
                  <a:pt x="83657" y="113236"/>
                </a:lnTo>
                <a:lnTo>
                  <a:pt x="77678" y="115485"/>
                </a:lnTo>
                <a:lnTo>
                  <a:pt x="71788" y="116984"/>
                </a:lnTo>
                <a:lnTo>
                  <a:pt x="65956" y="118936"/>
                </a:lnTo>
                <a:lnTo>
                  <a:pt x="60163" y="121190"/>
                </a:lnTo>
                <a:lnTo>
                  <a:pt x="46280" y="127101"/>
                </a:lnTo>
                <a:lnTo>
                  <a:pt x="39324" y="132675"/>
                </a:lnTo>
                <a:lnTo>
                  <a:pt x="35782" y="135809"/>
                </a:lnTo>
                <a:lnTo>
                  <a:pt x="36237" y="136248"/>
                </a:lnTo>
                <a:lnTo>
                  <a:pt x="39283" y="136737"/>
                </a:lnTo>
                <a:lnTo>
                  <a:pt x="40476" y="135915"/>
                </a:lnTo>
                <a:lnTo>
                  <a:pt x="41272" y="134414"/>
                </a:lnTo>
                <a:lnTo>
                  <a:pt x="41802" y="132461"/>
                </a:lnTo>
                <a:lnTo>
                  <a:pt x="43108" y="131159"/>
                </a:lnTo>
                <a:lnTo>
                  <a:pt x="44931" y="130291"/>
                </a:lnTo>
                <a:lnTo>
                  <a:pt x="51402" y="128375"/>
                </a:lnTo>
                <a:lnTo>
                  <a:pt x="63803" y="124348"/>
                </a:lnTo>
                <a:lnTo>
                  <a:pt x="70158" y="122893"/>
                </a:lnTo>
                <a:lnTo>
                  <a:pt x="76300" y="121923"/>
                </a:lnTo>
                <a:lnTo>
                  <a:pt x="82299" y="121276"/>
                </a:lnTo>
                <a:lnTo>
                  <a:pt x="89156" y="120845"/>
                </a:lnTo>
                <a:lnTo>
                  <a:pt x="96585" y="120558"/>
                </a:lnTo>
                <a:lnTo>
                  <a:pt x="112459" y="120239"/>
                </a:lnTo>
                <a:lnTo>
                  <a:pt x="180062" y="119993"/>
                </a:lnTo>
                <a:lnTo>
                  <a:pt x="187669" y="120942"/>
                </a:lnTo>
                <a:lnTo>
                  <a:pt x="194645" y="122528"/>
                </a:lnTo>
                <a:lnTo>
                  <a:pt x="201201" y="124537"/>
                </a:lnTo>
                <a:lnTo>
                  <a:pt x="207476" y="126829"/>
                </a:lnTo>
                <a:lnTo>
                  <a:pt x="213565" y="129309"/>
                </a:lnTo>
                <a:lnTo>
                  <a:pt x="219529" y="131916"/>
                </a:lnTo>
                <a:lnTo>
                  <a:pt x="225411" y="135558"/>
                </a:lnTo>
                <a:lnTo>
                  <a:pt x="231236" y="139891"/>
                </a:lnTo>
                <a:lnTo>
                  <a:pt x="237025" y="144685"/>
                </a:lnTo>
                <a:lnTo>
                  <a:pt x="241837" y="149786"/>
                </a:lnTo>
                <a:lnTo>
                  <a:pt x="245997" y="155092"/>
                </a:lnTo>
                <a:lnTo>
                  <a:pt x="253160" y="165114"/>
                </a:lnTo>
                <a:lnTo>
                  <a:pt x="259518" y="172744"/>
                </a:lnTo>
                <a:lnTo>
                  <a:pt x="261594" y="177065"/>
                </a:lnTo>
                <a:lnTo>
                  <a:pt x="263901" y="186945"/>
                </a:lnTo>
                <a:lnTo>
                  <a:pt x="264517" y="193199"/>
                </a:lnTo>
                <a:lnTo>
                  <a:pt x="264927" y="200226"/>
                </a:lnTo>
                <a:lnTo>
                  <a:pt x="265383" y="214702"/>
                </a:lnTo>
                <a:lnTo>
                  <a:pt x="265585" y="227485"/>
                </a:lnTo>
                <a:lnTo>
                  <a:pt x="264687" y="233561"/>
                </a:lnTo>
                <a:lnTo>
                  <a:pt x="263135" y="239517"/>
                </a:lnTo>
                <a:lnTo>
                  <a:pt x="261149" y="245392"/>
                </a:lnTo>
                <a:lnTo>
                  <a:pt x="257919" y="250262"/>
                </a:lnTo>
                <a:lnTo>
                  <a:pt x="253861" y="254461"/>
                </a:lnTo>
                <a:lnTo>
                  <a:pt x="249251" y="258212"/>
                </a:lnTo>
                <a:lnTo>
                  <a:pt x="241588" y="267461"/>
                </a:lnTo>
                <a:lnTo>
                  <a:pt x="234055" y="277921"/>
                </a:lnTo>
                <a:lnTo>
                  <a:pt x="229379" y="283378"/>
                </a:lnTo>
                <a:lnTo>
                  <a:pt x="224357" y="288920"/>
                </a:lnTo>
                <a:lnTo>
                  <a:pt x="219104" y="293568"/>
                </a:lnTo>
                <a:lnTo>
                  <a:pt x="213697" y="297619"/>
                </a:lnTo>
                <a:lnTo>
                  <a:pt x="186780" y="315515"/>
                </a:lnTo>
                <a:lnTo>
                  <a:pt x="179765" y="319870"/>
                </a:lnTo>
                <a:lnTo>
                  <a:pt x="173183" y="323726"/>
                </a:lnTo>
                <a:lnTo>
                  <a:pt x="166891" y="327249"/>
                </a:lnTo>
                <a:lnTo>
                  <a:pt x="159838" y="330550"/>
                </a:lnTo>
                <a:lnTo>
                  <a:pt x="152279" y="333704"/>
                </a:lnTo>
                <a:lnTo>
                  <a:pt x="144381" y="336759"/>
                </a:lnTo>
                <a:lnTo>
                  <a:pt x="137212" y="338795"/>
                </a:lnTo>
                <a:lnTo>
                  <a:pt x="130527" y="340153"/>
                </a:lnTo>
                <a:lnTo>
                  <a:pt x="124166" y="341058"/>
                </a:lnTo>
                <a:lnTo>
                  <a:pt x="118020" y="341661"/>
                </a:lnTo>
                <a:lnTo>
                  <a:pt x="112017" y="342064"/>
                </a:lnTo>
                <a:lnTo>
                  <a:pt x="106111" y="342332"/>
                </a:lnTo>
                <a:lnTo>
                  <a:pt x="94468" y="342630"/>
                </a:lnTo>
                <a:lnTo>
                  <a:pt x="46252" y="342864"/>
                </a:lnTo>
                <a:lnTo>
                  <a:pt x="44169" y="341913"/>
                </a:lnTo>
                <a:lnTo>
                  <a:pt x="36688" y="336976"/>
                </a:lnTo>
                <a:lnTo>
                  <a:pt x="31229" y="335487"/>
                </a:lnTo>
                <a:lnTo>
                  <a:pt x="29392" y="334137"/>
                </a:lnTo>
                <a:lnTo>
                  <a:pt x="28166" y="332285"/>
                </a:lnTo>
                <a:lnTo>
                  <a:pt x="26202" y="327019"/>
                </a:lnTo>
                <a:lnTo>
                  <a:pt x="26993" y="325635"/>
                </a:lnTo>
                <a:lnTo>
                  <a:pt x="34290" y="31715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9"/>
          <p:cNvSpPr/>
          <p:nvPr/>
        </p:nvSpPr>
        <p:spPr>
          <a:xfrm>
            <a:off x="4058152" y="1946108"/>
            <a:ext cx="248100" cy="407595"/>
          </a:xfrm>
          <a:custGeom>
            <a:avLst/>
            <a:gdLst/>
            <a:ahLst/>
            <a:cxnLst/>
            <a:rect l="0" t="0" r="0" b="0"/>
            <a:pathLst>
              <a:path w="248100" h="407595">
                <a:moveTo>
                  <a:pt x="170948" y="77002"/>
                </a:moveTo>
                <a:lnTo>
                  <a:pt x="170948" y="67900"/>
                </a:lnTo>
                <a:lnTo>
                  <a:pt x="169995" y="65219"/>
                </a:lnTo>
                <a:lnTo>
                  <a:pt x="168408" y="63431"/>
                </a:lnTo>
                <a:lnTo>
                  <a:pt x="166397" y="62240"/>
                </a:lnTo>
                <a:lnTo>
                  <a:pt x="165056" y="60493"/>
                </a:lnTo>
                <a:lnTo>
                  <a:pt x="164162" y="58376"/>
                </a:lnTo>
                <a:lnTo>
                  <a:pt x="162905" y="50845"/>
                </a:lnTo>
                <a:lnTo>
                  <a:pt x="162728" y="48134"/>
                </a:lnTo>
                <a:lnTo>
                  <a:pt x="159992" y="40042"/>
                </a:lnTo>
                <a:lnTo>
                  <a:pt x="155601" y="31047"/>
                </a:lnTo>
                <a:lnTo>
                  <a:pt x="150474" y="23875"/>
                </a:lnTo>
                <a:lnTo>
                  <a:pt x="145021" y="17512"/>
                </a:lnTo>
                <a:lnTo>
                  <a:pt x="142233" y="14482"/>
                </a:lnTo>
                <a:lnTo>
                  <a:pt x="138469" y="11509"/>
                </a:lnTo>
                <a:lnTo>
                  <a:pt x="134056" y="8575"/>
                </a:lnTo>
                <a:lnTo>
                  <a:pt x="129208" y="5667"/>
                </a:lnTo>
                <a:lnTo>
                  <a:pt x="125024" y="3727"/>
                </a:lnTo>
                <a:lnTo>
                  <a:pt x="117834" y="1573"/>
                </a:lnTo>
                <a:lnTo>
                  <a:pt x="113632" y="998"/>
                </a:lnTo>
                <a:lnTo>
                  <a:pt x="108925" y="615"/>
                </a:lnTo>
                <a:lnTo>
                  <a:pt x="99567" y="190"/>
                </a:lnTo>
                <a:lnTo>
                  <a:pt x="92233" y="0"/>
                </a:lnTo>
                <a:lnTo>
                  <a:pt x="88944" y="903"/>
                </a:lnTo>
                <a:lnTo>
                  <a:pt x="82749" y="4445"/>
                </a:lnTo>
                <a:lnTo>
                  <a:pt x="78811" y="6723"/>
                </a:lnTo>
                <a:lnTo>
                  <a:pt x="69356" y="11794"/>
                </a:lnTo>
                <a:lnTo>
                  <a:pt x="53322" y="20004"/>
                </a:lnTo>
                <a:lnTo>
                  <a:pt x="48715" y="22811"/>
                </a:lnTo>
                <a:lnTo>
                  <a:pt x="41057" y="28469"/>
                </a:lnTo>
                <a:lnTo>
                  <a:pt x="34479" y="36699"/>
                </a:lnTo>
                <a:lnTo>
                  <a:pt x="28379" y="45754"/>
                </a:lnTo>
                <a:lnTo>
                  <a:pt x="22494" y="52954"/>
                </a:lnTo>
                <a:lnTo>
                  <a:pt x="16703" y="61869"/>
                </a:lnTo>
                <a:lnTo>
                  <a:pt x="10955" y="72181"/>
                </a:lnTo>
                <a:lnTo>
                  <a:pt x="5225" y="83114"/>
                </a:lnTo>
                <a:lnTo>
                  <a:pt x="2043" y="94323"/>
                </a:lnTo>
                <a:lnTo>
                  <a:pt x="629" y="105655"/>
                </a:lnTo>
                <a:lnTo>
                  <a:pt x="0" y="117041"/>
                </a:lnTo>
                <a:lnTo>
                  <a:pt x="785" y="121792"/>
                </a:lnTo>
                <a:lnTo>
                  <a:pt x="4198" y="129611"/>
                </a:lnTo>
                <a:lnTo>
                  <a:pt x="11474" y="139368"/>
                </a:lnTo>
                <a:lnTo>
                  <a:pt x="15102" y="142392"/>
                </a:lnTo>
                <a:lnTo>
                  <a:pt x="19425" y="145360"/>
                </a:lnTo>
                <a:lnTo>
                  <a:pt x="24213" y="148291"/>
                </a:lnTo>
                <a:lnTo>
                  <a:pt x="29309" y="151198"/>
                </a:lnTo>
                <a:lnTo>
                  <a:pt x="40052" y="156968"/>
                </a:lnTo>
                <a:lnTo>
                  <a:pt x="45584" y="158887"/>
                </a:lnTo>
                <a:lnTo>
                  <a:pt x="51177" y="160167"/>
                </a:lnTo>
                <a:lnTo>
                  <a:pt x="56810" y="161020"/>
                </a:lnTo>
                <a:lnTo>
                  <a:pt x="62471" y="161589"/>
                </a:lnTo>
                <a:lnTo>
                  <a:pt x="68150" y="161968"/>
                </a:lnTo>
                <a:lnTo>
                  <a:pt x="73841" y="162221"/>
                </a:lnTo>
                <a:lnTo>
                  <a:pt x="79540" y="161437"/>
                </a:lnTo>
                <a:lnTo>
                  <a:pt x="85244" y="159962"/>
                </a:lnTo>
                <a:lnTo>
                  <a:pt x="90952" y="158026"/>
                </a:lnTo>
                <a:lnTo>
                  <a:pt x="96662" y="156735"/>
                </a:lnTo>
                <a:lnTo>
                  <a:pt x="102374" y="155875"/>
                </a:lnTo>
                <a:lnTo>
                  <a:pt x="108087" y="155301"/>
                </a:lnTo>
                <a:lnTo>
                  <a:pt x="113801" y="153966"/>
                </a:lnTo>
                <a:lnTo>
                  <a:pt x="119515" y="152124"/>
                </a:lnTo>
                <a:lnTo>
                  <a:pt x="125229" y="149943"/>
                </a:lnTo>
                <a:lnTo>
                  <a:pt x="129991" y="147537"/>
                </a:lnTo>
                <a:lnTo>
                  <a:pt x="134118" y="144980"/>
                </a:lnTo>
                <a:lnTo>
                  <a:pt x="137822" y="142323"/>
                </a:lnTo>
                <a:lnTo>
                  <a:pt x="142196" y="139599"/>
                </a:lnTo>
                <a:lnTo>
                  <a:pt x="147018" y="136831"/>
                </a:lnTo>
                <a:lnTo>
                  <a:pt x="152137" y="134033"/>
                </a:lnTo>
                <a:lnTo>
                  <a:pt x="156502" y="130262"/>
                </a:lnTo>
                <a:lnTo>
                  <a:pt x="163893" y="120993"/>
                </a:lnTo>
                <a:lnTo>
                  <a:pt x="170352" y="113063"/>
                </a:lnTo>
                <a:lnTo>
                  <a:pt x="176398" y="106364"/>
                </a:lnTo>
                <a:lnTo>
                  <a:pt x="182260" y="100212"/>
                </a:lnTo>
                <a:lnTo>
                  <a:pt x="184204" y="96285"/>
                </a:lnTo>
                <a:lnTo>
                  <a:pt x="186364" y="86842"/>
                </a:lnTo>
                <a:lnTo>
                  <a:pt x="187581" y="75366"/>
                </a:lnTo>
                <a:lnTo>
                  <a:pt x="190405" y="66432"/>
                </a:lnTo>
                <a:lnTo>
                  <a:pt x="192492" y="61383"/>
                </a:lnTo>
                <a:lnTo>
                  <a:pt x="192930" y="57064"/>
                </a:lnTo>
                <a:lnTo>
                  <a:pt x="192270" y="53232"/>
                </a:lnTo>
                <a:lnTo>
                  <a:pt x="189949" y="46435"/>
                </a:lnTo>
                <a:lnTo>
                  <a:pt x="188256" y="34392"/>
                </a:lnTo>
                <a:lnTo>
                  <a:pt x="188114" y="26917"/>
                </a:lnTo>
                <a:lnTo>
                  <a:pt x="188099" y="30517"/>
                </a:lnTo>
                <a:lnTo>
                  <a:pt x="189049" y="31725"/>
                </a:lnTo>
                <a:lnTo>
                  <a:pt x="190635" y="32529"/>
                </a:lnTo>
                <a:lnTo>
                  <a:pt x="192645" y="33066"/>
                </a:lnTo>
                <a:lnTo>
                  <a:pt x="193985" y="34376"/>
                </a:lnTo>
                <a:lnTo>
                  <a:pt x="194879" y="36202"/>
                </a:lnTo>
                <a:lnTo>
                  <a:pt x="195871" y="40771"/>
                </a:lnTo>
                <a:lnTo>
                  <a:pt x="196312" y="45976"/>
                </a:lnTo>
                <a:lnTo>
                  <a:pt x="199048" y="54005"/>
                </a:lnTo>
                <a:lnTo>
                  <a:pt x="203439" y="63923"/>
                </a:lnTo>
                <a:lnTo>
                  <a:pt x="208566" y="74682"/>
                </a:lnTo>
                <a:lnTo>
                  <a:pt x="209361" y="81170"/>
                </a:lnTo>
                <a:lnTo>
                  <a:pt x="208939" y="88353"/>
                </a:lnTo>
                <a:lnTo>
                  <a:pt x="207705" y="95999"/>
                </a:lnTo>
                <a:lnTo>
                  <a:pt x="207835" y="103002"/>
                </a:lnTo>
                <a:lnTo>
                  <a:pt x="208874" y="109575"/>
                </a:lnTo>
                <a:lnTo>
                  <a:pt x="210520" y="115862"/>
                </a:lnTo>
                <a:lnTo>
                  <a:pt x="211617" y="122911"/>
                </a:lnTo>
                <a:lnTo>
                  <a:pt x="212348" y="130468"/>
                </a:lnTo>
                <a:lnTo>
                  <a:pt x="212835" y="138363"/>
                </a:lnTo>
                <a:lnTo>
                  <a:pt x="214112" y="146484"/>
                </a:lnTo>
                <a:lnTo>
                  <a:pt x="215917" y="154756"/>
                </a:lnTo>
                <a:lnTo>
                  <a:pt x="218072" y="163128"/>
                </a:lnTo>
                <a:lnTo>
                  <a:pt x="220461" y="171567"/>
                </a:lnTo>
                <a:lnTo>
                  <a:pt x="225656" y="188563"/>
                </a:lnTo>
                <a:lnTo>
                  <a:pt x="227422" y="197096"/>
                </a:lnTo>
                <a:lnTo>
                  <a:pt x="228600" y="205642"/>
                </a:lnTo>
                <a:lnTo>
                  <a:pt x="229385" y="214197"/>
                </a:lnTo>
                <a:lnTo>
                  <a:pt x="230861" y="222757"/>
                </a:lnTo>
                <a:lnTo>
                  <a:pt x="232797" y="231322"/>
                </a:lnTo>
                <a:lnTo>
                  <a:pt x="235041" y="239889"/>
                </a:lnTo>
                <a:lnTo>
                  <a:pt x="236536" y="248459"/>
                </a:lnTo>
                <a:lnTo>
                  <a:pt x="237533" y="257029"/>
                </a:lnTo>
                <a:lnTo>
                  <a:pt x="238198" y="265600"/>
                </a:lnTo>
                <a:lnTo>
                  <a:pt x="239593" y="273219"/>
                </a:lnTo>
                <a:lnTo>
                  <a:pt x="241477" y="280203"/>
                </a:lnTo>
                <a:lnTo>
                  <a:pt x="243685" y="286764"/>
                </a:lnTo>
                <a:lnTo>
                  <a:pt x="246137" y="299134"/>
                </a:lnTo>
                <a:lnTo>
                  <a:pt x="247228" y="310982"/>
                </a:lnTo>
                <a:lnTo>
                  <a:pt x="247712" y="322598"/>
                </a:lnTo>
                <a:lnTo>
                  <a:pt x="247985" y="339848"/>
                </a:lnTo>
                <a:lnTo>
                  <a:pt x="248099" y="388072"/>
                </a:lnTo>
                <a:lnTo>
                  <a:pt x="247147" y="391061"/>
                </a:lnTo>
                <a:lnTo>
                  <a:pt x="239881" y="402244"/>
                </a:lnTo>
                <a:lnTo>
                  <a:pt x="239598" y="407594"/>
                </a:lnTo>
                <a:lnTo>
                  <a:pt x="239527" y="40275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00"/>
          <p:cNvSpPr/>
          <p:nvPr/>
        </p:nvSpPr>
        <p:spPr>
          <a:xfrm>
            <a:off x="4580572" y="2177414"/>
            <a:ext cx="248604" cy="17137"/>
          </a:xfrm>
          <a:custGeom>
            <a:avLst/>
            <a:gdLst/>
            <a:ahLst/>
            <a:cxnLst/>
            <a:rect l="0" t="0" r="0" b="0"/>
            <a:pathLst>
              <a:path w="248604" h="17137">
                <a:moveTo>
                  <a:pt x="0" y="8573"/>
                </a:moveTo>
                <a:lnTo>
                  <a:pt x="49953" y="8573"/>
                </a:lnTo>
                <a:lnTo>
                  <a:pt x="55210" y="9526"/>
                </a:lnTo>
                <a:lnTo>
                  <a:pt x="60619" y="11113"/>
                </a:lnTo>
                <a:lnTo>
                  <a:pt x="66130" y="13124"/>
                </a:lnTo>
                <a:lnTo>
                  <a:pt x="72662" y="14465"/>
                </a:lnTo>
                <a:lnTo>
                  <a:pt x="79874" y="15358"/>
                </a:lnTo>
                <a:lnTo>
                  <a:pt x="87539" y="15954"/>
                </a:lnTo>
                <a:lnTo>
                  <a:pt x="94555" y="16351"/>
                </a:lnTo>
                <a:lnTo>
                  <a:pt x="107429" y="16792"/>
                </a:lnTo>
                <a:lnTo>
                  <a:pt x="125388" y="17041"/>
                </a:lnTo>
                <a:lnTo>
                  <a:pt x="167371" y="17136"/>
                </a:lnTo>
                <a:lnTo>
                  <a:pt x="172540" y="16187"/>
                </a:lnTo>
                <a:lnTo>
                  <a:pt x="176940" y="14602"/>
                </a:lnTo>
                <a:lnTo>
                  <a:pt x="180824" y="12592"/>
                </a:lnTo>
                <a:lnTo>
                  <a:pt x="185320" y="11252"/>
                </a:lnTo>
                <a:lnTo>
                  <a:pt x="190222" y="10359"/>
                </a:lnTo>
                <a:lnTo>
                  <a:pt x="195394" y="9764"/>
                </a:lnTo>
                <a:lnTo>
                  <a:pt x="199796" y="9367"/>
                </a:lnTo>
                <a:lnTo>
                  <a:pt x="207226" y="8926"/>
                </a:lnTo>
                <a:lnTo>
                  <a:pt x="216242" y="8730"/>
                </a:lnTo>
                <a:lnTo>
                  <a:pt x="233003" y="8604"/>
                </a:lnTo>
                <a:lnTo>
                  <a:pt x="236298" y="7641"/>
                </a:lnTo>
                <a:lnTo>
                  <a:pt x="239447" y="6047"/>
                </a:lnTo>
                <a:lnTo>
                  <a:pt x="24860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01"/>
          <p:cNvSpPr/>
          <p:nvPr/>
        </p:nvSpPr>
        <p:spPr>
          <a:xfrm>
            <a:off x="5146368" y="1774507"/>
            <a:ext cx="222758" cy="625793"/>
          </a:xfrm>
          <a:custGeom>
            <a:avLst/>
            <a:gdLst/>
            <a:ahLst/>
            <a:cxnLst/>
            <a:rect l="0" t="0" r="0" b="0"/>
            <a:pathLst>
              <a:path w="222758" h="625793">
                <a:moveTo>
                  <a:pt x="214302" y="0"/>
                </a:moveTo>
                <a:lnTo>
                  <a:pt x="177039" y="0"/>
                </a:lnTo>
                <a:lnTo>
                  <a:pt x="174220" y="953"/>
                </a:lnTo>
                <a:lnTo>
                  <a:pt x="168548" y="4551"/>
                </a:lnTo>
                <a:lnTo>
                  <a:pt x="164749" y="6844"/>
                </a:lnTo>
                <a:lnTo>
                  <a:pt x="160311" y="9325"/>
                </a:lnTo>
                <a:lnTo>
                  <a:pt x="155448" y="11932"/>
                </a:lnTo>
                <a:lnTo>
                  <a:pt x="151253" y="13670"/>
                </a:lnTo>
                <a:lnTo>
                  <a:pt x="147504" y="14828"/>
                </a:lnTo>
                <a:lnTo>
                  <a:pt x="144053" y="15600"/>
                </a:lnTo>
                <a:lnTo>
                  <a:pt x="137678" y="18999"/>
                </a:lnTo>
                <a:lnTo>
                  <a:pt x="130716" y="23684"/>
                </a:lnTo>
                <a:lnTo>
                  <a:pt x="126193" y="26267"/>
                </a:lnTo>
                <a:lnTo>
                  <a:pt x="121272" y="28941"/>
                </a:lnTo>
                <a:lnTo>
                  <a:pt x="117992" y="31677"/>
                </a:lnTo>
                <a:lnTo>
                  <a:pt x="115805" y="34453"/>
                </a:lnTo>
                <a:lnTo>
                  <a:pt x="114348" y="37256"/>
                </a:lnTo>
                <a:lnTo>
                  <a:pt x="107648" y="45451"/>
                </a:lnTo>
                <a:lnTo>
                  <a:pt x="99272" y="54490"/>
                </a:lnTo>
                <a:lnTo>
                  <a:pt x="89202" y="64934"/>
                </a:lnTo>
                <a:lnTo>
                  <a:pt x="83137" y="71087"/>
                </a:lnTo>
                <a:lnTo>
                  <a:pt x="77266" y="79537"/>
                </a:lnTo>
                <a:lnTo>
                  <a:pt x="71482" y="89642"/>
                </a:lnTo>
                <a:lnTo>
                  <a:pt x="65736" y="100483"/>
                </a:lnTo>
                <a:lnTo>
                  <a:pt x="31422" y="168596"/>
                </a:lnTo>
                <a:lnTo>
                  <a:pt x="28247" y="182564"/>
                </a:lnTo>
                <a:lnTo>
                  <a:pt x="25883" y="197345"/>
                </a:lnTo>
                <a:lnTo>
                  <a:pt x="21657" y="210264"/>
                </a:lnTo>
                <a:lnTo>
                  <a:pt x="13923" y="232798"/>
                </a:lnTo>
                <a:lnTo>
                  <a:pt x="10945" y="249198"/>
                </a:lnTo>
                <a:lnTo>
                  <a:pt x="8668" y="265060"/>
                </a:lnTo>
                <a:lnTo>
                  <a:pt x="4481" y="278459"/>
                </a:lnTo>
                <a:lnTo>
                  <a:pt x="1320" y="296713"/>
                </a:lnTo>
                <a:lnTo>
                  <a:pt x="581" y="310943"/>
                </a:lnTo>
                <a:lnTo>
                  <a:pt x="164" y="332479"/>
                </a:lnTo>
                <a:lnTo>
                  <a:pt x="0" y="378775"/>
                </a:lnTo>
                <a:lnTo>
                  <a:pt x="2533" y="392500"/>
                </a:lnTo>
                <a:lnTo>
                  <a:pt x="5883" y="404949"/>
                </a:lnTo>
                <a:lnTo>
                  <a:pt x="8720" y="423621"/>
                </a:lnTo>
                <a:lnTo>
                  <a:pt x="12760" y="438783"/>
                </a:lnTo>
                <a:lnTo>
                  <a:pt x="17730" y="452507"/>
                </a:lnTo>
                <a:lnTo>
                  <a:pt x="23114" y="464957"/>
                </a:lnTo>
                <a:lnTo>
                  <a:pt x="28682" y="476840"/>
                </a:lnTo>
                <a:lnTo>
                  <a:pt x="32453" y="482676"/>
                </a:lnTo>
                <a:lnTo>
                  <a:pt x="36872" y="488471"/>
                </a:lnTo>
                <a:lnTo>
                  <a:pt x="41722" y="494240"/>
                </a:lnTo>
                <a:lnTo>
                  <a:pt x="45909" y="499991"/>
                </a:lnTo>
                <a:lnTo>
                  <a:pt x="49652" y="505730"/>
                </a:lnTo>
                <a:lnTo>
                  <a:pt x="56352" y="516234"/>
                </a:lnTo>
                <a:lnTo>
                  <a:pt x="62504" y="524077"/>
                </a:lnTo>
                <a:lnTo>
                  <a:pt x="66431" y="528455"/>
                </a:lnTo>
                <a:lnTo>
                  <a:pt x="75874" y="538399"/>
                </a:lnTo>
                <a:lnTo>
                  <a:pt x="80106" y="543717"/>
                </a:lnTo>
                <a:lnTo>
                  <a:pt x="83880" y="549168"/>
                </a:lnTo>
                <a:lnTo>
                  <a:pt x="87349" y="554707"/>
                </a:lnTo>
                <a:lnTo>
                  <a:pt x="91567" y="559352"/>
                </a:lnTo>
                <a:lnTo>
                  <a:pt x="96283" y="563402"/>
                </a:lnTo>
                <a:lnTo>
                  <a:pt x="101333" y="567054"/>
                </a:lnTo>
                <a:lnTo>
                  <a:pt x="105652" y="571393"/>
                </a:lnTo>
                <a:lnTo>
                  <a:pt x="109483" y="576191"/>
                </a:lnTo>
                <a:lnTo>
                  <a:pt x="112990" y="581295"/>
                </a:lnTo>
                <a:lnTo>
                  <a:pt x="117233" y="585650"/>
                </a:lnTo>
                <a:lnTo>
                  <a:pt x="121967" y="589506"/>
                </a:lnTo>
                <a:lnTo>
                  <a:pt x="127027" y="593029"/>
                </a:lnTo>
                <a:lnTo>
                  <a:pt x="132307" y="596330"/>
                </a:lnTo>
                <a:lnTo>
                  <a:pt x="137731" y="599483"/>
                </a:lnTo>
                <a:lnTo>
                  <a:pt x="143251" y="602538"/>
                </a:lnTo>
                <a:lnTo>
                  <a:pt x="147885" y="604574"/>
                </a:lnTo>
                <a:lnTo>
                  <a:pt x="151926" y="605932"/>
                </a:lnTo>
                <a:lnTo>
                  <a:pt x="155573" y="606837"/>
                </a:lnTo>
                <a:lnTo>
                  <a:pt x="159909" y="608393"/>
                </a:lnTo>
                <a:lnTo>
                  <a:pt x="164705" y="610383"/>
                </a:lnTo>
                <a:lnTo>
                  <a:pt x="169807" y="612662"/>
                </a:lnTo>
                <a:lnTo>
                  <a:pt x="175114" y="614181"/>
                </a:lnTo>
                <a:lnTo>
                  <a:pt x="180556" y="615194"/>
                </a:lnTo>
                <a:lnTo>
                  <a:pt x="193878" y="616820"/>
                </a:lnTo>
                <a:lnTo>
                  <a:pt x="198239" y="619582"/>
                </a:lnTo>
                <a:lnTo>
                  <a:pt x="200736" y="621652"/>
                </a:lnTo>
                <a:lnTo>
                  <a:pt x="203353" y="623033"/>
                </a:lnTo>
                <a:lnTo>
                  <a:pt x="208800" y="624566"/>
                </a:lnTo>
                <a:lnTo>
                  <a:pt x="214167" y="625550"/>
                </a:lnTo>
                <a:lnTo>
                  <a:pt x="220872" y="625745"/>
                </a:lnTo>
                <a:lnTo>
                  <a:pt x="222757" y="625790"/>
                </a:lnTo>
                <a:lnTo>
                  <a:pt x="215483" y="625792"/>
                </a:lnTo>
                <a:lnTo>
                  <a:pt x="215089" y="624840"/>
                </a:lnTo>
                <a:lnTo>
                  <a:pt x="214302" y="6172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02"/>
          <p:cNvSpPr/>
          <p:nvPr/>
        </p:nvSpPr>
        <p:spPr>
          <a:xfrm>
            <a:off x="5454967" y="2143230"/>
            <a:ext cx="231459" cy="17031"/>
          </a:xfrm>
          <a:custGeom>
            <a:avLst/>
            <a:gdLst/>
            <a:ahLst/>
            <a:cxnLst/>
            <a:rect l="0" t="0" r="0" b="0"/>
            <a:pathLst>
              <a:path w="231459" h="17031">
                <a:moveTo>
                  <a:pt x="0" y="8467"/>
                </a:moveTo>
                <a:lnTo>
                  <a:pt x="7381" y="15848"/>
                </a:lnTo>
                <a:lnTo>
                  <a:pt x="8730" y="16245"/>
                </a:lnTo>
                <a:lnTo>
                  <a:pt x="12770" y="16686"/>
                </a:lnTo>
                <a:lnTo>
                  <a:pt x="16133" y="16804"/>
                </a:lnTo>
                <a:lnTo>
                  <a:pt x="29969" y="16970"/>
                </a:lnTo>
                <a:lnTo>
                  <a:pt x="52783" y="17030"/>
                </a:lnTo>
                <a:lnTo>
                  <a:pt x="58049" y="16081"/>
                </a:lnTo>
                <a:lnTo>
                  <a:pt x="64417" y="14496"/>
                </a:lnTo>
                <a:lnTo>
                  <a:pt x="71520" y="12486"/>
                </a:lnTo>
                <a:lnTo>
                  <a:pt x="78160" y="11146"/>
                </a:lnTo>
                <a:lnTo>
                  <a:pt x="84491" y="10253"/>
                </a:lnTo>
                <a:lnTo>
                  <a:pt x="90618" y="9658"/>
                </a:lnTo>
                <a:lnTo>
                  <a:pt x="97559" y="9261"/>
                </a:lnTo>
                <a:lnTo>
                  <a:pt x="112892" y="8820"/>
                </a:lnTo>
                <a:lnTo>
                  <a:pt x="137590" y="8571"/>
                </a:lnTo>
                <a:lnTo>
                  <a:pt x="145066" y="7584"/>
                </a:lnTo>
                <a:lnTo>
                  <a:pt x="151956" y="5973"/>
                </a:lnTo>
                <a:lnTo>
                  <a:pt x="158454" y="3947"/>
                </a:lnTo>
                <a:lnTo>
                  <a:pt x="164691" y="2596"/>
                </a:lnTo>
                <a:lnTo>
                  <a:pt x="170754" y="1696"/>
                </a:lnTo>
                <a:lnTo>
                  <a:pt x="176701" y="1095"/>
                </a:lnTo>
                <a:lnTo>
                  <a:pt x="181618" y="695"/>
                </a:lnTo>
                <a:lnTo>
                  <a:pt x="185849" y="428"/>
                </a:lnTo>
                <a:lnTo>
                  <a:pt x="189622" y="250"/>
                </a:lnTo>
                <a:lnTo>
                  <a:pt x="198894" y="53"/>
                </a:lnTo>
                <a:lnTo>
                  <a:pt x="204033" y="0"/>
                </a:lnTo>
                <a:lnTo>
                  <a:pt x="208412" y="917"/>
                </a:lnTo>
                <a:lnTo>
                  <a:pt x="212284" y="2482"/>
                </a:lnTo>
                <a:lnTo>
                  <a:pt x="215818" y="4477"/>
                </a:lnTo>
                <a:lnTo>
                  <a:pt x="219126" y="5807"/>
                </a:lnTo>
                <a:lnTo>
                  <a:pt x="222284" y="6694"/>
                </a:lnTo>
                <a:lnTo>
                  <a:pt x="231458" y="84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03"/>
          <p:cNvSpPr/>
          <p:nvPr/>
        </p:nvSpPr>
        <p:spPr>
          <a:xfrm>
            <a:off x="5789307" y="1894627"/>
            <a:ext cx="257164" cy="205636"/>
          </a:xfrm>
          <a:custGeom>
            <a:avLst/>
            <a:gdLst/>
            <a:ahLst/>
            <a:cxnLst/>
            <a:rect l="0" t="0" r="0" b="0"/>
            <a:pathLst>
              <a:path w="257164" h="205636">
                <a:moveTo>
                  <a:pt x="51422" y="8468"/>
                </a:moveTo>
                <a:lnTo>
                  <a:pt x="51422" y="0"/>
                </a:lnTo>
                <a:lnTo>
                  <a:pt x="51422" y="28588"/>
                </a:lnTo>
                <a:lnTo>
                  <a:pt x="50470" y="32359"/>
                </a:lnTo>
                <a:lnTo>
                  <a:pt x="48883" y="36777"/>
                </a:lnTo>
                <a:lnTo>
                  <a:pt x="46872" y="41628"/>
                </a:lnTo>
                <a:lnTo>
                  <a:pt x="45531" y="46767"/>
                </a:lnTo>
                <a:lnTo>
                  <a:pt x="44637" y="52098"/>
                </a:lnTo>
                <a:lnTo>
                  <a:pt x="44041" y="57557"/>
                </a:lnTo>
                <a:lnTo>
                  <a:pt x="42692" y="62149"/>
                </a:lnTo>
                <a:lnTo>
                  <a:pt x="40840" y="66163"/>
                </a:lnTo>
                <a:lnTo>
                  <a:pt x="38652" y="69791"/>
                </a:lnTo>
                <a:lnTo>
                  <a:pt x="36242" y="74115"/>
                </a:lnTo>
                <a:lnTo>
                  <a:pt x="31023" y="83999"/>
                </a:lnTo>
                <a:lnTo>
                  <a:pt x="29251" y="89302"/>
                </a:lnTo>
                <a:lnTo>
                  <a:pt x="28068" y="94742"/>
                </a:lnTo>
                <a:lnTo>
                  <a:pt x="27281" y="100274"/>
                </a:lnTo>
                <a:lnTo>
                  <a:pt x="25803" y="105867"/>
                </a:lnTo>
                <a:lnTo>
                  <a:pt x="23865" y="111500"/>
                </a:lnTo>
                <a:lnTo>
                  <a:pt x="21621" y="117161"/>
                </a:lnTo>
                <a:lnTo>
                  <a:pt x="20125" y="121887"/>
                </a:lnTo>
                <a:lnTo>
                  <a:pt x="19127" y="125991"/>
                </a:lnTo>
                <a:lnTo>
                  <a:pt x="18462" y="129679"/>
                </a:lnTo>
                <a:lnTo>
                  <a:pt x="17066" y="134043"/>
                </a:lnTo>
                <a:lnTo>
                  <a:pt x="15184" y="138857"/>
                </a:lnTo>
                <a:lnTo>
                  <a:pt x="12976" y="143971"/>
                </a:lnTo>
                <a:lnTo>
                  <a:pt x="10551" y="148333"/>
                </a:lnTo>
                <a:lnTo>
                  <a:pt x="7983" y="152194"/>
                </a:lnTo>
                <a:lnTo>
                  <a:pt x="1567" y="160683"/>
                </a:lnTo>
                <a:lnTo>
                  <a:pt x="689" y="164384"/>
                </a:lnTo>
                <a:lnTo>
                  <a:pt x="299" y="169204"/>
                </a:lnTo>
                <a:lnTo>
                  <a:pt x="6" y="179207"/>
                </a:lnTo>
                <a:lnTo>
                  <a:pt x="0" y="179444"/>
                </a:lnTo>
                <a:lnTo>
                  <a:pt x="4542" y="184328"/>
                </a:lnTo>
                <a:lnTo>
                  <a:pt x="6834" y="185715"/>
                </a:lnTo>
                <a:lnTo>
                  <a:pt x="14816" y="187942"/>
                </a:lnTo>
                <a:lnTo>
                  <a:pt x="15588" y="188125"/>
                </a:lnTo>
                <a:lnTo>
                  <a:pt x="21226" y="192933"/>
                </a:lnTo>
                <a:lnTo>
                  <a:pt x="24624" y="194309"/>
                </a:lnTo>
                <a:lnTo>
                  <a:pt x="28795" y="195227"/>
                </a:lnTo>
                <a:lnTo>
                  <a:pt x="33480" y="195839"/>
                </a:lnTo>
                <a:lnTo>
                  <a:pt x="41225" y="196519"/>
                </a:lnTo>
                <a:lnTo>
                  <a:pt x="48795" y="196821"/>
                </a:lnTo>
                <a:lnTo>
                  <a:pt x="58510" y="196955"/>
                </a:lnTo>
                <a:lnTo>
                  <a:pt x="63767" y="196038"/>
                </a:lnTo>
                <a:lnTo>
                  <a:pt x="69178" y="194475"/>
                </a:lnTo>
                <a:lnTo>
                  <a:pt x="74689" y="192480"/>
                </a:lnTo>
                <a:lnTo>
                  <a:pt x="80269" y="191150"/>
                </a:lnTo>
                <a:lnTo>
                  <a:pt x="85894" y="190263"/>
                </a:lnTo>
                <a:lnTo>
                  <a:pt x="91548" y="189672"/>
                </a:lnTo>
                <a:lnTo>
                  <a:pt x="97223" y="189278"/>
                </a:lnTo>
                <a:lnTo>
                  <a:pt x="102912" y="189015"/>
                </a:lnTo>
                <a:lnTo>
                  <a:pt x="114311" y="188724"/>
                </a:lnTo>
                <a:lnTo>
                  <a:pt x="194298" y="188491"/>
                </a:lnTo>
                <a:lnTo>
                  <a:pt x="200012" y="189443"/>
                </a:lnTo>
                <a:lnTo>
                  <a:pt x="205727" y="191030"/>
                </a:lnTo>
                <a:lnTo>
                  <a:pt x="211443" y="193041"/>
                </a:lnTo>
                <a:lnTo>
                  <a:pt x="216205" y="194382"/>
                </a:lnTo>
                <a:lnTo>
                  <a:pt x="224037" y="195871"/>
                </a:lnTo>
                <a:lnTo>
                  <a:pt x="230692" y="196533"/>
                </a:lnTo>
                <a:lnTo>
                  <a:pt x="238176" y="196958"/>
                </a:lnTo>
                <a:lnTo>
                  <a:pt x="241739" y="199556"/>
                </a:lnTo>
                <a:lnTo>
                  <a:pt x="244023" y="201582"/>
                </a:lnTo>
                <a:lnTo>
                  <a:pt x="246498" y="202933"/>
                </a:lnTo>
                <a:lnTo>
                  <a:pt x="253579" y="204835"/>
                </a:lnTo>
                <a:lnTo>
                  <a:pt x="257163" y="2056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04"/>
          <p:cNvSpPr/>
          <p:nvPr/>
        </p:nvSpPr>
        <p:spPr>
          <a:xfrm>
            <a:off x="5986567" y="1937385"/>
            <a:ext cx="51331" cy="368618"/>
          </a:xfrm>
          <a:custGeom>
            <a:avLst/>
            <a:gdLst/>
            <a:ahLst/>
            <a:cxnLst/>
            <a:rect l="0" t="0" r="0" b="0"/>
            <a:pathLst>
              <a:path w="51331" h="368618">
                <a:moveTo>
                  <a:pt x="8467" y="0"/>
                </a:moveTo>
                <a:lnTo>
                  <a:pt x="1086" y="0"/>
                </a:lnTo>
                <a:lnTo>
                  <a:pt x="689" y="952"/>
                </a:lnTo>
                <a:lnTo>
                  <a:pt x="0" y="11931"/>
                </a:lnTo>
                <a:lnTo>
                  <a:pt x="917" y="14622"/>
                </a:lnTo>
                <a:lnTo>
                  <a:pt x="2482" y="17367"/>
                </a:lnTo>
                <a:lnTo>
                  <a:pt x="4477" y="20151"/>
                </a:lnTo>
                <a:lnTo>
                  <a:pt x="5807" y="23911"/>
                </a:lnTo>
                <a:lnTo>
                  <a:pt x="7286" y="33169"/>
                </a:lnTo>
                <a:lnTo>
                  <a:pt x="7942" y="43634"/>
                </a:lnTo>
                <a:lnTo>
                  <a:pt x="8234" y="55588"/>
                </a:lnTo>
                <a:lnTo>
                  <a:pt x="8364" y="70425"/>
                </a:lnTo>
                <a:lnTo>
                  <a:pt x="9351" y="77430"/>
                </a:lnTo>
                <a:lnTo>
                  <a:pt x="10961" y="84005"/>
                </a:lnTo>
                <a:lnTo>
                  <a:pt x="12988" y="90293"/>
                </a:lnTo>
                <a:lnTo>
                  <a:pt x="14339" y="97343"/>
                </a:lnTo>
                <a:lnTo>
                  <a:pt x="15239" y="104900"/>
                </a:lnTo>
                <a:lnTo>
                  <a:pt x="15840" y="112796"/>
                </a:lnTo>
                <a:lnTo>
                  <a:pt x="16239" y="120917"/>
                </a:lnTo>
                <a:lnTo>
                  <a:pt x="16684" y="137561"/>
                </a:lnTo>
                <a:lnTo>
                  <a:pt x="17755" y="145999"/>
                </a:lnTo>
                <a:lnTo>
                  <a:pt x="19422" y="154483"/>
                </a:lnTo>
                <a:lnTo>
                  <a:pt x="21486" y="162996"/>
                </a:lnTo>
                <a:lnTo>
                  <a:pt x="22861" y="171529"/>
                </a:lnTo>
                <a:lnTo>
                  <a:pt x="23778" y="180075"/>
                </a:lnTo>
                <a:lnTo>
                  <a:pt x="24390" y="188630"/>
                </a:lnTo>
                <a:lnTo>
                  <a:pt x="24797" y="197190"/>
                </a:lnTo>
                <a:lnTo>
                  <a:pt x="25250" y="214323"/>
                </a:lnTo>
                <a:lnTo>
                  <a:pt x="25581" y="258367"/>
                </a:lnTo>
                <a:lnTo>
                  <a:pt x="25603" y="274144"/>
                </a:lnTo>
                <a:lnTo>
                  <a:pt x="26559" y="279917"/>
                </a:lnTo>
                <a:lnTo>
                  <a:pt x="28149" y="286624"/>
                </a:lnTo>
                <a:lnTo>
                  <a:pt x="30161" y="293953"/>
                </a:lnTo>
                <a:lnTo>
                  <a:pt x="31502" y="299791"/>
                </a:lnTo>
                <a:lnTo>
                  <a:pt x="32993" y="308818"/>
                </a:lnTo>
                <a:lnTo>
                  <a:pt x="34343" y="313511"/>
                </a:lnTo>
                <a:lnTo>
                  <a:pt x="36195" y="318544"/>
                </a:lnTo>
                <a:lnTo>
                  <a:pt x="38383" y="323805"/>
                </a:lnTo>
                <a:lnTo>
                  <a:pt x="39841" y="328265"/>
                </a:lnTo>
                <a:lnTo>
                  <a:pt x="40813" y="332191"/>
                </a:lnTo>
                <a:lnTo>
                  <a:pt x="42182" y="342267"/>
                </a:lnTo>
                <a:lnTo>
                  <a:pt x="42587" y="351284"/>
                </a:lnTo>
                <a:lnTo>
                  <a:pt x="42644" y="354205"/>
                </a:lnTo>
                <a:lnTo>
                  <a:pt x="43635" y="357104"/>
                </a:lnTo>
                <a:lnTo>
                  <a:pt x="45247" y="359989"/>
                </a:lnTo>
                <a:lnTo>
                  <a:pt x="51330" y="3686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05"/>
          <p:cNvSpPr/>
          <p:nvPr/>
        </p:nvSpPr>
        <p:spPr>
          <a:xfrm>
            <a:off x="6157912" y="2074545"/>
            <a:ext cx="282893" cy="231458"/>
          </a:xfrm>
          <a:custGeom>
            <a:avLst/>
            <a:gdLst/>
            <a:ahLst/>
            <a:cxnLst/>
            <a:rect l="0" t="0" r="0" b="0"/>
            <a:pathLst>
              <a:path w="282893" h="231458">
                <a:moveTo>
                  <a:pt x="0" y="0"/>
                </a:moveTo>
                <a:lnTo>
                  <a:pt x="0" y="7381"/>
                </a:lnTo>
                <a:lnTo>
                  <a:pt x="4551" y="12770"/>
                </a:lnTo>
                <a:lnTo>
                  <a:pt x="9325" y="17740"/>
                </a:lnTo>
                <a:lnTo>
                  <a:pt x="14622" y="24077"/>
                </a:lnTo>
                <a:lnTo>
                  <a:pt x="17368" y="28434"/>
                </a:lnTo>
                <a:lnTo>
                  <a:pt x="20151" y="33243"/>
                </a:lnTo>
                <a:lnTo>
                  <a:pt x="23912" y="37402"/>
                </a:lnTo>
                <a:lnTo>
                  <a:pt x="28324" y="41127"/>
                </a:lnTo>
                <a:lnTo>
                  <a:pt x="33170" y="44563"/>
                </a:lnTo>
                <a:lnTo>
                  <a:pt x="37354" y="48758"/>
                </a:lnTo>
                <a:lnTo>
                  <a:pt x="41095" y="53460"/>
                </a:lnTo>
                <a:lnTo>
                  <a:pt x="44541" y="58500"/>
                </a:lnTo>
                <a:lnTo>
                  <a:pt x="48745" y="62812"/>
                </a:lnTo>
                <a:lnTo>
                  <a:pt x="53451" y="66640"/>
                </a:lnTo>
                <a:lnTo>
                  <a:pt x="58494" y="70144"/>
                </a:lnTo>
                <a:lnTo>
                  <a:pt x="63761" y="74385"/>
                </a:lnTo>
                <a:lnTo>
                  <a:pt x="69178" y="79117"/>
                </a:lnTo>
                <a:lnTo>
                  <a:pt x="74694" y="84177"/>
                </a:lnTo>
                <a:lnTo>
                  <a:pt x="85903" y="94879"/>
                </a:lnTo>
                <a:lnTo>
                  <a:pt x="125741" y="134336"/>
                </a:lnTo>
                <a:lnTo>
                  <a:pt x="132404" y="139087"/>
                </a:lnTo>
                <a:lnTo>
                  <a:pt x="139705" y="143207"/>
                </a:lnTo>
                <a:lnTo>
                  <a:pt x="147429" y="146907"/>
                </a:lnTo>
                <a:lnTo>
                  <a:pt x="153531" y="151277"/>
                </a:lnTo>
                <a:lnTo>
                  <a:pt x="158552" y="156097"/>
                </a:lnTo>
                <a:lnTo>
                  <a:pt x="162851" y="161214"/>
                </a:lnTo>
                <a:lnTo>
                  <a:pt x="167623" y="165578"/>
                </a:lnTo>
                <a:lnTo>
                  <a:pt x="172708" y="169441"/>
                </a:lnTo>
                <a:lnTo>
                  <a:pt x="178004" y="172968"/>
                </a:lnTo>
                <a:lnTo>
                  <a:pt x="183439" y="177224"/>
                </a:lnTo>
                <a:lnTo>
                  <a:pt x="188968" y="181967"/>
                </a:lnTo>
                <a:lnTo>
                  <a:pt x="199239" y="191364"/>
                </a:lnTo>
                <a:lnTo>
                  <a:pt x="206978" y="198715"/>
                </a:lnTo>
                <a:lnTo>
                  <a:pt x="211327" y="201057"/>
                </a:lnTo>
                <a:lnTo>
                  <a:pt x="216133" y="202618"/>
                </a:lnTo>
                <a:lnTo>
                  <a:pt x="221241" y="203658"/>
                </a:lnTo>
                <a:lnTo>
                  <a:pt x="226552" y="205304"/>
                </a:lnTo>
                <a:lnTo>
                  <a:pt x="231997" y="207355"/>
                </a:lnTo>
                <a:lnTo>
                  <a:pt x="237532" y="209674"/>
                </a:lnTo>
                <a:lnTo>
                  <a:pt x="246222" y="214791"/>
                </a:lnTo>
                <a:lnTo>
                  <a:pt x="249874" y="217489"/>
                </a:lnTo>
                <a:lnTo>
                  <a:pt x="256470" y="220486"/>
                </a:lnTo>
                <a:lnTo>
                  <a:pt x="259562" y="221286"/>
                </a:lnTo>
                <a:lnTo>
                  <a:pt x="265539" y="224714"/>
                </a:lnTo>
                <a:lnTo>
                  <a:pt x="268466" y="226962"/>
                </a:lnTo>
                <a:lnTo>
                  <a:pt x="274258" y="229459"/>
                </a:lnTo>
                <a:lnTo>
                  <a:pt x="282892" y="2314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06"/>
          <p:cNvSpPr/>
          <p:nvPr/>
        </p:nvSpPr>
        <p:spPr>
          <a:xfrm>
            <a:off x="6260782" y="2048827"/>
            <a:ext cx="188596" cy="222886"/>
          </a:xfrm>
          <a:custGeom>
            <a:avLst/>
            <a:gdLst/>
            <a:ahLst/>
            <a:cxnLst/>
            <a:rect l="0" t="0" r="0" b="0"/>
            <a:pathLst>
              <a:path w="188596" h="222886">
                <a:moveTo>
                  <a:pt x="188595" y="0"/>
                </a:moveTo>
                <a:lnTo>
                  <a:pt x="188595" y="4551"/>
                </a:lnTo>
                <a:lnTo>
                  <a:pt x="187643" y="6844"/>
                </a:lnTo>
                <a:lnTo>
                  <a:pt x="184045" y="11932"/>
                </a:lnTo>
                <a:lnTo>
                  <a:pt x="182704" y="14622"/>
                </a:lnTo>
                <a:lnTo>
                  <a:pt x="181214" y="20151"/>
                </a:lnTo>
                <a:lnTo>
                  <a:pt x="179865" y="23912"/>
                </a:lnTo>
                <a:lnTo>
                  <a:pt x="178012" y="28324"/>
                </a:lnTo>
                <a:lnTo>
                  <a:pt x="175825" y="33170"/>
                </a:lnTo>
                <a:lnTo>
                  <a:pt x="173414" y="39258"/>
                </a:lnTo>
                <a:lnTo>
                  <a:pt x="168196" y="53643"/>
                </a:lnTo>
                <a:lnTo>
                  <a:pt x="164518" y="60527"/>
                </a:lnTo>
                <a:lnTo>
                  <a:pt x="160161" y="67021"/>
                </a:lnTo>
                <a:lnTo>
                  <a:pt x="155351" y="73256"/>
                </a:lnTo>
                <a:lnTo>
                  <a:pt x="150240" y="79317"/>
                </a:lnTo>
                <a:lnTo>
                  <a:pt x="144928" y="85263"/>
                </a:lnTo>
                <a:lnTo>
                  <a:pt x="133945" y="96950"/>
                </a:lnTo>
                <a:lnTo>
                  <a:pt x="122713" y="108494"/>
                </a:lnTo>
                <a:lnTo>
                  <a:pt x="117051" y="115192"/>
                </a:lnTo>
                <a:lnTo>
                  <a:pt x="111372" y="122515"/>
                </a:lnTo>
                <a:lnTo>
                  <a:pt x="105680" y="130254"/>
                </a:lnTo>
                <a:lnTo>
                  <a:pt x="99029" y="137319"/>
                </a:lnTo>
                <a:lnTo>
                  <a:pt x="91737" y="143933"/>
                </a:lnTo>
                <a:lnTo>
                  <a:pt x="84018" y="150248"/>
                </a:lnTo>
                <a:lnTo>
                  <a:pt x="77920" y="155410"/>
                </a:lnTo>
                <a:lnTo>
                  <a:pt x="72901" y="159804"/>
                </a:lnTo>
                <a:lnTo>
                  <a:pt x="68604" y="163686"/>
                </a:lnTo>
                <a:lnTo>
                  <a:pt x="58748" y="173080"/>
                </a:lnTo>
                <a:lnTo>
                  <a:pt x="53453" y="178251"/>
                </a:lnTo>
                <a:lnTo>
                  <a:pt x="48018" y="182652"/>
                </a:lnTo>
                <a:lnTo>
                  <a:pt x="42489" y="186538"/>
                </a:lnTo>
                <a:lnTo>
                  <a:pt x="36899" y="190081"/>
                </a:lnTo>
                <a:lnTo>
                  <a:pt x="32219" y="193396"/>
                </a:lnTo>
                <a:lnTo>
                  <a:pt x="28147" y="196558"/>
                </a:lnTo>
                <a:lnTo>
                  <a:pt x="24480" y="199619"/>
                </a:lnTo>
                <a:lnTo>
                  <a:pt x="21082" y="202612"/>
                </a:lnTo>
                <a:lnTo>
                  <a:pt x="14767" y="208477"/>
                </a:lnTo>
                <a:lnTo>
                  <a:pt x="12702" y="211375"/>
                </a:lnTo>
                <a:lnTo>
                  <a:pt x="10408" y="217134"/>
                </a:lnTo>
                <a:lnTo>
                  <a:pt x="8844" y="219051"/>
                </a:lnTo>
                <a:lnTo>
                  <a:pt x="6848" y="220329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7"/>
          <p:cNvSpPr/>
          <p:nvPr/>
        </p:nvSpPr>
        <p:spPr>
          <a:xfrm>
            <a:off x="6757987" y="2023110"/>
            <a:ext cx="77154" cy="282893"/>
          </a:xfrm>
          <a:custGeom>
            <a:avLst/>
            <a:gdLst/>
            <a:ahLst/>
            <a:cxnLst/>
            <a:rect l="0" t="0" r="0" b="0"/>
            <a:pathLst>
              <a:path w="77154" h="282893">
                <a:moveTo>
                  <a:pt x="0" y="0"/>
                </a:moveTo>
                <a:lnTo>
                  <a:pt x="0" y="7380"/>
                </a:lnTo>
                <a:lnTo>
                  <a:pt x="953" y="8730"/>
                </a:lnTo>
                <a:lnTo>
                  <a:pt x="2540" y="10583"/>
                </a:lnTo>
                <a:lnTo>
                  <a:pt x="4551" y="12770"/>
                </a:lnTo>
                <a:lnTo>
                  <a:pt x="5892" y="15180"/>
                </a:lnTo>
                <a:lnTo>
                  <a:pt x="7381" y="20399"/>
                </a:lnTo>
                <a:lnTo>
                  <a:pt x="8730" y="24077"/>
                </a:lnTo>
                <a:lnTo>
                  <a:pt x="10583" y="28434"/>
                </a:lnTo>
                <a:lnTo>
                  <a:pt x="12771" y="33243"/>
                </a:lnTo>
                <a:lnTo>
                  <a:pt x="15181" y="37402"/>
                </a:lnTo>
                <a:lnTo>
                  <a:pt x="17741" y="41127"/>
                </a:lnTo>
                <a:lnTo>
                  <a:pt x="20400" y="44563"/>
                </a:lnTo>
                <a:lnTo>
                  <a:pt x="22172" y="48758"/>
                </a:lnTo>
                <a:lnTo>
                  <a:pt x="23354" y="53460"/>
                </a:lnTo>
                <a:lnTo>
                  <a:pt x="24142" y="58500"/>
                </a:lnTo>
                <a:lnTo>
                  <a:pt x="25619" y="63765"/>
                </a:lnTo>
                <a:lnTo>
                  <a:pt x="27557" y="69180"/>
                </a:lnTo>
                <a:lnTo>
                  <a:pt x="29802" y="74695"/>
                </a:lnTo>
                <a:lnTo>
                  <a:pt x="31297" y="80276"/>
                </a:lnTo>
                <a:lnTo>
                  <a:pt x="32296" y="85902"/>
                </a:lnTo>
                <a:lnTo>
                  <a:pt x="32960" y="91558"/>
                </a:lnTo>
                <a:lnTo>
                  <a:pt x="34356" y="97234"/>
                </a:lnTo>
                <a:lnTo>
                  <a:pt x="36239" y="102922"/>
                </a:lnTo>
                <a:lnTo>
                  <a:pt x="38447" y="108620"/>
                </a:lnTo>
                <a:lnTo>
                  <a:pt x="39918" y="114323"/>
                </a:lnTo>
                <a:lnTo>
                  <a:pt x="40901" y="120030"/>
                </a:lnTo>
                <a:lnTo>
                  <a:pt x="41555" y="125740"/>
                </a:lnTo>
                <a:lnTo>
                  <a:pt x="41990" y="132404"/>
                </a:lnTo>
                <a:lnTo>
                  <a:pt x="42281" y="139704"/>
                </a:lnTo>
                <a:lnTo>
                  <a:pt x="42475" y="147429"/>
                </a:lnTo>
                <a:lnTo>
                  <a:pt x="43557" y="154483"/>
                </a:lnTo>
                <a:lnTo>
                  <a:pt x="45231" y="161091"/>
                </a:lnTo>
                <a:lnTo>
                  <a:pt x="47299" y="167402"/>
                </a:lnTo>
                <a:lnTo>
                  <a:pt x="49630" y="173513"/>
                </a:lnTo>
                <a:lnTo>
                  <a:pt x="52136" y="179493"/>
                </a:lnTo>
                <a:lnTo>
                  <a:pt x="54761" y="185384"/>
                </a:lnTo>
                <a:lnTo>
                  <a:pt x="56509" y="191217"/>
                </a:lnTo>
                <a:lnTo>
                  <a:pt x="57676" y="197010"/>
                </a:lnTo>
                <a:lnTo>
                  <a:pt x="58453" y="202778"/>
                </a:lnTo>
                <a:lnTo>
                  <a:pt x="58971" y="208527"/>
                </a:lnTo>
                <a:lnTo>
                  <a:pt x="59317" y="214266"/>
                </a:lnTo>
                <a:lnTo>
                  <a:pt x="59547" y="219996"/>
                </a:lnTo>
                <a:lnTo>
                  <a:pt x="60653" y="225721"/>
                </a:lnTo>
                <a:lnTo>
                  <a:pt x="62343" y="231443"/>
                </a:lnTo>
                <a:lnTo>
                  <a:pt x="64422" y="237163"/>
                </a:lnTo>
                <a:lnTo>
                  <a:pt x="66760" y="241929"/>
                </a:lnTo>
                <a:lnTo>
                  <a:pt x="69273" y="246058"/>
                </a:lnTo>
                <a:lnTo>
                  <a:pt x="71899" y="249764"/>
                </a:lnTo>
                <a:lnTo>
                  <a:pt x="73650" y="253186"/>
                </a:lnTo>
                <a:lnTo>
                  <a:pt x="75596" y="259530"/>
                </a:lnTo>
                <a:lnTo>
                  <a:pt x="76460" y="265524"/>
                </a:lnTo>
                <a:lnTo>
                  <a:pt x="76948" y="274253"/>
                </a:lnTo>
                <a:lnTo>
                  <a:pt x="77153" y="28289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08"/>
          <p:cNvSpPr/>
          <p:nvPr/>
        </p:nvSpPr>
        <p:spPr>
          <a:xfrm>
            <a:off x="6715125" y="2160270"/>
            <a:ext cx="240031" cy="25718"/>
          </a:xfrm>
          <a:custGeom>
            <a:avLst/>
            <a:gdLst/>
            <a:ahLst/>
            <a:cxnLst/>
            <a:rect l="0" t="0" r="0" b="0"/>
            <a:pathLst>
              <a:path w="240031" h="25718">
                <a:moveTo>
                  <a:pt x="0" y="25717"/>
                </a:moveTo>
                <a:lnTo>
                  <a:pt x="48005" y="25717"/>
                </a:lnTo>
                <a:lnTo>
                  <a:pt x="54863" y="24765"/>
                </a:lnTo>
                <a:lnTo>
                  <a:pt x="62293" y="23177"/>
                </a:lnTo>
                <a:lnTo>
                  <a:pt x="70104" y="21166"/>
                </a:lnTo>
                <a:lnTo>
                  <a:pt x="78168" y="19826"/>
                </a:lnTo>
                <a:lnTo>
                  <a:pt x="86402" y="18932"/>
                </a:lnTo>
                <a:lnTo>
                  <a:pt x="94749" y="18336"/>
                </a:lnTo>
                <a:lnTo>
                  <a:pt x="103171" y="17939"/>
                </a:lnTo>
                <a:lnTo>
                  <a:pt x="120149" y="17498"/>
                </a:lnTo>
                <a:lnTo>
                  <a:pt x="128676" y="16427"/>
                </a:lnTo>
                <a:lnTo>
                  <a:pt x="137219" y="14761"/>
                </a:lnTo>
                <a:lnTo>
                  <a:pt x="145772" y="12698"/>
                </a:lnTo>
                <a:lnTo>
                  <a:pt x="154331" y="11323"/>
                </a:lnTo>
                <a:lnTo>
                  <a:pt x="162895" y="10406"/>
                </a:lnTo>
                <a:lnTo>
                  <a:pt x="171462" y="9795"/>
                </a:lnTo>
                <a:lnTo>
                  <a:pt x="180030" y="8435"/>
                </a:lnTo>
                <a:lnTo>
                  <a:pt x="188600" y="6575"/>
                </a:lnTo>
                <a:lnTo>
                  <a:pt x="197170" y="4383"/>
                </a:lnTo>
                <a:lnTo>
                  <a:pt x="205742" y="2922"/>
                </a:lnTo>
                <a:lnTo>
                  <a:pt x="214314" y="1948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9"/>
          <p:cNvSpPr/>
          <p:nvPr/>
        </p:nvSpPr>
        <p:spPr>
          <a:xfrm>
            <a:off x="7160894" y="1963207"/>
            <a:ext cx="325208" cy="256929"/>
          </a:xfrm>
          <a:custGeom>
            <a:avLst/>
            <a:gdLst/>
            <a:ahLst/>
            <a:cxnLst/>
            <a:rect l="0" t="0" r="0" b="0"/>
            <a:pathLst>
              <a:path w="325208" h="256929">
                <a:moveTo>
                  <a:pt x="0" y="8468"/>
                </a:moveTo>
                <a:lnTo>
                  <a:pt x="57663" y="8468"/>
                </a:lnTo>
                <a:lnTo>
                  <a:pt x="64160" y="7515"/>
                </a:lnTo>
                <a:lnTo>
                  <a:pt x="71349" y="5928"/>
                </a:lnTo>
                <a:lnTo>
                  <a:pt x="78998" y="3917"/>
                </a:lnTo>
                <a:lnTo>
                  <a:pt x="86003" y="2576"/>
                </a:lnTo>
                <a:lnTo>
                  <a:pt x="92578" y="1682"/>
                </a:lnTo>
                <a:lnTo>
                  <a:pt x="98866" y="1087"/>
                </a:lnTo>
                <a:lnTo>
                  <a:pt x="105916" y="689"/>
                </a:lnTo>
                <a:lnTo>
                  <a:pt x="121369" y="248"/>
                </a:lnTo>
                <a:lnTo>
                  <a:pt x="146135" y="0"/>
                </a:lnTo>
                <a:lnTo>
                  <a:pt x="155526" y="917"/>
                </a:lnTo>
                <a:lnTo>
                  <a:pt x="165597" y="2482"/>
                </a:lnTo>
                <a:lnTo>
                  <a:pt x="176120" y="4477"/>
                </a:lnTo>
                <a:lnTo>
                  <a:pt x="185042" y="5807"/>
                </a:lnTo>
                <a:lnTo>
                  <a:pt x="192893" y="6694"/>
                </a:lnTo>
                <a:lnTo>
                  <a:pt x="200034" y="7285"/>
                </a:lnTo>
                <a:lnTo>
                  <a:pt x="206698" y="7679"/>
                </a:lnTo>
                <a:lnTo>
                  <a:pt x="219184" y="8117"/>
                </a:lnTo>
                <a:lnTo>
                  <a:pt x="225180" y="9186"/>
                </a:lnTo>
                <a:lnTo>
                  <a:pt x="231083" y="10852"/>
                </a:lnTo>
                <a:lnTo>
                  <a:pt x="236923" y="12915"/>
                </a:lnTo>
                <a:lnTo>
                  <a:pt x="245952" y="15207"/>
                </a:lnTo>
                <a:lnTo>
                  <a:pt x="249693" y="15818"/>
                </a:lnTo>
                <a:lnTo>
                  <a:pt x="256390" y="19037"/>
                </a:lnTo>
                <a:lnTo>
                  <a:pt x="263900" y="24313"/>
                </a:lnTo>
                <a:lnTo>
                  <a:pt x="264516" y="25699"/>
                </a:lnTo>
                <a:lnTo>
                  <a:pt x="265382" y="32200"/>
                </a:lnTo>
                <a:lnTo>
                  <a:pt x="265586" y="37430"/>
                </a:lnTo>
                <a:lnTo>
                  <a:pt x="264687" y="40159"/>
                </a:lnTo>
                <a:lnTo>
                  <a:pt x="261149" y="45730"/>
                </a:lnTo>
                <a:lnTo>
                  <a:pt x="257919" y="49502"/>
                </a:lnTo>
                <a:lnTo>
                  <a:pt x="253862" y="53921"/>
                </a:lnTo>
                <a:lnTo>
                  <a:pt x="241589" y="66703"/>
                </a:lnTo>
                <a:lnTo>
                  <a:pt x="234056" y="73402"/>
                </a:lnTo>
                <a:lnTo>
                  <a:pt x="224358" y="79555"/>
                </a:lnTo>
                <a:lnTo>
                  <a:pt x="219105" y="82529"/>
                </a:lnTo>
                <a:lnTo>
                  <a:pt x="208187" y="88374"/>
                </a:lnTo>
                <a:lnTo>
                  <a:pt x="199526" y="94147"/>
                </a:lnTo>
                <a:lnTo>
                  <a:pt x="195883" y="97019"/>
                </a:lnTo>
                <a:lnTo>
                  <a:pt x="191549" y="98935"/>
                </a:lnTo>
                <a:lnTo>
                  <a:pt x="181653" y="101063"/>
                </a:lnTo>
                <a:lnTo>
                  <a:pt x="173445" y="102008"/>
                </a:lnTo>
                <a:lnTo>
                  <a:pt x="169922" y="102261"/>
                </a:lnTo>
                <a:lnTo>
                  <a:pt x="166622" y="103381"/>
                </a:lnTo>
                <a:lnTo>
                  <a:pt x="157021" y="109484"/>
                </a:lnTo>
                <a:lnTo>
                  <a:pt x="154464" y="111229"/>
                </a:lnTo>
                <a:lnTo>
                  <a:pt x="154353" y="106755"/>
                </a:lnTo>
                <a:lnTo>
                  <a:pt x="155290" y="105425"/>
                </a:lnTo>
                <a:lnTo>
                  <a:pt x="156867" y="104538"/>
                </a:lnTo>
                <a:lnTo>
                  <a:pt x="161159" y="103553"/>
                </a:lnTo>
                <a:lnTo>
                  <a:pt x="169883" y="102999"/>
                </a:lnTo>
                <a:lnTo>
                  <a:pt x="179009" y="102869"/>
                </a:lnTo>
                <a:lnTo>
                  <a:pt x="184109" y="101882"/>
                </a:lnTo>
                <a:lnTo>
                  <a:pt x="189415" y="100271"/>
                </a:lnTo>
                <a:lnTo>
                  <a:pt x="194857" y="98245"/>
                </a:lnTo>
                <a:lnTo>
                  <a:pt x="201342" y="96894"/>
                </a:lnTo>
                <a:lnTo>
                  <a:pt x="208524" y="95994"/>
                </a:lnTo>
                <a:lnTo>
                  <a:pt x="216168" y="95393"/>
                </a:lnTo>
                <a:lnTo>
                  <a:pt x="223170" y="94993"/>
                </a:lnTo>
                <a:lnTo>
                  <a:pt x="236029" y="94548"/>
                </a:lnTo>
                <a:lnTo>
                  <a:pt x="243078" y="95382"/>
                </a:lnTo>
                <a:lnTo>
                  <a:pt x="250635" y="96891"/>
                </a:lnTo>
                <a:lnTo>
                  <a:pt x="258530" y="98849"/>
                </a:lnTo>
                <a:lnTo>
                  <a:pt x="265699" y="100154"/>
                </a:lnTo>
                <a:lnTo>
                  <a:pt x="272383" y="101024"/>
                </a:lnTo>
                <a:lnTo>
                  <a:pt x="278744" y="101605"/>
                </a:lnTo>
                <a:lnTo>
                  <a:pt x="284890" y="102944"/>
                </a:lnTo>
                <a:lnTo>
                  <a:pt x="290892" y="104789"/>
                </a:lnTo>
                <a:lnTo>
                  <a:pt x="296798" y="106972"/>
                </a:lnTo>
                <a:lnTo>
                  <a:pt x="301688" y="110332"/>
                </a:lnTo>
                <a:lnTo>
                  <a:pt x="305901" y="114477"/>
                </a:lnTo>
                <a:lnTo>
                  <a:pt x="309662" y="119146"/>
                </a:lnTo>
                <a:lnTo>
                  <a:pt x="316380" y="126873"/>
                </a:lnTo>
                <a:lnTo>
                  <a:pt x="319505" y="130267"/>
                </a:lnTo>
                <a:lnTo>
                  <a:pt x="321588" y="133482"/>
                </a:lnTo>
                <a:lnTo>
                  <a:pt x="323904" y="139595"/>
                </a:lnTo>
                <a:lnTo>
                  <a:pt x="324521" y="143511"/>
                </a:lnTo>
                <a:lnTo>
                  <a:pt x="324932" y="148026"/>
                </a:lnTo>
                <a:lnTo>
                  <a:pt x="325207" y="152942"/>
                </a:lnTo>
                <a:lnTo>
                  <a:pt x="324437" y="158124"/>
                </a:lnTo>
                <a:lnTo>
                  <a:pt x="322972" y="163483"/>
                </a:lnTo>
                <a:lnTo>
                  <a:pt x="321043" y="168961"/>
                </a:lnTo>
                <a:lnTo>
                  <a:pt x="318803" y="173566"/>
                </a:lnTo>
                <a:lnTo>
                  <a:pt x="313776" y="181222"/>
                </a:lnTo>
                <a:lnTo>
                  <a:pt x="310149" y="185550"/>
                </a:lnTo>
                <a:lnTo>
                  <a:pt x="305826" y="190340"/>
                </a:lnTo>
                <a:lnTo>
                  <a:pt x="293181" y="203643"/>
                </a:lnTo>
                <a:lnTo>
                  <a:pt x="289751" y="207164"/>
                </a:lnTo>
                <a:lnTo>
                  <a:pt x="284608" y="210465"/>
                </a:lnTo>
                <a:lnTo>
                  <a:pt x="278322" y="213617"/>
                </a:lnTo>
                <a:lnTo>
                  <a:pt x="271273" y="216671"/>
                </a:lnTo>
                <a:lnTo>
                  <a:pt x="264669" y="220613"/>
                </a:lnTo>
                <a:lnTo>
                  <a:pt x="258361" y="225145"/>
                </a:lnTo>
                <a:lnTo>
                  <a:pt x="252251" y="230072"/>
                </a:lnTo>
                <a:lnTo>
                  <a:pt x="245320" y="233356"/>
                </a:lnTo>
                <a:lnTo>
                  <a:pt x="237842" y="235546"/>
                </a:lnTo>
                <a:lnTo>
                  <a:pt x="229999" y="237005"/>
                </a:lnTo>
                <a:lnTo>
                  <a:pt x="221913" y="238931"/>
                </a:lnTo>
                <a:lnTo>
                  <a:pt x="213665" y="241167"/>
                </a:lnTo>
                <a:lnTo>
                  <a:pt x="205309" y="243611"/>
                </a:lnTo>
                <a:lnTo>
                  <a:pt x="197832" y="246192"/>
                </a:lnTo>
                <a:lnTo>
                  <a:pt x="190944" y="248866"/>
                </a:lnTo>
                <a:lnTo>
                  <a:pt x="184446" y="251601"/>
                </a:lnTo>
                <a:lnTo>
                  <a:pt x="178209" y="253424"/>
                </a:lnTo>
                <a:lnTo>
                  <a:pt x="172146" y="254639"/>
                </a:lnTo>
                <a:lnTo>
                  <a:pt x="166199" y="255449"/>
                </a:lnTo>
                <a:lnTo>
                  <a:pt x="159377" y="255990"/>
                </a:lnTo>
                <a:lnTo>
                  <a:pt x="151972" y="256350"/>
                </a:lnTo>
                <a:lnTo>
                  <a:pt x="137076" y="256750"/>
                </a:lnTo>
                <a:lnTo>
                  <a:pt x="124105" y="256928"/>
                </a:lnTo>
                <a:lnTo>
                  <a:pt x="118932" y="256023"/>
                </a:lnTo>
                <a:lnTo>
                  <a:pt x="110644" y="252477"/>
                </a:lnTo>
                <a:lnTo>
                  <a:pt x="103785" y="250266"/>
                </a:lnTo>
                <a:lnTo>
                  <a:pt x="94569" y="249022"/>
                </a:lnTo>
                <a:lnTo>
                  <a:pt x="91621" y="248847"/>
                </a:lnTo>
                <a:lnTo>
                  <a:pt x="88703" y="247778"/>
                </a:lnTo>
                <a:lnTo>
                  <a:pt x="78862" y="241147"/>
                </a:lnTo>
                <a:lnTo>
                  <a:pt x="77660" y="240287"/>
                </a:lnTo>
                <a:lnTo>
                  <a:pt x="77378" y="237546"/>
                </a:lnTo>
                <a:lnTo>
                  <a:pt x="77153" y="2313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0"/>
          <p:cNvSpPr/>
          <p:nvPr/>
        </p:nvSpPr>
        <p:spPr>
          <a:xfrm>
            <a:off x="7615281" y="1945957"/>
            <a:ext cx="239869" cy="236298"/>
          </a:xfrm>
          <a:custGeom>
            <a:avLst/>
            <a:gdLst/>
            <a:ahLst/>
            <a:cxnLst/>
            <a:rect l="0" t="0" r="0" b="0"/>
            <a:pathLst>
              <a:path w="239869" h="236298">
                <a:moveTo>
                  <a:pt x="94253" y="0"/>
                </a:moveTo>
                <a:lnTo>
                  <a:pt x="81484" y="0"/>
                </a:lnTo>
                <a:lnTo>
                  <a:pt x="80025" y="953"/>
                </a:lnTo>
                <a:lnTo>
                  <a:pt x="79053" y="2540"/>
                </a:lnTo>
                <a:lnTo>
                  <a:pt x="78405" y="4551"/>
                </a:lnTo>
                <a:lnTo>
                  <a:pt x="75145" y="9325"/>
                </a:lnTo>
                <a:lnTo>
                  <a:pt x="70521" y="14622"/>
                </a:lnTo>
                <a:lnTo>
                  <a:pt x="65291" y="20151"/>
                </a:lnTo>
                <a:lnTo>
                  <a:pt x="37097" y="48580"/>
                </a:lnTo>
                <a:lnTo>
                  <a:pt x="31386" y="54294"/>
                </a:lnTo>
                <a:lnTo>
                  <a:pt x="28529" y="58103"/>
                </a:lnTo>
                <a:lnTo>
                  <a:pt x="25672" y="62548"/>
                </a:lnTo>
                <a:lnTo>
                  <a:pt x="22816" y="67416"/>
                </a:lnTo>
                <a:lnTo>
                  <a:pt x="19959" y="72567"/>
                </a:lnTo>
                <a:lnTo>
                  <a:pt x="14244" y="83369"/>
                </a:lnTo>
                <a:lnTo>
                  <a:pt x="11386" y="87964"/>
                </a:lnTo>
                <a:lnTo>
                  <a:pt x="8528" y="91981"/>
                </a:lnTo>
                <a:lnTo>
                  <a:pt x="5671" y="95611"/>
                </a:lnTo>
                <a:lnTo>
                  <a:pt x="3766" y="99935"/>
                </a:lnTo>
                <a:lnTo>
                  <a:pt x="2496" y="104724"/>
                </a:lnTo>
                <a:lnTo>
                  <a:pt x="1650" y="109821"/>
                </a:lnTo>
                <a:lnTo>
                  <a:pt x="1085" y="114171"/>
                </a:lnTo>
                <a:lnTo>
                  <a:pt x="458" y="121545"/>
                </a:lnTo>
                <a:lnTo>
                  <a:pt x="290" y="125798"/>
                </a:lnTo>
                <a:lnTo>
                  <a:pt x="55" y="140884"/>
                </a:lnTo>
                <a:lnTo>
                  <a:pt x="0" y="151833"/>
                </a:lnTo>
                <a:lnTo>
                  <a:pt x="938" y="156467"/>
                </a:lnTo>
                <a:lnTo>
                  <a:pt x="2516" y="160509"/>
                </a:lnTo>
                <a:lnTo>
                  <a:pt x="5856" y="167540"/>
                </a:lnTo>
                <a:lnTo>
                  <a:pt x="7341" y="173840"/>
                </a:lnTo>
                <a:lnTo>
                  <a:pt x="8689" y="177806"/>
                </a:lnTo>
                <a:lnTo>
                  <a:pt x="10541" y="182355"/>
                </a:lnTo>
                <a:lnTo>
                  <a:pt x="12727" y="187292"/>
                </a:lnTo>
                <a:lnTo>
                  <a:pt x="15138" y="191537"/>
                </a:lnTo>
                <a:lnTo>
                  <a:pt x="20356" y="198792"/>
                </a:lnTo>
                <a:lnTo>
                  <a:pt x="25851" y="205192"/>
                </a:lnTo>
                <a:lnTo>
                  <a:pt x="31467" y="211212"/>
                </a:lnTo>
                <a:lnTo>
                  <a:pt x="37138" y="217062"/>
                </a:lnTo>
                <a:lnTo>
                  <a:pt x="40936" y="219955"/>
                </a:lnTo>
                <a:lnTo>
                  <a:pt x="45374" y="222837"/>
                </a:lnTo>
                <a:lnTo>
                  <a:pt x="50237" y="225711"/>
                </a:lnTo>
                <a:lnTo>
                  <a:pt x="55384" y="227626"/>
                </a:lnTo>
                <a:lnTo>
                  <a:pt x="60721" y="228903"/>
                </a:lnTo>
                <a:lnTo>
                  <a:pt x="66184" y="229755"/>
                </a:lnTo>
                <a:lnTo>
                  <a:pt x="70777" y="230322"/>
                </a:lnTo>
                <a:lnTo>
                  <a:pt x="74793" y="230701"/>
                </a:lnTo>
                <a:lnTo>
                  <a:pt x="78423" y="230953"/>
                </a:lnTo>
                <a:lnTo>
                  <a:pt x="82747" y="232074"/>
                </a:lnTo>
                <a:lnTo>
                  <a:pt x="87535" y="233773"/>
                </a:lnTo>
                <a:lnTo>
                  <a:pt x="92632" y="235859"/>
                </a:lnTo>
                <a:lnTo>
                  <a:pt x="97935" y="236297"/>
                </a:lnTo>
                <a:lnTo>
                  <a:pt x="103375" y="235636"/>
                </a:lnTo>
                <a:lnTo>
                  <a:pt x="108907" y="234244"/>
                </a:lnTo>
                <a:lnTo>
                  <a:pt x="114500" y="233315"/>
                </a:lnTo>
                <a:lnTo>
                  <a:pt x="120134" y="232696"/>
                </a:lnTo>
                <a:lnTo>
                  <a:pt x="125795" y="232283"/>
                </a:lnTo>
                <a:lnTo>
                  <a:pt x="134625" y="231824"/>
                </a:lnTo>
                <a:lnTo>
                  <a:pt x="138312" y="231702"/>
                </a:lnTo>
                <a:lnTo>
                  <a:pt x="143629" y="230668"/>
                </a:lnTo>
                <a:lnTo>
                  <a:pt x="150031" y="229026"/>
                </a:lnTo>
                <a:lnTo>
                  <a:pt x="157156" y="226979"/>
                </a:lnTo>
                <a:lnTo>
                  <a:pt x="163811" y="225614"/>
                </a:lnTo>
                <a:lnTo>
                  <a:pt x="170153" y="224705"/>
                </a:lnTo>
                <a:lnTo>
                  <a:pt x="176286" y="224098"/>
                </a:lnTo>
                <a:lnTo>
                  <a:pt x="181327" y="222741"/>
                </a:lnTo>
                <a:lnTo>
                  <a:pt x="185640" y="220884"/>
                </a:lnTo>
                <a:lnTo>
                  <a:pt x="189468" y="218694"/>
                </a:lnTo>
                <a:lnTo>
                  <a:pt x="193925" y="217233"/>
                </a:lnTo>
                <a:lnTo>
                  <a:pt x="198801" y="216260"/>
                </a:lnTo>
                <a:lnTo>
                  <a:pt x="203957" y="215611"/>
                </a:lnTo>
                <a:lnTo>
                  <a:pt x="207394" y="213273"/>
                </a:lnTo>
                <a:lnTo>
                  <a:pt x="209686" y="209810"/>
                </a:lnTo>
                <a:lnTo>
                  <a:pt x="211214" y="205596"/>
                </a:lnTo>
                <a:lnTo>
                  <a:pt x="213184" y="202786"/>
                </a:lnTo>
                <a:lnTo>
                  <a:pt x="215451" y="200913"/>
                </a:lnTo>
                <a:lnTo>
                  <a:pt x="217914" y="199665"/>
                </a:lnTo>
                <a:lnTo>
                  <a:pt x="223191" y="193197"/>
                </a:lnTo>
                <a:lnTo>
                  <a:pt x="225932" y="188806"/>
                </a:lnTo>
                <a:lnTo>
                  <a:pt x="227759" y="184926"/>
                </a:lnTo>
                <a:lnTo>
                  <a:pt x="229789" y="178074"/>
                </a:lnTo>
                <a:lnTo>
                  <a:pt x="233232" y="171854"/>
                </a:lnTo>
                <a:lnTo>
                  <a:pt x="235483" y="168862"/>
                </a:lnTo>
                <a:lnTo>
                  <a:pt x="237985" y="162997"/>
                </a:lnTo>
                <a:lnTo>
                  <a:pt x="239097" y="156263"/>
                </a:lnTo>
                <a:lnTo>
                  <a:pt x="239393" y="151801"/>
                </a:lnTo>
                <a:lnTo>
                  <a:pt x="239723" y="142714"/>
                </a:lnTo>
                <a:lnTo>
                  <a:pt x="239868" y="135501"/>
                </a:lnTo>
                <a:lnTo>
                  <a:pt x="238955" y="131292"/>
                </a:lnTo>
                <a:lnTo>
                  <a:pt x="237394" y="126580"/>
                </a:lnTo>
                <a:lnTo>
                  <a:pt x="235401" y="121534"/>
                </a:lnTo>
                <a:lnTo>
                  <a:pt x="233119" y="117218"/>
                </a:lnTo>
                <a:lnTo>
                  <a:pt x="228044" y="109882"/>
                </a:lnTo>
                <a:lnTo>
                  <a:pt x="222614" y="103446"/>
                </a:lnTo>
                <a:lnTo>
                  <a:pt x="217025" y="97411"/>
                </a:lnTo>
                <a:lnTo>
                  <a:pt x="211366" y="91554"/>
                </a:lnTo>
                <a:lnTo>
                  <a:pt x="207570" y="88658"/>
                </a:lnTo>
                <a:lnTo>
                  <a:pt x="203136" y="85776"/>
                </a:lnTo>
                <a:lnTo>
                  <a:pt x="198275" y="82901"/>
                </a:lnTo>
                <a:lnTo>
                  <a:pt x="193128" y="80033"/>
                </a:lnTo>
                <a:lnTo>
                  <a:pt x="182331" y="74305"/>
                </a:lnTo>
                <a:lnTo>
                  <a:pt x="176784" y="72397"/>
                </a:lnTo>
                <a:lnTo>
                  <a:pt x="171181" y="71125"/>
                </a:lnTo>
                <a:lnTo>
                  <a:pt x="165542" y="70276"/>
                </a:lnTo>
                <a:lnTo>
                  <a:pt x="159876" y="68758"/>
                </a:lnTo>
                <a:lnTo>
                  <a:pt x="154195" y="66794"/>
                </a:lnTo>
                <a:lnTo>
                  <a:pt x="148502" y="64532"/>
                </a:lnTo>
                <a:lnTo>
                  <a:pt x="142802" y="63024"/>
                </a:lnTo>
                <a:lnTo>
                  <a:pt x="137096" y="62018"/>
                </a:lnTo>
                <a:lnTo>
                  <a:pt x="131388" y="61348"/>
                </a:lnTo>
                <a:lnTo>
                  <a:pt x="125677" y="60901"/>
                </a:lnTo>
                <a:lnTo>
                  <a:pt x="119965" y="60603"/>
                </a:lnTo>
                <a:lnTo>
                  <a:pt x="105365" y="60184"/>
                </a:lnTo>
                <a:lnTo>
                  <a:pt x="85681" y="6000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1"/>
          <p:cNvSpPr/>
          <p:nvPr/>
        </p:nvSpPr>
        <p:spPr>
          <a:xfrm>
            <a:off x="7949565" y="1808797"/>
            <a:ext cx="269192" cy="555965"/>
          </a:xfrm>
          <a:custGeom>
            <a:avLst/>
            <a:gdLst/>
            <a:ahLst/>
            <a:cxnLst/>
            <a:rect l="0" t="0" r="0" b="0"/>
            <a:pathLst>
              <a:path w="269192" h="555965">
                <a:moveTo>
                  <a:pt x="0" y="0"/>
                </a:moveTo>
                <a:lnTo>
                  <a:pt x="4551" y="0"/>
                </a:lnTo>
                <a:lnTo>
                  <a:pt x="8749" y="953"/>
                </a:lnTo>
                <a:lnTo>
                  <a:pt x="14405" y="2540"/>
                </a:lnTo>
                <a:lnTo>
                  <a:pt x="21033" y="4551"/>
                </a:lnTo>
                <a:lnTo>
                  <a:pt x="26404" y="5891"/>
                </a:lnTo>
                <a:lnTo>
                  <a:pt x="30938" y="6785"/>
                </a:lnTo>
                <a:lnTo>
                  <a:pt x="34913" y="7381"/>
                </a:lnTo>
                <a:lnTo>
                  <a:pt x="41373" y="9683"/>
                </a:lnTo>
                <a:lnTo>
                  <a:pt x="49489" y="13123"/>
                </a:lnTo>
                <a:lnTo>
                  <a:pt x="68668" y="22025"/>
                </a:lnTo>
                <a:lnTo>
                  <a:pt x="89892" y="32331"/>
                </a:lnTo>
                <a:lnTo>
                  <a:pt x="99932" y="36794"/>
                </a:lnTo>
                <a:lnTo>
                  <a:pt x="109484" y="40722"/>
                </a:lnTo>
                <a:lnTo>
                  <a:pt x="118709" y="44293"/>
                </a:lnTo>
                <a:lnTo>
                  <a:pt x="128669" y="49531"/>
                </a:lnTo>
                <a:lnTo>
                  <a:pt x="139120" y="55881"/>
                </a:lnTo>
                <a:lnTo>
                  <a:pt x="149896" y="62971"/>
                </a:lnTo>
                <a:lnTo>
                  <a:pt x="159939" y="70556"/>
                </a:lnTo>
                <a:lnTo>
                  <a:pt x="169491" y="78470"/>
                </a:lnTo>
                <a:lnTo>
                  <a:pt x="178716" y="86603"/>
                </a:lnTo>
                <a:lnTo>
                  <a:pt x="187724" y="93931"/>
                </a:lnTo>
                <a:lnTo>
                  <a:pt x="196586" y="100720"/>
                </a:lnTo>
                <a:lnTo>
                  <a:pt x="205352" y="107152"/>
                </a:lnTo>
                <a:lnTo>
                  <a:pt x="213101" y="114297"/>
                </a:lnTo>
                <a:lnTo>
                  <a:pt x="220173" y="121918"/>
                </a:lnTo>
                <a:lnTo>
                  <a:pt x="226792" y="129856"/>
                </a:lnTo>
                <a:lnTo>
                  <a:pt x="233109" y="138006"/>
                </a:lnTo>
                <a:lnTo>
                  <a:pt x="239226" y="146297"/>
                </a:lnTo>
                <a:lnTo>
                  <a:pt x="245209" y="154681"/>
                </a:lnTo>
                <a:lnTo>
                  <a:pt x="250150" y="163128"/>
                </a:lnTo>
                <a:lnTo>
                  <a:pt x="258180" y="180134"/>
                </a:lnTo>
                <a:lnTo>
                  <a:pt x="261654" y="189622"/>
                </a:lnTo>
                <a:lnTo>
                  <a:pt x="264924" y="199757"/>
                </a:lnTo>
                <a:lnTo>
                  <a:pt x="268055" y="210324"/>
                </a:lnTo>
                <a:lnTo>
                  <a:pt x="269191" y="220226"/>
                </a:lnTo>
                <a:lnTo>
                  <a:pt x="268996" y="229685"/>
                </a:lnTo>
                <a:lnTo>
                  <a:pt x="267914" y="238848"/>
                </a:lnTo>
                <a:lnTo>
                  <a:pt x="267191" y="248767"/>
                </a:lnTo>
                <a:lnTo>
                  <a:pt x="266710" y="259190"/>
                </a:lnTo>
                <a:lnTo>
                  <a:pt x="266389" y="269948"/>
                </a:lnTo>
                <a:lnTo>
                  <a:pt x="265223" y="280930"/>
                </a:lnTo>
                <a:lnTo>
                  <a:pt x="263492" y="292062"/>
                </a:lnTo>
                <a:lnTo>
                  <a:pt x="261387" y="303293"/>
                </a:lnTo>
                <a:lnTo>
                  <a:pt x="259030" y="313638"/>
                </a:lnTo>
                <a:lnTo>
                  <a:pt x="256507" y="323392"/>
                </a:lnTo>
                <a:lnTo>
                  <a:pt x="253872" y="332752"/>
                </a:lnTo>
                <a:lnTo>
                  <a:pt x="250211" y="342802"/>
                </a:lnTo>
                <a:lnTo>
                  <a:pt x="245864" y="353312"/>
                </a:lnTo>
                <a:lnTo>
                  <a:pt x="241062" y="364129"/>
                </a:lnTo>
                <a:lnTo>
                  <a:pt x="235956" y="374198"/>
                </a:lnTo>
                <a:lnTo>
                  <a:pt x="230646" y="383768"/>
                </a:lnTo>
                <a:lnTo>
                  <a:pt x="225201" y="393005"/>
                </a:lnTo>
                <a:lnTo>
                  <a:pt x="214071" y="410889"/>
                </a:lnTo>
                <a:lnTo>
                  <a:pt x="191405" y="445653"/>
                </a:lnTo>
                <a:lnTo>
                  <a:pt x="184753" y="454265"/>
                </a:lnTo>
                <a:lnTo>
                  <a:pt x="177462" y="462863"/>
                </a:lnTo>
                <a:lnTo>
                  <a:pt x="162692" y="479085"/>
                </a:lnTo>
                <a:lnTo>
                  <a:pt x="149777" y="492644"/>
                </a:lnTo>
                <a:lnTo>
                  <a:pt x="142714" y="498927"/>
                </a:lnTo>
                <a:lnTo>
                  <a:pt x="135147" y="505020"/>
                </a:lnTo>
                <a:lnTo>
                  <a:pt x="127245" y="510988"/>
                </a:lnTo>
                <a:lnTo>
                  <a:pt x="120073" y="516871"/>
                </a:lnTo>
                <a:lnTo>
                  <a:pt x="113387" y="522698"/>
                </a:lnTo>
                <a:lnTo>
                  <a:pt x="107023" y="528488"/>
                </a:lnTo>
                <a:lnTo>
                  <a:pt x="100876" y="533300"/>
                </a:lnTo>
                <a:lnTo>
                  <a:pt x="94874" y="537461"/>
                </a:lnTo>
                <a:lnTo>
                  <a:pt x="88966" y="541187"/>
                </a:lnTo>
                <a:lnTo>
                  <a:pt x="83123" y="543672"/>
                </a:lnTo>
                <a:lnTo>
                  <a:pt x="77323" y="545328"/>
                </a:lnTo>
                <a:lnTo>
                  <a:pt x="71550" y="546432"/>
                </a:lnTo>
                <a:lnTo>
                  <a:pt x="66751" y="547168"/>
                </a:lnTo>
                <a:lnTo>
                  <a:pt x="58877" y="547986"/>
                </a:lnTo>
                <a:lnTo>
                  <a:pt x="56395" y="549156"/>
                </a:lnTo>
                <a:lnTo>
                  <a:pt x="54742" y="550889"/>
                </a:lnTo>
                <a:lnTo>
                  <a:pt x="53639" y="552997"/>
                </a:lnTo>
                <a:lnTo>
                  <a:pt x="51952" y="554402"/>
                </a:lnTo>
                <a:lnTo>
                  <a:pt x="49874" y="555339"/>
                </a:lnTo>
                <a:lnTo>
                  <a:pt x="47538" y="555964"/>
                </a:lnTo>
                <a:lnTo>
                  <a:pt x="45978" y="555427"/>
                </a:lnTo>
                <a:lnTo>
                  <a:pt x="44940" y="554117"/>
                </a:lnTo>
                <a:lnTo>
                  <a:pt x="42862" y="5486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12"/>
          <p:cNvSpPr/>
          <p:nvPr/>
        </p:nvSpPr>
        <p:spPr>
          <a:xfrm>
            <a:off x="4932045" y="1868805"/>
            <a:ext cx="94298" cy="505778"/>
          </a:xfrm>
          <a:custGeom>
            <a:avLst/>
            <a:gdLst/>
            <a:ahLst/>
            <a:cxnLst/>
            <a:rect l="0" t="0" r="0" b="0"/>
            <a:pathLst>
              <a:path w="94298" h="505778">
                <a:moveTo>
                  <a:pt x="0" y="0"/>
                </a:moveTo>
                <a:lnTo>
                  <a:pt x="8219" y="0"/>
                </a:lnTo>
                <a:lnTo>
                  <a:pt x="8467" y="4550"/>
                </a:lnTo>
                <a:lnTo>
                  <a:pt x="9455" y="6843"/>
                </a:lnTo>
                <a:lnTo>
                  <a:pt x="11066" y="9325"/>
                </a:lnTo>
                <a:lnTo>
                  <a:pt x="15944" y="15600"/>
                </a:lnTo>
                <a:lnTo>
                  <a:pt x="17297" y="17067"/>
                </a:lnTo>
                <a:lnTo>
                  <a:pt x="21340" y="21238"/>
                </a:lnTo>
                <a:lnTo>
                  <a:pt x="22799" y="23683"/>
                </a:lnTo>
                <a:lnTo>
                  <a:pt x="24420" y="28941"/>
                </a:lnTo>
                <a:lnTo>
                  <a:pt x="25461" y="41029"/>
                </a:lnTo>
                <a:lnTo>
                  <a:pt x="25667" y="58234"/>
                </a:lnTo>
                <a:lnTo>
                  <a:pt x="25707" y="71087"/>
                </a:lnTo>
                <a:lnTo>
                  <a:pt x="28253" y="79536"/>
                </a:lnTo>
                <a:lnTo>
                  <a:pt x="30265" y="84457"/>
                </a:lnTo>
                <a:lnTo>
                  <a:pt x="32501" y="95004"/>
                </a:lnTo>
                <a:lnTo>
                  <a:pt x="33760" y="109111"/>
                </a:lnTo>
                <a:lnTo>
                  <a:pt x="33936" y="112746"/>
                </a:lnTo>
                <a:lnTo>
                  <a:pt x="36673" y="121864"/>
                </a:lnTo>
                <a:lnTo>
                  <a:pt x="38736" y="126963"/>
                </a:lnTo>
                <a:lnTo>
                  <a:pt x="41028" y="137707"/>
                </a:lnTo>
                <a:lnTo>
                  <a:pt x="43000" y="148833"/>
                </a:lnTo>
                <a:lnTo>
                  <a:pt x="44858" y="154467"/>
                </a:lnTo>
                <a:lnTo>
                  <a:pt x="47050" y="160128"/>
                </a:lnTo>
                <a:lnTo>
                  <a:pt x="49486" y="168958"/>
                </a:lnTo>
                <a:lnTo>
                  <a:pt x="50857" y="181824"/>
                </a:lnTo>
                <a:lnTo>
                  <a:pt x="51050" y="186938"/>
                </a:lnTo>
                <a:lnTo>
                  <a:pt x="53804" y="197701"/>
                </a:lnTo>
                <a:lnTo>
                  <a:pt x="55871" y="203238"/>
                </a:lnTo>
                <a:lnTo>
                  <a:pt x="58169" y="214470"/>
                </a:lnTo>
                <a:lnTo>
                  <a:pt x="59462" y="228964"/>
                </a:lnTo>
                <a:lnTo>
                  <a:pt x="59644" y="232652"/>
                </a:lnTo>
                <a:lnTo>
                  <a:pt x="62386" y="241831"/>
                </a:lnTo>
                <a:lnTo>
                  <a:pt x="64450" y="246945"/>
                </a:lnTo>
                <a:lnTo>
                  <a:pt x="66744" y="257708"/>
                </a:lnTo>
                <a:lnTo>
                  <a:pt x="67764" y="268842"/>
                </a:lnTo>
                <a:lnTo>
                  <a:pt x="68217" y="280140"/>
                </a:lnTo>
                <a:lnTo>
                  <a:pt x="70958" y="294051"/>
                </a:lnTo>
                <a:lnTo>
                  <a:pt x="73023" y="301762"/>
                </a:lnTo>
                <a:lnTo>
                  <a:pt x="75317" y="315409"/>
                </a:lnTo>
                <a:lnTo>
                  <a:pt x="77289" y="327824"/>
                </a:lnTo>
                <a:lnTo>
                  <a:pt x="79148" y="333802"/>
                </a:lnTo>
                <a:lnTo>
                  <a:pt x="81340" y="339692"/>
                </a:lnTo>
                <a:lnTo>
                  <a:pt x="83776" y="351316"/>
                </a:lnTo>
                <a:lnTo>
                  <a:pt x="85811" y="362833"/>
                </a:lnTo>
                <a:lnTo>
                  <a:pt x="87687" y="368571"/>
                </a:lnTo>
                <a:lnTo>
                  <a:pt x="89890" y="374301"/>
                </a:lnTo>
                <a:lnTo>
                  <a:pt x="92339" y="385748"/>
                </a:lnTo>
                <a:lnTo>
                  <a:pt x="93717" y="400363"/>
                </a:lnTo>
                <a:lnTo>
                  <a:pt x="94125" y="413266"/>
                </a:lnTo>
                <a:lnTo>
                  <a:pt x="94297" y="505297"/>
                </a:lnTo>
                <a:lnTo>
                  <a:pt x="91757" y="505564"/>
                </a:lnTo>
                <a:lnTo>
                  <a:pt x="86916" y="505735"/>
                </a:lnTo>
                <a:lnTo>
                  <a:pt x="77152" y="50577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13"/>
          <p:cNvSpPr/>
          <p:nvPr/>
        </p:nvSpPr>
        <p:spPr>
          <a:xfrm>
            <a:off x="1901341" y="2661108"/>
            <a:ext cx="330367" cy="441988"/>
          </a:xfrm>
          <a:custGeom>
            <a:avLst/>
            <a:gdLst/>
            <a:ahLst/>
            <a:cxnLst/>
            <a:rect l="0" t="0" r="0" b="0"/>
            <a:pathLst>
              <a:path w="330367" h="441988">
                <a:moveTo>
                  <a:pt x="330366" y="4939"/>
                </a:moveTo>
                <a:lnTo>
                  <a:pt x="325815" y="4939"/>
                </a:lnTo>
                <a:lnTo>
                  <a:pt x="324474" y="3987"/>
                </a:lnTo>
                <a:lnTo>
                  <a:pt x="323581" y="2399"/>
                </a:lnTo>
                <a:lnTo>
                  <a:pt x="322985" y="388"/>
                </a:lnTo>
                <a:lnTo>
                  <a:pt x="321635" y="0"/>
                </a:lnTo>
                <a:lnTo>
                  <a:pt x="319783" y="694"/>
                </a:lnTo>
                <a:lnTo>
                  <a:pt x="317596" y="2109"/>
                </a:lnTo>
                <a:lnTo>
                  <a:pt x="312625" y="3681"/>
                </a:lnTo>
                <a:lnTo>
                  <a:pt x="304472" y="4567"/>
                </a:lnTo>
                <a:lnTo>
                  <a:pt x="296024" y="4829"/>
                </a:lnTo>
                <a:lnTo>
                  <a:pt x="255569" y="4937"/>
                </a:lnTo>
                <a:lnTo>
                  <a:pt x="250973" y="5890"/>
                </a:lnTo>
                <a:lnTo>
                  <a:pt x="243328" y="9489"/>
                </a:lnTo>
                <a:lnTo>
                  <a:pt x="234215" y="11724"/>
                </a:lnTo>
                <a:lnTo>
                  <a:pt x="229118" y="12320"/>
                </a:lnTo>
                <a:lnTo>
                  <a:pt x="223814" y="12717"/>
                </a:lnTo>
                <a:lnTo>
                  <a:pt x="218374" y="12982"/>
                </a:lnTo>
                <a:lnTo>
                  <a:pt x="207249" y="13276"/>
                </a:lnTo>
                <a:lnTo>
                  <a:pt x="195955" y="13407"/>
                </a:lnTo>
                <a:lnTo>
                  <a:pt x="189324" y="14394"/>
                </a:lnTo>
                <a:lnTo>
                  <a:pt x="182045" y="16005"/>
                </a:lnTo>
                <a:lnTo>
                  <a:pt x="174336" y="18031"/>
                </a:lnTo>
                <a:lnTo>
                  <a:pt x="167291" y="19382"/>
                </a:lnTo>
                <a:lnTo>
                  <a:pt x="160689" y="20283"/>
                </a:lnTo>
                <a:lnTo>
                  <a:pt x="154383" y="20883"/>
                </a:lnTo>
                <a:lnTo>
                  <a:pt x="148274" y="21284"/>
                </a:lnTo>
                <a:lnTo>
                  <a:pt x="142296" y="21550"/>
                </a:lnTo>
                <a:lnTo>
                  <a:pt x="127321" y="21926"/>
                </a:lnTo>
                <a:lnTo>
                  <a:pt x="109177" y="22053"/>
                </a:lnTo>
                <a:lnTo>
                  <a:pt x="104802" y="23016"/>
                </a:lnTo>
                <a:lnTo>
                  <a:pt x="94093" y="27969"/>
                </a:lnTo>
                <a:lnTo>
                  <a:pt x="84888" y="29860"/>
                </a:lnTo>
                <a:lnTo>
                  <a:pt x="76128" y="30421"/>
                </a:lnTo>
                <a:lnTo>
                  <a:pt x="67499" y="30587"/>
                </a:lnTo>
                <a:lnTo>
                  <a:pt x="57742" y="30647"/>
                </a:lnTo>
                <a:lnTo>
                  <a:pt x="54260" y="33193"/>
                </a:lnTo>
                <a:lnTo>
                  <a:pt x="51998" y="35205"/>
                </a:lnTo>
                <a:lnTo>
                  <a:pt x="50490" y="37499"/>
                </a:lnTo>
                <a:lnTo>
                  <a:pt x="48814" y="42587"/>
                </a:lnTo>
                <a:lnTo>
                  <a:pt x="47871" y="50808"/>
                </a:lnTo>
                <a:lnTo>
                  <a:pt x="46786" y="53615"/>
                </a:lnTo>
                <a:lnTo>
                  <a:pt x="43040" y="59276"/>
                </a:lnTo>
                <a:lnTo>
                  <a:pt x="42613" y="63071"/>
                </a:lnTo>
                <a:lnTo>
                  <a:pt x="44678" y="72368"/>
                </a:lnTo>
                <a:lnTo>
                  <a:pt x="44657" y="77514"/>
                </a:lnTo>
                <a:lnTo>
                  <a:pt x="41030" y="93859"/>
                </a:lnTo>
                <a:lnTo>
                  <a:pt x="39847" y="105101"/>
                </a:lnTo>
                <a:lnTo>
                  <a:pt x="39322" y="116448"/>
                </a:lnTo>
                <a:lnTo>
                  <a:pt x="38135" y="128794"/>
                </a:lnTo>
                <a:lnTo>
                  <a:pt x="36485" y="136086"/>
                </a:lnTo>
                <a:lnTo>
                  <a:pt x="34433" y="143806"/>
                </a:lnTo>
                <a:lnTo>
                  <a:pt x="33065" y="151809"/>
                </a:lnTo>
                <a:lnTo>
                  <a:pt x="32153" y="160002"/>
                </a:lnTo>
                <a:lnTo>
                  <a:pt x="31545" y="168322"/>
                </a:lnTo>
                <a:lnTo>
                  <a:pt x="30187" y="176726"/>
                </a:lnTo>
                <a:lnTo>
                  <a:pt x="28329" y="185186"/>
                </a:lnTo>
                <a:lnTo>
                  <a:pt x="26138" y="193684"/>
                </a:lnTo>
                <a:lnTo>
                  <a:pt x="23725" y="201254"/>
                </a:lnTo>
                <a:lnTo>
                  <a:pt x="18504" y="214745"/>
                </a:lnTo>
                <a:lnTo>
                  <a:pt x="13008" y="227091"/>
                </a:lnTo>
                <a:lnTo>
                  <a:pt x="8343" y="238928"/>
                </a:lnTo>
                <a:lnTo>
                  <a:pt x="6270" y="250539"/>
                </a:lnTo>
                <a:lnTo>
                  <a:pt x="2808" y="259510"/>
                </a:lnTo>
                <a:lnTo>
                  <a:pt x="552" y="263235"/>
                </a:lnTo>
                <a:lnTo>
                  <a:pt x="0" y="266672"/>
                </a:lnTo>
                <a:lnTo>
                  <a:pt x="584" y="269915"/>
                </a:lnTo>
                <a:lnTo>
                  <a:pt x="3774" y="276059"/>
                </a:lnTo>
                <a:lnTo>
                  <a:pt x="13058" y="287679"/>
                </a:lnTo>
                <a:lnTo>
                  <a:pt x="20955" y="280958"/>
                </a:lnTo>
                <a:lnTo>
                  <a:pt x="29655" y="275886"/>
                </a:lnTo>
                <a:lnTo>
                  <a:pt x="37332" y="270458"/>
                </a:lnTo>
                <a:lnTo>
                  <a:pt x="44871" y="263917"/>
                </a:lnTo>
                <a:lnTo>
                  <a:pt x="54572" y="254660"/>
                </a:lnTo>
                <a:lnTo>
                  <a:pt x="60778" y="249525"/>
                </a:lnTo>
                <a:lnTo>
                  <a:pt x="67773" y="244197"/>
                </a:lnTo>
                <a:lnTo>
                  <a:pt x="75294" y="238739"/>
                </a:lnTo>
                <a:lnTo>
                  <a:pt x="83166" y="234148"/>
                </a:lnTo>
                <a:lnTo>
                  <a:pt x="91271" y="230135"/>
                </a:lnTo>
                <a:lnTo>
                  <a:pt x="106944" y="223136"/>
                </a:lnTo>
                <a:lnTo>
                  <a:pt x="120260" y="216851"/>
                </a:lnTo>
                <a:lnTo>
                  <a:pt x="127430" y="214793"/>
                </a:lnTo>
                <a:lnTo>
                  <a:pt x="135068" y="213422"/>
                </a:lnTo>
                <a:lnTo>
                  <a:pt x="143017" y="212508"/>
                </a:lnTo>
                <a:lnTo>
                  <a:pt x="151174" y="210946"/>
                </a:lnTo>
                <a:lnTo>
                  <a:pt x="159470" y="208952"/>
                </a:lnTo>
                <a:lnTo>
                  <a:pt x="167858" y="206670"/>
                </a:lnTo>
                <a:lnTo>
                  <a:pt x="175355" y="206101"/>
                </a:lnTo>
                <a:lnTo>
                  <a:pt x="182257" y="206675"/>
                </a:lnTo>
                <a:lnTo>
                  <a:pt x="188764" y="208010"/>
                </a:lnTo>
                <a:lnTo>
                  <a:pt x="195960" y="208900"/>
                </a:lnTo>
                <a:lnTo>
                  <a:pt x="203615" y="209493"/>
                </a:lnTo>
                <a:lnTo>
                  <a:pt x="211575" y="209888"/>
                </a:lnTo>
                <a:lnTo>
                  <a:pt x="218787" y="211104"/>
                </a:lnTo>
                <a:lnTo>
                  <a:pt x="225500" y="212867"/>
                </a:lnTo>
                <a:lnTo>
                  <a:pt x="231880" y="214996"/>
                </a:lnTo>
                <a:lnTo>
                  <a:pt x="238039" y="218319"/>
                </a:lnTo>
                <a:lnTo>
                  <a:pt x="244050" y="222440"/>
                </a:lnTo>
                <a:lnTo>
                  <a:pt x="249962" y="227092"/>
                </a:lnTo>
                <a:lnTo>
                  <a:pt x="259071" y="234801"/>
                </a:lnTo>
                <a:lnTo>
                  <a:pt x="266294" y="242355"/>
                </a:lnTo>
                <a:lnTo>
                  <a:pt x="272680" y="252062"/>
                </a:lnTo>
                <a:lnTo>
                  <a:pt x="278693" y="262727"/>
                </a:lnTo>
                <a:lnTo>
                  <a:pt x="281630" y="268237"/>
                </a:lnTo>
                <a:lnTo>
                  <a:pt x="284893" y="281981"/>
                </a:lnTo>
                <a:lnTo>
                  <a:pt x="285763" y="289646"/>
                </a:lnTo>
                <a:lnTo>
                  <a:pt x="286730" y="303243"/>
                </a:lnTo>
                <a:lnTo>
                  <a:pt x="287160" y="315636"/>
                </a:lnTo>
                <a:lnTo>
                  <a:pt x="287351" y="327494"/>
                </a:lnTo>
                <a:lnTo>
                  <a:pt x="286449" y="334276"/>
                </a:lnTo>
                <a:lnTo>
                  <a:pt x="284896" y="341654"/>
                </a:lnTo>
                <a:lnTo>
                  <a:pt x="282907" y="349431"/>
                </a:lnTo>
                <a:lnTo>
                  <a:pt x="278158" y="363151"/>
                </a:lnTo>
                <a:lnTo>
                  <a:pt x="275558" y="369477"/>
                </a:lnTo>
                <a:lnTo>
                  <a:pt x="271920" y="374647"/>
                </a:lnTo>
                <a:lnTo>
                  <a:pt x="262798" y="382931"/>
                </a:lnTo>
                <a:lnTo>
                  <a:pt x="254933" y="392328"/>
                </a:lnTo>
                <a:lnTo>
                  <a:pt x="251502" y="397501"/>
                </a:lnTo>
                <a:lnTo>
                  <a:pt x="242611" y="405788"/>
                </a:lnTo>
                <a:lnTo>
                  <a:pt x="237573" y="409332"/>
                </a:lnTo>
                <a:lnTo>
                  <a:pt x="231356" y="412647"/>
                </a:lnTo>
                <a:lnTo>
                  <a:pt x="224355" y="415809"/>
                </a:lnTo>
                <a:lnTo>
                  <a:pt x="216829" y="418870"/>
                </a:lnTo>
                <a:lnTo>
                  <a:pt x="209907" y="421863"/>
                </a:lnTo>
                <a:lnTo>
                  <a:pt x="197136" y="427729"/>
                </a:lnTo>
                <a:lnTo>
                  <a:pt x="179236" y="436386"/>
                </a:lnTo>
                <a:lnTo>
                  <a:pt x="172463" y="438303"/>
                </a:lnTo>
                <a:lnTo>
                  <a:pt x="165090" y="439581"/>
                </a:lnTo>
                <a:lnTo>
                  <a:pt x="146377" y="441632"/>
                </a:lnTo>
                <a:lnTo>
                  <a:pt x="136198" y="441912"/>
                </a:lnTo>
                <a:lnTo>
                  <a:pt x="129483" y="441987"/>
                </a:lnTo>
                <a:lnTo>
                  <a:pt x="124054" y="441084"/>
                </a:lnTo>
                <a:lnTo>
                  <a:pt x="115482" y="437542"/>
                </a:lnTo>
                <a:lnTo>
                  <a:pt x="108497" y="435332"/>
                </a:lnTo>
                <a:lnTo>
                  <a:pt x="105301" y="434743"/>
                </a:lnTo>
                <a:lnTo>
                  <a:pt x="103170" y="433397"/>
                </a:lnTo>
                <a:lnTo>
                  <a:pt x="101750" y="431548"/>
                </a:lnTo>
                <a:lnTo>
                  <a:pt x="100803" y="429363"/>
                </a:lnTo>
                <a:lnTo>
                  <a:pt x="90939" y="417119"/>
                </a:lnTo>
                <a:lnTo>
                  <a:pt x="90336" y="41641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14"/>
          <p:cNvSpPr/>
          <p:nvPr/>
        </p:nvSpPr>
        <p:spPr>
          <a:xfrm>
            <a:off x="2283142" y="2871787"/>
            <a:ext cx="282893" cy="257176"/>
          </a:xfrm>
          <a:custGeom>
            <a:avLst/>
            <a:gdLst/>
            <a:ahLst/>
            <a:cxnLst/>
            <a:rect l="0" t="0" r="0" b="0"/>
            <a:pathLst>
              <a:path w="282893" h="257176">
                <a:moveTo>
                  <a:pt x="0" y="0"/>
                </a:moveTo>
                <a:lnTo>
                  <a:pt x="4939" y="0"/>
                </a:lnTo>
                <a:lnTo>
                  <a:pt x="2830" y="0"/>
                </a:lnTo>
                <a:lnTo>
                  <a:pt x="2839" y="953"/>
                </a:lnTo>
                <a:lnTo>
                  <a:pt x="5389" y="4551"/>
                </a:lnTo>
                <a:lnTo>
                  <a:pt x="12180" y="11932"/>
                </a:lnTo>
                <a:lnTo>
                  <a:pt x="20225" y="20151"/>
                </a:lnTo>
                <a:lnTo>
                  <a:pt x="24913" y="23912"/>
                </a:lnTo>
                <a:lnTo>
                  <a:pt x="30896" y="28324"/>
                </a:lnTo>
                <a:lnTo>
                  <a:pt x="37742" y="33170"/>
                </a:lnTo>
                <a:lnTo>
                  <a:pt x="43259" y="37353"/>
                </a:lnTo>
                <a:lnTo>
                  <a:pt x="51929" y="44542"/>
                </a:lnTo>
                <a:lnTo>
                  <a:pt x="56527" y="47792"/>
                </a:lnTo>
                <a:lnTo>
                  <a:pt x="61497" y="50911"/>
                </a:lnTo>
                <a:lnTo>
                  <a:pt x="66715" y="53943"/>
                </a:lnTo>
                <a:lnTo>
                  <a:pt x="72099" y="57870"/>
                </a:lnTo>
                <a:lnTo>
                  <a:pt x="77594" y="62392"/>
                </a:lnTo>
                <a:lnTo>
                  <a:pt x="83162" y="67313"/>
                </a:lnTo>
                <a:lnTo>
                  <a:pt x="89731" y="72498"/>
                </a:lnTo>
                <a:lnTo>
                  <a:pt x="96968" y="77859"/>
                </a:lnTo>
                <a:lnTo>
                  <a:pt x="104651" y="83339"/>
                </a:lnTo>
                <a:lnTo>
                  <a:pt x="111677" y="88897"/>
                </a:lnTo>
                <a:lnTo>
                  <a:pt x="118266" y="94507"/>
                </a:lnTo>
                <a:lnTo>
                  <a:pt x="124564" y="100152"/>
                </a:lnTo>
                <a:lnTo>
                  <a:pt x="136642" y="111505"/>
                </a:lnTo>
                <a:lnTo>
                  <a:pt x="142530" y="117199"/>
                </a:lnTo>
                <a:lnTo>
                  <a:pt x="148360" y="121948"/>
                </a:lnTo>
                <a:lnTo>
                  <a:pt x="154151" y="126066"/>
                </a:lnTo>
                <a:lnTo>
                  <a:pt x="159917" y="129764"/>
                </a:lnTo>
                <a:lnTo>
                  <a:pt x="165667" y="134134"/>
                </a:lnTo>
                <a:lnTo>
                  <a:pt x="171404" y="138953"/>
                </a:lnTo>
                <a:lnTo>
                  <a:pt x="177135" y="144070"/>
                </a:lnTo>
                <a:lnTo>
                  <a:pt x="188582" y="154836"/>
                </a:lnTo>
                <a:lnTo>
                  <a:pt x="224048" y="189790"/>
                </a:lnTo>
                <a:lnTo>
                  <a:pt x="250120" y="215833"/>
                </a:lnTo>
                <a:lnTo>
                  <a:pt x="253424" y="220089"/>
                </a:lnTo>
                <a:lnTo>
                  <a:pt x="256579" y="224831"/>
                </a:lnTo>
                <a:lnTo>
                  <a:pt x="259635" y="229897"/>
                </a:lnTo>
                <a:lnTo>
                  <a:pt x="262625" y="234227"/>
                </a:lnTo>
                <a:lnTo>
                  <a:pt x="268487" y="241578"/>
                </a:lnTo>
                <a:lnTo>
                  <a:pt x="271728" y="248021"/>
                </a:lnTo>
                <a:lnTo>
                  <a:pt x="272592" y="251072"/>
                </a:lnTo>
                <a:lnTo>
                  <a:pt x="274120" y="253106"/>
                </a:lnTo>
                <a:lnTo>
                  <a:pt x="276092" y="254463"/>
                </a:lnTo>
                <a:lnTo>
                  <a:pt x="282892" y="257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15"/>
          <p:cNvSpPr/>
          <p:nvPr/>
        </p:nvSpPr>
        <p:spPr>
          <a:xfrm>
            <a:off x="2334577" y="2863214"/>
            <a:ext cx="240031" cy="240032"/>
          </a:xfrm>
          <a:custGeom>
            <a:avLst/>
            <a:gdLst/>
            <a:ahLst/>
            <a:cxnLst/>
            <a:rect l="0" t="0" r="0" b="0"/>
            <a:pathLst>
              <a:path w="240031" h="240032">
                <a:moveTo>
                  <a:pt x="240030" y="0"/>
                </a:moveTo>
                <a:lnTo>
                  <a:pt x="240030" y="7381"/>
                </a:lnTo>
                <a:lnTo>
                  <a:pt x="235479" y="12771"/>
                </a:lnTo>
                <a:lnTo>
                  <a:pt x="233186" y="16134"/>
                </a:lnTo>
                <a:lnTo>
                  <a:pt x="230705" y="20281"/>
                </a:lnTo>
                <a:lnTo>
                  <a:pt x="228098" y="24951"/>
                </a:lnTo>
                <a:lnTo>
                  <a:pt x="224455" y="29969"/>
                </a:lnTo>
                <a:lnTo>
                  <a:pt x="220122" y="35220"/>
                </a:lnTo>
                <a:lnTo>
                  <a:pt x="215328" y="40625"/>
                </a:lnTo>
                <a:lnTo>
                  <a:pt x="209275" y="46133"/>
                </a:lnTo>
                <a:lnTo>
                  <a:pt x="202381" y="51711"/>
                </a:lnTo>
                <a:lnTo>
                  <a:pt x="194928" y="57334"/>
                </a:lnTo>
                <a:lnTo>
                  <a:pt x="187102" y="63940"/>
                </a:lnTo>
                <a:lnTo>
                  <a:pt x="179027" y="71202"/>
                </a:lnTo>
                <a:lnTo>
                  <a:pt x="170786" y="78901"/>
                </a:lnTo>
                <a:lnTo>
                  <a:pt x="163388" y="86891"/>
                </a:lnTo>
                <a:lnTo>
                  <a:pt x="156550" y="95075"/>
                </a:lnTo>
                <a:lnTo>
                  <a:pt x="150087" y="103389"/>
                </a:lnTo>
                <a:lnTo>
                  <a:pt x="141968" y="110836"/>
                </a:lnTo>
                <a:lnTo>
                  <a:pt x="132745" y="117706"/>
                </a:lnTo>
                <a:lnTo>
                  <a:pt x="122787" y="124191"/>
                </a:lnTo>
                <a:lnTo>
                  <a:pt x="114243" y="130419"/>
                </a:lnTo>
                <a:lnTo>
                  <a:pt x="106642" y="136476"/>
                </a:lnTo>
                <a:lnTo>
                  <a:pt x="99670" y="142419"/>
                </a:lnTo>
                <a:lnTo>
                  <a:pt x="93117" y="149239"/>
                </a:lnTo>
                <a:lnTo>
                  <a:pt x="86843" y="156643"/>
                </a:lnTo>
                <a:lnTo>
                  <a:pt x="80755" y="164436"/>
                </a:lnTo>
                <a:lnTo>
                  <a:pt x="74792" y="171537"/>
                </a:lnTo>
                <a:lnTo>
                  <a:pt x="68911" y="178176"/>
                </a:lnTo>
                <a:lnTo>
                  <a:pt x="58250" y="189679"/>
                </a:lnTo>
                <a:lnTo>
                  <a:pt x="50336" y="197967"/>
                </a:lnTo>
                <a:lnTo>
                  <a:pt x="46893" y="202463"/>
                </a:lnTo>
                <a:lnTo>
                  <a:pt x="43644" y="207366"/>
                </a:lnTo>
                <a:lnTo>
                  <a:pt x="40526" y="212539"/>
                </a:lnTo>
                <a:lnTo>
                  <a:pt x="36542" y="216941"/>
                </a:lnTo>
                <a:lnTo>
                  <a:pt x="31982" y="220827"/>
                </a:lnTo>
                <a:lnTo>
                  <a:pt x="27036" y="224371"/>
                </a:lnTo>
                <a:lnTo>
                  <a:pt x="22787" y="226733"/>
                </a:lnTo>
                <a:lnTo>
                  <a:pt x="15525" y="229358"/>
                </a:lnTo>
                <a:lnTo>
                  <a:pt x="9122" y="233065"/>
                </a:lnTo>
                <a:lnTo>
                  <a:pt x="0" y="2400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16"/>
          <p:cNvSpPr/>
          <p:nvPr/>
        </p:nvSpPr>
        <p:spPr>
          <a:xfrm>
            <a:off x="2780347" y="2906077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14762" y="17145"/>
                </a:lnTo>
                <a:lnTo>
                  <a:pt x="17461" y="16193"/>
                </a:lnTo>
                <a:lnTo>
                  <a:pt x="21166" y="14605"/>
                </a:lnTo>
                <a:lnTo>
                  <a:pt x="25540" y="12594"/>
                </a:lnTo>
                <a:lnTo>
                  <a:pt x="31314" y="11254"/>
                </a:lnTo>
                <a:lnTo>
                  <a:pt x="38021" y="10360"/>
                </a:lnTo>
                <a:lnTo>
                  <a:pt x="45350" y="9764"/>
                </a:lnTo>
                <a:lnTo>
                  <a:pt x="52141" y="8415"/>
                </a:lnTo>
                <a:lnTo>
                  <a:pt x="58573" y="6562"/>
                </a:lnTo>
                <a:lnTo>
                  <a:pt x="64766" y="4375"/>
                </a:lnTo>
                <a:lnTo>
                  <a:pt x="72705" y="2916"/>
                </a:lnTo>
                <a:lnTo>
                  <a:pt x="81808" y="1944"/>
                </a:lnTo>
                <a:lnTo>
                  <a:pt x="91686" y="1296"/>
                </a:lnTo>
                <a:lnTo>
                  <a:pt x="101129" y="864"/>
                </a:lnTo>
                <a:lnTo>
                  <a:pt x="119241" y="384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17"/>
          <p:cNvSpPr/>
          <p:nvPr/>
        </p:nvSpPr>
        <p:spPr>
          <a:xfrm>
            <a:off x="2840354" y="3000375"/>
            <a:ext cx="222886" cy="34290"/>
          </a:xfrm>
          <a:custGeom>
            <a:avLst/>
            <a:gdLst/>
            <a:ahLst/>
            <a:cxnLst/>
            <a:rect l="0" t="0" r="0" b="0"/>
            <a:pathLst>
              <a:path w="222886" h="34290">
                <a:moveTo>
                  <a:pt x="0" y="34289"/>
                </a:moveTo>
                <a:lnTo>
                  <a:pt x="4552" y="34289"/>
                </a:lnTo>
                <a:lnTo>
                  <a:pt x="5892" y="33337"/>
                </a:lnTo>
                <a:lnTo>
                  <a:pt x="6786" y="31750"/>
                </a:lnTo>
                <a:lnTo>
                  <a:pt x="7381" y="29739"/>
                </a:lnTo>
                <a:lnTo>
                  <a:pt x="8731" y="28398"/>
                </a:lnTo>
                <a:lnTo>
                  <a:pt x="10583" y="27504"/>
                </a:lnTo>
                <a:lnTo>
                  <a:pt x="12771" y="26909"/>
                </a:lnTo>
                <a:lnTo>
                  <a:pt x="16134" y="26512"/>
                </a:lnTo>
                <a:lnTo>
                  <a:pt x="20281" y="26247"/>
                </a:lnTo>
                <a:lnTo>
                  <a:pt x="24951" y="26070"/>
                </a:lnTo>
                <a:lnTo>
                  <a:pt x="30922" y="25000"/>
                </a:lnTo>
                <a:lnTo>
                  <a:pt x="37760" y="23334"/>
                </a:lnTo>
                <a:lnTo>
                  <a:pt x="45176" y="21271"/>
                </a:lnTo>
                <a:lnTo>
                  <a:pt x="52977" y="19895"/>
                </a:lnTo>
                <a:lnTo>
                  <a:pt x="61036" y="18978"/>
                </a:lnTo>
                <a:lnTo>
                  <a:pt x="69266" y="18367"/>
                </a:lnTo>
                <a:lnTo>
                  <a:pt x="78562" y="17007"/>
                </a:lnTo>
                <a:lnTo>
                  <a:pt x="88570" y="15148"/>
                </a:lnTo>
                <a:lnTo>
                  <a:pt x="99052" y="12956"/>
                </a:lnTo>
                <a:lnTo>
                  <a:pt x="108897" y="10542"/>
                </a:lnTo>
                <a:lnTo>
                  <a:pt x="118318" y="7981"/>
                </a:lnTo>
                <a:lnTo>
                  <a:pt x="127456" y="5320"/>
                </a:lnTo>
                <a:lnTo>
                  <a:pt x="137359" y="3547"/>
                </a:lnTo>
                <a:lnTo>
                  <a:pt x="147770" y="2364"/>
                </a:lnTo>
                <a:lnTo>
                  <a:pt x="158521" y="1576"/>
                </a:lnTo>
                <a:lnTo>
                  <a:pt x="168546" y="1050"/>
                </a:lnTo>
                <a:lnTo>
                  <a:pt x="187305" y="467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18"/>
          <p:cNvSpPr/>
          <p:nvPr/>
        </p:nvSpPr>
        <p:spPr>
          <a:xfrm>
            <a:off x="3371850" y="2820745"/>
            <a:ext cx="256947" cy="273781"/>
          </a:xfrm>
          <a:custGeom>
            <a:avLst/>
            <a:gdLst/>
            <a:ahLst/>
            <a:cxnLst/>
            <a:rect l="0" t="0" r="0" b="0"/>
            <a:pathLst>
              <a:path w="256947" h="273781">
                <a:moveTo>
                  <a:pt x="0" y="25325"/>
                </a:moveTo>
                <a:lnTo>
                  <a:pt x="11931" y="13393"/>
                </a:lnTo>
                <a:lnTo>
                  <a:pt x="14621" y="11655"/>
                </a:lnTo>
                <a:lnTo>
                  <a:pt x="20150" y="9724"/>
                </a:lnTo>
                <a:lnTo>
                  <a:pt x="23911" y="8257"/>
                </a:lnTo>
                <a:lnTo>
                  <a:pt x="28323" y="6326"/>
                </a:lnTo>
                <a:lnTo>
                  <a:pt x="33169" y="4086"/>
                </a:lnTo>
                <a:lnTo>
                  <a:pt x="39258" y="2593"/>
                </a:lnTo>
                <a:lnTo>
                  <a:pt x="46174" y="1598"/>
                </a:lnTo>
                <a:lnTo>
                  <a:pt x="53643" y="934"/>
                </a:lnTo>
                <a:lnTo>
                  <a:pt x="60526" y="492"/>
                </a:lnTo>
                <a:lnTo>
                  <a:pt x="73255" y="0"/>
                </a:lnTo>
                <a:lnTo>
                  <a:pt x="80269" y="822"/>
                </a:lnTo>
                <a:lnTo>
                  <a:pt x="87803" y="2322"/>
                </a:lnTo>
                <a:lnTo>
                  <a:pt x="95683" y="4275"/>
                </a:lnTo>
                <a:lnTo>
                  <a:pt x="102841" y="5576"/>
                </a:lnTo>
                <a:lnTo>
                  <a:pt x="109518" y="6444"/>
                </a:lnTo>
                <a:lnTo>
                  <a:pt x="115874" y="7022"/>
                </a:lnTo>
                <a:lnTo>
                  <a:pt x="122017" y="8360"/>
                </a:lnTo>
                <a:lnTo>
                  <a:pt x="128017" y="10205"/>
                </a:lnTo>
                <a:lnTo>
                  <a:pt x="133922" y="12388"/>
                </a:lnTo>
                <a:lnTo>
                  <a:pt x="138811" y="15747"/>
                </a:lnTo>
                <a:lnTo>
                  <a:pt x="143023" y="19892"/>
                </a:lnTo>
                <a:lnTo>
                  <a:pt x="146784" y="24561"/>
                </a:lnTo>
                <a:lnTo>
                  <a:pt x="153502" y="32288"/>
                </a:lnTo>
                <a:lnTo>
                  <a:pt x="156627" y="35682"/>
                </a:lnTo>
                <a:lnTo>
                  <a:pt x="157758" y="38897"/>
                </a:lnTo>
                <a:lnTo>
                  <a:pt x="157559" y="41993"/>
                </a:lnTo>
                <a:lnTo>
                  <a:pt x="154798" y="48925"/>
                </a:lnTo>
                <a:lnTo>
                  <a:pt x="150397" y="58356"/>
                </a:lnTo>
                <a:lnTo>
                  <a:pt x="146936" y="63538"/>
                </a:lnTo>
                <a:lnTo>
                  <a:pt x="142725" y="68898"/>
                </a:lnTo>
                <a:lnTo>
                  <a:pt x="138012" y="74376"/>
                </a:lnTo>
                <a:lnTo>
                  <a:pt x="132966" y="78980"/>
                </a:lnTo>
                <a:lnTo>
                  <a:pt x="127696" y="83003"/>
                </a:lnTo>
                <a:lnTo>
                  <a:pt x="122278" y="86637"/>
                </a:lnTo>
                <a:lnTo>
                  <a:pt x="116761" y="90012"/>
                </a:lnTo>
                <a:lnTo>
                  <a:pt x="111178" y="93214"/>
                </a:lnTo>
                <a:lnTo>
                  <a:pt x="105551" y="96302"/>
                </a:lnTo>
                <a:lnTo>
                  <a:pt x="99895" y="100265"/>
                </a:lnTo>
                <a:lnTo>
                  <a:pt x="94219" y="104813"/>
                </a:lnTo>
                <a:lnTo>
                  <a:pt x="88530" y="109749"/>
                </a:lnTo>
                <a:lnTo>
                  <a:pt x="83785" y="113040"/>
                </a:lnTo>
                <a:lnTo>
                  <a:pt x="75973" y="116697"/>
                </a:lnTo>
                <a:lnTo>
                  <a:pt x="71603" y="118624"/>
                </a:lnTo>
                <a:lnTo>
                  <a:pt x="51513" y="128157"/>
                </a:lnTo>
                <a:lnTo>
                  <a:pt x="70754" y="128191"/>
                </a:lnTo>
                <a:lnTo>
                  <a:pt x="74792" y="127240"/>
                </a:lnTo>
                <a:lnTo>
                  <a:pt x="79388" y="125653"/>
                </a:lnTo>
                <a:lnTo>
                  <a:pt x="84358" y="123643"/>
                </a:lnTo>
                <a:lnTo>
                  <a:pt x="90528" y="122303"/>
                </a:lnTo>
                <a:lnTo>
                  <a:pt x="97500" y="121409"/>
                </a:lnTo>
                <a:lnTo>
                  <a:pt x="105005" y="120814"/>
                </a:lnTo>
                <a:lnTo>
                  <a:pt x="112865" y="120416"/>
                </a:lnTo>
                <a:lnTo>
                  <a:pt x="129220" y="119975"/>
                </a:lnTo>
                <a:lnTo>
                  <a:pt x="138533" y="120810"/>
                </a:lnTo>
                <a:lnTo>
                  <a:pt x="148553" y="122319"/>
                </a:lnTo>
                <a:lnTo>
                  <a:pt x="159043" y="124277"/>
                </a:lnTo>
                <a:lnTo>
                  <a:pt x="168893" y="125583"/>
                </a:lnTo>
                <a:lnTo>
                  <a:pt x="178318" y="126453"/>
                </a:lnTo>
                <a:lnTo>
                  <a:pt x="187459" y="127034"/>
                </a:lnTo>
                <a:lnTo>
                  <a:pt x="195457" y="128374"/>
                </a:lnTo>
                <a:lnTo>
                  <a:pt x="202695" y="130219"/>
                </a:lnTo>
                <a:lnTo>
                  <a:pt x="232549" y="140024"/>
                </a:lnTo>
                <a:lnTo>
                  <a:pt x="238853" y="143701"/>
                </a:lnTo>
                <a:lnTo>
                  <a:pt x="244007" y="148057"/>
                </a:lnTo>
                <a:lnTo>
                  <a:pt x="248396" y="152866"/>
                </a:lnTo>
                <a:lnTo>
                  <a:pt x="253273" y="160750"/>
                </a:lnTo>
                <a:lnTo>
                  <a:pt x="255440" y="167429"/>
                </a:lnTo>
                <a:lnTo>
                  <a:pt x="256404" y="173572"/>
                </a:lnTo>
                <a:lnTo>
                  <a:pt x="256832" y="179477"/>
                </a:lnTo>
                <a:lnTo>
                  <a:pt x="256946" y="182386"/>
                </a:lnTo>
                <a:lnTo>
                  <a:pt x="254533" y="190697"/>
                </a:lnTo>
                <a:lnTo>
                  <a:pt x="252556" y="195580"/>
                </a:lnTo>
                <a:lnTo>
                  <a:pt x="247819" y="203546"/>
                </a:lnTo>
                <a:lnTo>
                  <a:pt x="245223" y="207004"/>
                </a:lnTo>
                <a:lnTo>
                  <a:pt x="237257" y="213386"/>
                </a:lnTo>
                <a:lnTo>
                  <a:pt x="232467" y="216421"/>
                </a:lnTo>
                <a:lnTo>
                  <a:pt x="227367" y="219397"/>
                </a:lnTo>
                <a:lnTo>
                  <a:pt x="222063" y="222334"/>
                </a:lnTo>
                <a:lnTo>
                  <a:pt x="216622" y="225244"/>
                </a:lnTo>
                <a:lnTo>
                  <a:pt x="211089" y="229089"/>
                </a:lnTo>
                <a:lnTo>
                  <a:pt x="205496" y="233558"/>
                </a:lnTo>
                <a:lnTo>
                  <a:pt x="199862" y="238442"/>
                </a:lnTo>
                <a:lnTo>
                  <a:pt x="194201" y="241697"/>
                </a:lnTo>
                <a:lnTo>
                  <a:pt x="188522" y="243868"/>
                </a:lnTo>
                <a:lnTo>
                  <a:pt x="182832" y="245315"/>
                </a:lnTo>
                <a:lnTo>
                  <a:pt x="176180" y="247233"/>
                </a:lnTo>
                <a:lnTo>
                  <a:pt x="161170" y="251903"/>
                </a:lnTo>
                <a:lnTo>
                  <a:pt x="136654" y="259887"/>
                </a:lnTo>
                <a:lnTo>
                  <a:pt x="129202" y="262662"/>
                </a:lnTo>
                <a:lnTo>
                  <a:pt x="122330" y="265465"/>
                </a:lnTo>
                <a:lnTo>
                  <a:pt x="115843" y="268285"/>
                </a:lnTo>
                <a:lnTo>
                  <a:pt x="109613" y="270166"/>
                </a:lnTo>
                <a:lnTo>
                  <a:pt x="103556" y="271420"/>
                </a:lnTo>
                <a:lnTo>
                  <a:pt x="97612" y="272256"/>
                </a:lnTo>
                <a:lnTo>
                  <a:pt x="91744" y="272813"/>
                </a:lnTo>
                <a:lnTo>
                  <a:pt x="85928" y="273184"/>
                </a:lnTo>
                <a:lnTo>
                  <a:pt x="75338" y="273597"/>
                </a:lnTo>
                <a:lnTo>
                  <a:pt x="67455" y="273780"/>
                </a:lnTo>
                <a:lnTo>
                  <a:pt x="64020" y="272877"/>
                </a:lnTo>
                <a:lnTo>
                  <a:pt x="57663" y="269333"/>
                </a:lnTo>
                <a:lnTo>
                  <a:pt x="51663" y="267123"/>
                </a:lnTo>
                <a:lnTo>
                  <a:pt x="48729" y="266533"/>
                </a:lnTo>
                <a:lnTo>
                  <a:pt x="46773" y="265188"/>
                </a:lnTo>
                <a:lnTo>
                  <a:pt x="45470" y="263339"/>
                </a:lnTo>
                <a:lnTo>
                  <a:pt x="44600" y="261153"/>
                </a:lnTo>
                <a:lnTo>
                  <a:pt x="43068" y="259696"/>
                </a:lnTo>
                <a:lnTo>
                  <a:pt x="41095" y="258725"/>
                </a:lnTo>
                <a:lnTo>
                  <a:pt x="38826" y="258077"/>
                </a:lnTo>
                <a:lnTo>
                  <a:pt x="37314" y="256693"/>
                </a:lnTo>
                <a:lnTo>
                  <a:pt x="36306" y="254818"/>
                </a:lnTo>
                <a:lnTo>
                  <a:pt x="34289" y="2482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19"/>
          <p:cNvSpPr/>
          <p:nvPr/>
        </p:nvSpPr>
        <p:spPr>
          <a:xfrm>
            <a:off x="3698005" y="2769065"/>
            <a:ext cx="316783" cy="394188"/>
          </a:xfrm>
          <a:custGeom>
            <a:avLst/>
            <a:gdLst/>
            <a:ahLst/>
            <a:cxnLst/>
            <a:rect l="0" t="0" r="0" b="0"/>
            <a:pathLst>
              <a:path w="316783" h="394188">
                <a:moveTo>
                  <a:pt x="239629" y="59860"/>
                </a:moveTo>
                <a:lnTo>
                  <a:pt x="239629" y="47928"/>
                </a:lnTo>
                <a:lnTo>
                  <a:pt x="238677" y="46190"/>
                </a:lnTo>
                <a:lnTo>
                  <a:pt x="237090" y="45032"/>
                </a:lnTo>
                <a:lnTo>
                  <a:pt x="235079" y="44259"/>
                </a:lnTo>
                <a:lnTo>
                  <a:pt x="227698" y="38621"/>
                </a:lnTo>
                <a:lnTo>
                  <a:pt x="225960" y="36176"/>
                </a:lnTo>
                <a:lnTo>
                  <a:pt x="224029" y="30918"/>
                </a:lnTo>
                <a:lnTo>
                  <a:pt x="221609" y="28183"/>
                </a:lnTo>
                <a:lnTo>
                  <a:pt x="213841" y="22604"/>
                </a:lnTo>
                <a:lnTo>
                  <a:pt x="206578" y="16949"/>
                </a:lnTo>
                <a:lnTo>
                  <a:pt x="199223" y="11261"/>
                </a:lnTo>
                <a:lnTo>
                  <a:pt x="189603" y="5558"/>
                </a:lnTo>
                <a:lnTo>
                  <a:pt x="184371" y="3656"/>
                </a:lnTo>
                <a:lnTo>
                  <a:pt x="178978" y="2388"/>
                </a:lnTo>
                <a:lnTo>
                  <a:pt x="173478" y="1543"/>
                </a:lnTo>
                <a:lnTo>
                  <a:pt x="167906" y="979"/>
                </a:lnTo>
                <a:lnTo>
                  <a:pt x="162286" y="603"/>
                </a:lnTo>
                <a:lnTo>
                  <a:pt x="151915" y="186"/>
                </a:lnTo>
                <a:lnTo>
                  <a:pt x="144130" y="0"/>
                </a:lnTo>
                <a:lnTo>
                  <a:pt x="138816" y="903"/>
                </a:lnTo>
                <a:lnTo>
                  <a:pt x="132416" y="2458"/>
                </a:lnTo>
                <a:lnTo>
                  <a:pt x="125291" y="4447"/>
                </a:lnTo>
                <a:lnTo>
                  <a:pt x="118637" y="5773"/>
                </a:lnTo>
                <a:lnTo>
                  <a:pt x="112295" y="6657"/>
                </a:lnTo>
                <a:lnTo>
                  <a:pt x="106162" y="7246"/>
                </a:lnTo>
                <a:lnTo>
                  <a:pt x="100169" y="8592"/>
                </a:lnTo>
                <a:lnTo>
                  <a:pt x="94268" y="10441"/>
                </a:lnTo>
                <a:lnTo>
                  <a:pt x="88429" y="12626"/>
                </a:lnTo>
                <a:lnTo>
                  <a:pt x="82632" y="15036"/>
                </a:lnTo>
                <a:lnTo>
                  <a:pt x="76862" y="17595"/>
                </a:lnTo>
                <a:lnTo>
                  <a:pt x="71111" y="20253"/>
                </a:lnTo>
                <a:lnTo>
                  <a:pt x="65371" y="23930"/>
                </a:lnTo>
                <a:lnTo>
                  <a:pt x="59640" y="28287"/>
                </a:lnTo>
                <a:lnTo>
                  <a:pt x="53914" y="33096"/>
                </a:lnTo>
                <a:lnTo>
                  <a:pt x="48191" y="37255"/>
                </a:lnTo>
                <a:lnTo>
                  <a:pt x="42472" y="40979"/>
                </a:lnTo>
                <a:lnTo>
                  <a:pt x="36754" y="44415"/>
                </a:lnTo>
                <a:lnTo>
                  <a:pt x="27860" y="53313"/>
                </a:lnTo>
                <a:lnTo>
                  <a:pt x="20733" y="63618"/>
                </a:lnTo>
                <a:lnTo>
                  <a:pt x="14390" y="74547"/>
                </a:lnTo>
                <a:lnTo>
                  <a:pt x="10935" y="85755"/>
                </a:lnTo>
                <a:lnTo>
                  <a:pt x="8448" y="97086"/>
                </a:lnTo>
                <a:lnTo>
                  <a:pt x="4167" y="108472"/>
                </a:lnTo>
                <a:lnTo>
                  <a:pt x="1630" y="119883"/>
                </a:lnTo>
                <a:lnTo>
                  <a:pt x="502" y="130351"/>
                </a:lnTo>
                <a:lnTo>
                  <a:pt x="0" y="138179"/>
                </a:lnTo>
                <a:lnTo>
                  <a:pt x="819" y="141600"/>
                </a:lnTo>
                <a:lnTo>
                  <a:pt x="4269" y="147941"/>
                </a:lnTo>
                <a:lnTo>
                  <a:pt x="11567" y="156866"/>
                </a:lnTo>
                <a:lnTo>
                  <a:pt x="19761" y="165543"/>
                </a:lnTo>
                <a:lnTo>
                  <a:pt x="24470" y="167463"/>
                </a:lnTo>
                <a:lnTo>
                  <a:pt x="30468" y="168743"/>
                </a:lnTo>
                <a:lnTo>
                  <a:pt x="37323" y="169596"/>
                </a:lnTo>
                <a:lnTo>
                  <a:pt x="43799" y="170165"/>
                </a:lnTo>
                <a:lnTo>
                  <a:pt x="50020" y="170544"/>
                </a:lnTo>
                <a:lnTo>
                  <a:pt x="56073" y="170797"/>
                </a:lnTo>
                <a:lnTo>
                  <a:pt x="62966" y="170013"/>
                </a:lnTo>
                <a:lnTo>
                  <a:pt x="70419" y="168537"/>
                </a:lnTo>
                <a:lnTo>
                  <a:pt x="78245" y="166601"/>
                </a:lnTo>
                <a:lnTo>
                  <a:pt x="86320" y="164358"/>
                </a:lnTo>
                <a:lnTo>
                  <a:pt x="102912" y="159326"/>
                </a:lnTo>
                <a:lnTo>
                  <a:pt x="128318" y="151138"/>
                </a:lnTo>
                <a:lnTo>
                  <a:pt x="137800" y="148334"/>
                </a:lnTo>
                <a:lnTo>
                  <a:pt x="158494" y="142679"/>
                </a:lnTo>
                <a:lnTo>
                  <a:pt x="167442" y="138885"/>
                </a:lnTo>
                <a:lnTo>
                  <a:pt x="175312" y="134451"/>
                </a:lnTo>
                <a:lnTo>
                  <a:pt x="182463" y="129590"/>
                </a:lnTo>
                <a:lnTo>
                  <a:pt x="190089" y="125396"/>
                </a:lnTo>
                <a:lnTo>
                  <a:pt x="198030" y="121648"/>
                </a:lnTo>
                <a:lnTo>
                  <a:pt x="206182" y="118197"/>
                </a:lnTo>
                <a:lnTo>
                  <a:pt x="213521" y="113991"/>
                </a:lnTo>
                <a:lnTo>
                  <a:pt x="220319" y="109282"/>
                </a:lnTo>
                <a:lnTo>
                  <a:pt x="226756" y="104238"/>
                </a:lnTo>
                <a:lnTo>
                  <a:pt x="236448" y="96093"/>
                </a:lnTo>
                <a:lnTo>
                  <a:pt x="243930" y="88346"/>
                </a:lnTo>
                <a:lnTo>
                  <a:pt x="250431" y="78553"/>
                </a:lnTo>
                <a:lnTo>
                  <a:pt x="253955" y="70390"/>
                </a:lnTo>
                <a:lnTo>
                  <a:pt x="255521" y="62635"/>
                </a:lnTo>
                <a:lnTo>
                  <a:pt x="256218" y="52838"/>
                </a:lnTo>
                <a:lnTo>
                  <a:pt x="256701" y="41508"/>
                </a:lnTo>
                <a:lnTo>
                  <a:pt x="256773" y="34270"/>
                </a:lnTo>
                <a:lnTo>
                  <a:pt x="256774" y="51467"/>
                </a:lnTo>
                <a:lnTo>
                  <a:pt x="259315" y="61209"/>
                </a:lnTo>
                <a:lnTo>
                  <a:pt x="262666" y="71890"/>
                </a:lnTo>
                <a:lnTo>
                  <a:pt x="264156" y="82986"/>
                </a:lnTo>
                <a:lnTo>
                  <a:pt x="267358" y="94268"/>
                </a:lnTo>
                <a:lnTo>
                  <a:pt x="271956" y="106585"/>
                </a:lnTo>
                <a:lnTo>
                  <a:pt x="277174" y="121584"/>
                </a:lnTo>
                <a:lnTo>
                  <a:pt x="278947" y="129584"/>
                </a:lnTo>
                <a:lnTo>
                  <a:pt x="280128" y="137775"/>
                </a:lnTo>
                <a:lnTo>
                  <a:pt x="280916" y="146093"/>
                </a:lnTo>
                <a:lnTo>
                  <a:pt x="282394" y="154496"/>
                </a:lnTo>
                <a:lnTo>
                  <a:pt x="284332" y="162956"/>
                </a:lnTo>
                <a:lnTo>
                  <a:pt x="286576" y="171453"/>
                </a:lnTo>
                <a:lnTo>
                  <a:pt x="291610" y="188514"/>
                </a:lnTo>
                <a:lnTo>
                  <a:pt x="302602" y="222750"/>
                </a:lnTo>
                <a:lnTo>
                  <a:pt x="304471" y="231318"/>
                </a:lnTo>
                <a:lnTo>
                  <a:pt x="305717" y="239888"/>
                </a:lnTo>
                <a:lnTo>
                  <a:pt x="306548" y="248458"/>
                </a:lnTo>
                <a:lnTo>
                  <a:pt x="308055" y="257030"/>
                </a:lnTo>
                <a:lnTo>
                  <a:pt x="310011" y="265601"/>
                </a:lnTo>
                <a:lnTo>
                  <a:pt x="312268" y="274173"/>
                </a:lnTo>
                <a:lnTo>
                  <a:pt x="313773" y="282745"/>
                </a:lnTo>
                <a:lnTo>
                  <a:pt x="314776" y="291318"/>
                </a:lnTo>
                <a:lnTo>
                  <a:pt x="315444" y="299890"/>
                </a:lnTo>
                <a:lnTo>
                  <a:pt x="315891" y="308462"/>
                </a:lnTo>
                <a:lnTo>
                  <a:pt x="316386" y="325607"/>
                </a:lnTo>
                <a:lnTo>
                  <a:pt x="316748" y="360559"/>
                </a:lnTo>
                <a:lnTo>
                  <a:pt x="316782" y="3941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20"/>
          <p:cNvSpPr/>
          <p:nvPr/>
        </p:nvSpPr>
        <p:spPr>
          <a:xfrm>
            <a:off x="4563427" y="2854642"/>
            <a:ext cx="94299" cy="257176"/>
          </a:xfrm>
          <a:custGeom>
            <a:avLst/>
            <a:gdLst/>
            <a:ahLst/>
            <a:cxnLst/>
            <a:rect l="0" t="0" r="0" b="0"/>
            <a:pathLst>
              <a:path w="94299" h="25717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8731" y="16134"/>
                </a:lnTo>
                <a:lnTo>
                  <a:pt x="10583" y="20281"/>
                </a:lnTo>
                <a:lnTo>
                  <a:pt x="12770" y="24951"/>
                </a:lnTo>
                <a:lnTo>
                  <a:pt x="15201" y="32679"/>
                </a:lnTo>
                <a:lnTo>
                  <a:pt x="17233" y="40242"/>
                </a:lnTo>
                <a:lnTo>
                  <a:pt x="19109" y="44925"/>
                </a:lnTo>
                <a:lnTo>
                  <a:pt x="21312" y="49953"/>
                </a:lnTo>
                <a:lnTo>
                  <a:pt x="26299" y="60619"/>
                </a:lnTo>
                <a:lnTo>
                  <a:pt x="28963" y="66130"/>
                </a:lnTo>
                <a:lnTo>
                  <a:pt x="30739" y="71709"/>
                </a:lnTo>
                <a:lnTo>
                  <a:pt x="31922" y="77334"/>
                </a:lnTo>
                <a:lnTo>
                  <a:pt x="32711" y="82988"/>
                </a:lnTo>
                <a:lnTo>
                  <a:pt x="34190" y="89616"/>
                </a:lnTo>
                <a:lnTo>
                  <a:pt x="36129" y="96891"/>
                </a:lnTo>
                <a:lnTo>
                  <a:pt x="38373" y="104599"/>
                </a:lnTo>
                <a:lnTo>
                  <a:pt x="39870" y="111643"/>
                </a:lnTo>
                <a:lnTo>
                  <a:pt x="40867" y="118244"/>
                </a:lnTo>
                <a:lnTo>
                  <a:pt x="41533" y="124549"/>
                </a:lnTo>
                <a:lnTo>
                  <a:pt x="42929" y="130658"/>
                </a:lnTo>
                <a:lnTo>
                  <a:pt x="44811" y="136635"/>
                </a:lnTo>
                <a:lnTo>
                  <a:pt x="47019" y="142525"/>
                </a:lnTo>
                <a:lnTo>
                  <a:pt x="48491" y="147404"/>
                </a:lnTo>
                <a:lnTo>
                  <a:pt x="50127" y="155366"/>
                </a:lnTo>
                <a:lnTo>
                  <a:pt x="51515" y="159775"/>
                </a:lnTo>
                <a:lnTo>
                  <a:pt x="53393" y="164619"/>
                </a:lnTo>
                <a:lnTo>
                  <a:pt x="55598" y="169754"/>
                </a:lnTo>
                <a:lnTo>
                  <a:pt x="57068" y="175081"/>
                </a:lnTo>
                <a:lnTo>
                  <a:pt x="58048" y="180539"/>
                </a:lnTo>
                <a:lnTo>
                  <a:pt x="58701" y="186081"/>
                </a:lnTo>
                <a:lnTo>
                  <a:pt x="60089" y="190730"/>
                </a:lnTo>
                <a:lnTo>
                  <a:pt x="61967" y="194781"/>
                </a:lnTo>
                <a:lnTo>
                  <a:pt x="64171" y="198434"/>
                </a:lnTo>
                <a:lnTo>
                  <a:pt x="66621" y="205033"/>
                </a:lnTo>
                <a:lnTo>
                  <a:pt x="67274" y="208126"/>
                </a:lnTo>
                <a:lnTo>
                  <a:pt x="68661" y="211141"/>
                </a:lnTo>
                <a:lnTo>
                  <a:pt x="70539" y="214103"/>
                </a:lnTo>
                <a:lnTo>
                  <a:pt x="72744" y="217030"/>
                </a:lnTo>
                <a:lnTo>
                  <a:pt x="75166" y="219934"/>
                </a:lnTo>
                <a:lnTo>
                  <a:pt x="77733" y="222823"/>
                </a:lnTo>
                <a:lnTo>
                  <a:pt x="80397" y="225701"/>
                </a:lnTo>
                <a:lnTo>
                  <a:pt x="82173" y="228572"/>
                </a:lnTo>
                <a:lnTo>
                  <a:pt x="84147" y="234303"/>
                </a:lnTo>
                <a:lnTo>
                  <a:pt x="85023" y="240025"/>
                </a:lnTo>
                <a:lnTo>
                  <a:pt x="85257" y="242884"/>
                </a:lnTo>
                <a:lnTo>
                  <a:pt x="86366" y="244790"/>
                </a:lnTo>
                <a:lnTo>
                  <a:pt x="88058" y="246061"/>
                </a:lnTo>
                <a:lnTo>
                  <a:pt x="93065" y="248100"/>
                </a:lnTo>
                <a:lnTo>
                  <a:pt x="93476" y="249221"/>
                </a:lnTo>
                <a:lnTo>
                  <a:pt x="94298" y="257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21"/>
          <p:cNvSpPr/>
          <p:nvPr/>
        </p:nvSpPr>
        <p:spPr>
          <a:xfrm>
            <a:off x="4409122" y="2966085"/>
            <a:ext cx="342901" cy="42863"/>
          </a:xfrm>
          <a:custGeom>
            <a:avLst/>
            <a:gdLst/>
            <a:ahLst/>
            <a:cxnLst/>
            <a:rect l="0" t="0" r="0" b="0"/>
            <a:pathLst>
              <a:path w="342901" h="42863">
                <a:moveTo>
                  <a:pt x="0" y="42862"/>
                </a:moveTo>
                <a:lnTo>
                  <a:pt x="0" y="38311"/>
                </a:lnTo>
                <a:lnTo>
                  <a:pt x="953" y="36971"/>
                </a:lnTo>
                <a:lnTo>
                  <a:pt x="2540" y="36077"/>
                </a:lnTo>
                <a:lnTo>
                  <a:pt x="6844" y="35084"/>
                </a:lnTo>
                <a:lnTo>
                  <a:pt x="17368" y="34446"/>
                </a:lnTo>
                <a:lnTo>
                  <a:pt x="28324" y="34336"/>
                </a:lnTo>
                <a:lnTo>
                  <a:pt x="65875" y="34292"/>
                </a:lnTo>
                <a:lnTo>
                  <a:pt x="71539" y="33339"/>
                </a:lnTo>
                <a:lnTo>
                  <a:pt x="77220" y="31751"/>
                </a:lnTo>
                <a:lnTo>
                  <a:pt x="82913" y="29740"/>
                </a:lnTo>
                <a:lnTo>
                  <a:pt x="89565" y="28399"/>
                </a:lnTo>
                <a:lnTo>
                  <a:pt x="96857" y="27505"/>
                </a:lnTo>
                <a:lnTo>
                  <a:pt x="104577" y="26909"/>
                </a:lnTo>
                <a:lnTo>
                  <a:pt x="111628" y="26511"/>
                </a:lnTo>
                <a:lnTo>
                  <a:pt x="124542" y="26070"/>
                </a:lnTo>
                <a:lnTo>
                  <a:pt x="131606" y="25000"/>
                </a:lnTo>
                <a:lnTo>
                  <a:pt x="139172" y="23334"/>
                </a:lnTo>
                <a:lnTo>
                  <a:pt x="147074" y="21271"/>
                </a:lnTo>
                <a:lnTo>
                  <a:pt x="155200" y="18943"/>
                </a:lnTo>
                <a:lnTo>
                  <a:pt x="171847" y="13816"/>
                </a:lnTo>
                <a:lnTo>
                  <a:pt x="180288" y="12068"/>
                </a:lnTo>
                <a:lnTo>
                  <a:pt x="188772" y="10903"/>
                </a:lnTo>
                <a:lnTo>
                  <a:pt x="197285" y="10126"/>
                </a:lnTo>
                <a:lnTo>
                  <a:pt x="205818" y="8656"/>
                </a:lnTo>
                <a:lnTo>
                  <a:pt x="214365" y="6723"/>
                </a:lnTo>
                <a:lnTo>
                  <a:pt x="222920" y="4482"/>
                </a:lnTo>
                <a:lnTo>
                  <a:pt x="230528" y="2988"/>
                </a:lnTo>
                <a:lnTo>
                  <a:pt x="237506" y="1992"/>
                </a:lnTo>
                <a:lnTo>
                  <a:pt x="244062" y="1328"/>
                </a:lnTo>
                <a:lnTo>
                  <a:pt x="250338" y="885"/>
                </a:lnTo>
                <a:lnTo>
                  <a:pt x="256427" y="590"/>
                </a:lnTo>
                <a:lnTo>
                  <a:pt x="268273" y="262"/>
                </a:lnTo>
                <a:lnTo>
                  <a:pt x="306931" y="10"/>
                </a:lnTo>
                <a:lnTo>
                  <a:pt x="34290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22"/>
          <p:cNvSpPr/>
          <p:nvPr/>
        </p:nvSpPr>
        <p:spPr>
          <a:xfrm>
            <a:off x="4872173" y="2811780"/>
            <a:ext cx="222750" cy="137160"/>
          </a:xfrm>
          <a:custGeom>
            <a:avLst/>
            <a:gdLst/>
            <a:ahLst/>
            <a:cxnLst/>
            <a:rect l="0" t="0" r="0" b="0"/>
            <a:pathLst>
              <a:path w="222750" h="137160">
                <a:moveTo>
                  <a:pt x="8436" y="0"/>
                </a:moveTo>
                <a:lnTo>
                  <a:pt x="8436" y="7380"/>
                </a:lnTo>
                <a:lnTo>
                  <a:pt x="9389" y="7778"/>
                </a:lnTo>
                <a:lnTo>
                  <a:pt x="12988" y="8219"/>
                </a:lnTo>
                <a:lnTo>
                  <a:pt x="14328" y="9289"/>
                </a:lnTo>
                <a:lnTo>
                  <a:pt x="15222" y="10955"/>
                </a:lnTo>
                <a:lnTo>
                  <a:pt x="15818" y="13018"/>
                </a:lnTo>
                <a:lnTo>
                  <a:pt x="17167" y="15346"/>
                </a:lnTo>
                <a:lnTo>
                  <a:pt x="19020" y="17851"/>
                </a:lnTo>
                <a:lnTo>
                  <a:pt x="21207" y="20473"/>
                </a:lnTo>
                <a:lnTo>
                  <a:pt x="22665" y="23173"/>
                </a:lnTo>
                <a:lnTo>
                  <a:pt x="23637" y="25926"/>
                </a:lnTo>
                <a:lnTo>
                  <a:pt x="24285" y="28714"/>
                </a:lnTo>
                <a:lnTo>
                  <a:pt x="25670" y="31525"/>
                </a:lnTo>
                <a:lnTo>
                  <a:pt x="27546" y="34352"/>
                </a:lnTo>
                <a:lnTo>
                  <a:pt x="29749" y="37188"/>
                </a:lnTo>
                <a:lnTo>
                  <a:pt x="31217" y="40032"/>
                </a:lnTo>
                <a:lnTo>
                  <a:pt x="32196" y="42880"/>
                </a:lnTo>
                <a:lnTo>
                  <a:pt x="32848" y="45732"/>
                </a:lnTo>
                <a:lnTo>
                  <a:pt x="33284" y="48585"/>
                </a:lnTo>
                <a:lnTo>
                  <a:pt x="33574" y="51440"/>
                </a:lnTo>
                <a:lnTo>
                  <a:pt x="33767" y="54296"/>
                </a:lnTo>
                <a:lnTo>
                  <a:pt x="33896" y="57152"/>
                </a:lnTo>
                <a:lnTo>
                  <a:pt x="34039" y="62866"/>
                </a:lnTo>
                <a:lnTo>
                  <a:pt x="33125" y="65723"/>
                </a:lnTo>
                <a:lnTo>
                  <a:pt x="31563" y="68580"/>
                </a:lnTo>
                <a:lnTo>
                  <a:pt x="29569" y="71437"/>
                </a:lnTo>
                <a:lnTo>
                  <a:pt x="28240" y="74295"/>
                </a:lnTo>
                <a:lnTo>
                  <a:pt x="27354" y="77152"/>
                </a:lnTo>
                <a:lnTo>
                  <a:pt x="26763" y="80010"/>
                </a:lnTo>
                <a:lnTo>
                  <a:pt x="25417" y="83820"/>
                </a:lnTo>
                <a:lnTo>
                  <a:pt x="23566" y="88265"/>
                </a:lnTo>
                <a:lnTo>
                  <a:pt x="21381" y="93133"/>
                </a:lnTo>
                <a:lnTo>
                  <a:pt x="19923" y="97331"/>
                </a:lnTo>
                <a:lnTo>
                  <a:pt x="18952" y="101082"/>
                </a:lnTo>
                <a:lnTo>
                  <a:pt x="17393" y="109396"/>
                </a:lnTo>
                <a:lnTo>
                  <a:pt x="14640" y="113073"/>
                </a:lnTo>
                <a:lnTo>
                  <a:pt x="12572" y="115387"/>
                </a:lnTo>
                <a:lnTo>
                  <a:pt x="7735" y="120498"/>
                </a:lnTo>
                <a:lnTo>
                  <a:pt x="325" y="128114"/>
                </a:lnTo>
                <a:lnTo>
                  <a:pt x="69" y="130917"/>
                </a:lnTo>
                <a:lnTo>
                  <a:pt x="0" y="132998"/>
                </a:lnTo>
                <a:lnTo>
                  <a:pt x="907" y="134385"/>
                </a:lnTo>
                <a:lnTo>
                  <a:pt x="2465" y="135310"/>
                </a:lnTo>
                <a:lnTo>
                  <a:pt x="7257" y="136794"/>
                </a:lnTo>
                <a:lnTo>
                  <a:pt x="12638" y="137051"/>
                </a:lnTo>
                <a:lnTo>
                  <a:pt x="20264" y="137127"/>
                </a:lnTo>
                <a:lnTo>
                  <a:pt x="23942" y="136185"/>
                </a:lnTo>
                <a:lnTo>
                  <a:pt x="28299" y="134605"/>
                </a:lnTo>
                <a:lnTo>
                  <a:pt x="33108" y="132599"/>
                </a:lnTo>
                <a:lnTo>
                  <a:pt x="38219" y="131262"/>
                </a:lnTo>
                <a:lnTo>
                  <a:pt x="43532" y="130370"/>
                </a:lnTo>
                <a:lnTo>
                  <a:pt x="48978" y="129776"/>
                </a:lnTo>
                <a:lnTo>
                  <a:pt x="54514" y="129380"/>
                </a:lnTo>
                <a:lnTo>
                  <a:pt x="60110" y="129116"/>
                </a:lnTo>
                <a:lnTo>
                  <a:pt x="71408" y="128822"/>
                </a:lnTo>
                <a:lnTo>
                  <a:pt x="187146" y="128587"/>
                </a:lnTo>
                <a:lnTo>
                  <a:pt x="191394" y="129540"/>
                </a:lnTo>
                <a:lnTo>
                  <a:pt x="195178" y="131127"/>
                </a:lnTo>
                <a:lnTo>
                  <a:pt x="201923" y="134479"/>
                </a:lnTo>
                <a:lnTo>
                  <a:pt x="208095" y="135968"/>
                </a:lnTo>
                <a:lnTo>
                  <a:pt x="213928" y="136924"/>
                </a:lnTo>
                <a:lnTo>
                  <a:pt x="220725" y="137113"/>
                </a:lnTo>
                <a:lnTo>
                  <a:pt x="222749" y="13715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23"/>
          <p:cNvSpPr/>
          <p:nvPr/>
        </p:nvSpPr>
        <p:spPr>
          <a:xfrm>
            <a:off x="5000625" y="2837497"/>
            <a:ext cx="85726" cy="265749"/>
          </a:xfrm>
          <a:custGeom>
            <a:avLst/>
            <a:gdLst/>
            <a:ahLst/>
            <a:cxnLst/>
            <a:rect l="0" t="0" r="0" b="0"/>
            <a:pathLst>
              <a:path w="85726" h="265749">
                <a:moveTo>
                  <a:pt x="0" y="0"/>
                </a:moveTo>
                <a:lnTo>
                  <a:pt x="0" y="12770"/>
                </a:lnTo>
                <a:lnTo>
                  <a:pt x="952" y="14229"/>
                </a:lnTo>
                <a:lnTo>
                  <a:pt x="2540" y="15201"/>
                </a:lnTo>
                <a:lnTo>
                  <a:pt x="4550" y="15849"/>
                </a:lnTo>
                <a:lnTo>
                  <a:pt x="5891" y="18186"/>
                </a:lnTo>
                <a:lnTo>
                  <a:pt x="7380" y="25863"/>
                </a:lnTo>
                <a:lnTo>
                  <a:pt x="8730" y="29624"/>
                </a:lnTo>
                <a:lnTo>
                  <a:pt x="10583" y="33084"/>
                </a:lnTo>
                <a:lnTo>
                  <a:pt x="12770" y="36344"/>
                </a:lnTo>
                <a:lnTo>
                  <a:pt x="15181" y="40422"/>
                </a:lnTo>
                <a:lnTo>
                  <a:pt x="17740" y="45045"/>
                </a:lnTo>
                <a:lnTo>
                  <a:pt x="20399" y="50033"/>
                </a:lnTo>
                <a:lnTo>
                  <a:pt x="22172" y="55263"/>
                </a:lnTo>
                <a:lnTo>
                  <a:pt x="23354" y="60654"/>
                </a:lnTo>
                <a:lnTo>
                  <a:pt x="24141" y="66154"/>
                </a:lnTo>
                <a:lnTo>
                  <a:pt x="25619" y="71725"/>
                </a:lnTo>
                <a:lnTo>
                  <a:pt x="27557" y="77344"/>
                </a:lnTo>
                <a:lnTo>
                  <a:pt x="29801" y="82995"/>
                </a:lnTo>
                <a:lnTo>
                  <a:pt x="34835" y="96894"/>
                </a:lnTo>
                <a:lnTo>
                  <a:pt x="37510" y="104601"/>
                </a:lnTo>
                <a:lnTo>
                  <a:pt x="39294" y="111644"/>
                </a:lnTo>
                <a:lnTo>
                  <a:pt x="40483" y="118244"/>
                </a:lnTo>
                <a:lnTo>
                  <a:pt x="41276" y="124550"/>
                </a:lnTo>
                <a:lnTo>
                  <a:pt x="42757" y="130658"/>
                </a:lnTo>
                <a:lnTo>
                  <a:pt x="44698" y="136635"/>
                </a:lnTo>
                <a:lnTo>
                  <a:pt x="46943" y="142525"/>
                </a:lnTo>
                <a:lnTo>
                  <a:pt x="48440" y="148357"/>
                </a:lnTo>
                <a:lnTo>
                  <a:pt x="49438" y="154150"/>
                </a:lnTo>
                <a:lnTo>
                  <a:pt x="50104" y="159917"/>
                </a:lnTo>
                <a:lnTo>
                  <a:pt x="51500" y="164714"/>
                </a:lnTo>
                <a:lnTo>
                  <a:pt x="53383" y="168864"/>
                </a:lnTo>
                <a:lnTo>
                  <a:pt x="55591" y="172584"/>
                </a:lnTo>
                <a:lnTo>
                  <a:pt x="57063" y="176968"/>
                </a:lnTo>
                <a:lnTo>
                  <a:pt x="58044" y="181796"/>
                </a:lnTo>
                <a:lnTo>
                  <a:pt x="58698" y="186920"/>
                </a:lnTo>
                <a:lnTo>
                  <a:pt x="60087" y="192241"/>
                </a:lnTo>
                <a:lnTo>
                  <a:pt x="61965" y="197693"/>
                </a:lnTo>
                <a:lnTo>
                  <a:pt x="64170" y="203233"/>
                </a:lnTo>
                <a:lnTo>
                  <a:pt x="65640" y="207879"/>
                </a:lnTo>
                <a:lnTo>
                  <a:pt x="67273" y="215581"/>
                </a:lnTo>
                <a:lnTo>
                  <a:pt x="67999" y="222179"/>
                </a:lnTo>
                <a:lnTo>
                  <a:pt x="68193" y="225272"/>
                </a:lnTo>
                <a:lnTo>
                  <a:pt x="69274" y="228286"/>
                </a:lnTo>
                <a:lnTo>
                  <a:pt x="70947" y="231248"/>
                </a:lnTo>
                <a:lnTo>
                  <a:pt x="73016" y="234175"/>
                </a:lnTo>
                <a:lnTo>
                  <a:pt x="75314" y="239968"/>
                </a:lnTo>
                <a:lnTo>
                  <a:pt x="75927" y="242846"/>
                </a:lnTo>
                <a:lnTo>
                  <a:pt x="77287" y="245717"/>
                </a:lnTo>
                <a:lnTo>
                  <a:pt x="79147" y="248584"/>
                </a:lnTo>
                <a:lnTo>
                  <a:pt x="81340" y="251448"/>
                </a:lnTo>
                <a:lnTo>
                  <a:pt x="83776" y="257170"/>
                </a:lnTo>
                <a:lnTo>
                  <a:pt x="85725" y="26574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24"/>
          <p:cNvSpPr/>
          <p:nvPr/>
        </p:nvSpPr>
        <p:spPr>
          <a:xfrm>
            <a:off x="5172075" y="2914650"/>
            <a:ext cx="317183" cy="205740"/>
          </a:xfrm>
          <a:custGeom>
            <a:avLst/>
            <a:gdLst/>
            <a:ahLst/>
            <a:cxnLst/>
            <a:rect l="0" t="0" r="0" b="0"/>
            <a:pathLst>
              <a:path w="317183" h="205740">
                <a:moveTo>
                  <a:pt x="0" y="0"/>
                </a:moveTo>
                <a:lnTo>
                  <a:pt x="7380" y="7380"/>
                </a:lnTo>
                <a:lnTo>
                  <a:pt x="13122" y="10583"/>
                </a:lnTo>
                <a:lnTo>
                  <a:pt x="32331" y="20399"/>
                </a:lnTo>
                <a:lnTo>
                  <a:pt x="40721" y="25894"/>
                </a:lnTo>
                <a:lnTo>
                  <a:pt x="48578" y="31510"/>
                </a:lnTo>
                <a:lnTo>
                  <a:pt x="58420" y="37182"/>
                </a:lnTo>
                <a:lnTo>
                  <a:pt x="63712" y="40980"/>
                </a:lnTo>
                <a:lnTo>
                  <a:pt x="69144" y="45417"/>
                </a:lnTo>
                <a:lnTo>
                  <a:pt x="74671" y="50281"/>
                </a:lnTo>
                <a:lnTo>
                  <a:pt x="80260" y="54475"/>
                </a:lnTo>
                <a:lnTo>
                  <a:pt x="85892" y="58224"/>
                </a:lnTo>
                <a:lnTo>
                  <a:pt x="91551" y="61676"/>
                </a:lnTo>
                <a:lnTo>
                  <a:pt x="98181" y="64929"/>
                </a:lnTo>
                <a:lnTo>
                  <a:pt x="105459" y="68051"/>
                </a:lnTo>
                <a:lnTo>
                  <a:pt x="113169" y="71085"/>
                </a:lnTo>
                <a:lnTo>
                  <a:pt x="120213" y="75012"/>
                </a:lnTo>
                <a:lnTo>
                  <a:pt x="126814" y="79536"/>
                </a:lnTo>
                <a:lnTo>
                  <a:pt x="133120" y="84456"/>
                </a:lnTo>
                <a:lnTo>
                  <a:pt x="140182" y="88689"/>
                </a:lnTo>
                <a:lnTo>
                  <a:pt x="147747" y="92463"/>
                </a:lnTo>
                <a:lnTo>
                  <a:pt x="155648" y="95932"/>
                </a:lnTo>
                <a:lnTo>
                  <a:pt x="162820" y="100150"/>
                </a:lnTo>
                <a:lnTo>
                  <a:pt x="169507" y="104866"/>
                </a:lnTo>
                <a:lnTo>
                  <a:pt x="175869" y="109915"/>
                </a:lnTo>
                <a:lnTo>
                  <a:pt x="182016" y="114235"/>
                </a:lnTo>
                <a:lnTo>
                  <a:pt x="188019" y="118066"/>
                </a:lnTo>
                <a:lnTo>
                  <a:pt x="193926" y="121573"/>
                </a:lnTo>
                <a:lnTo>
                  <a:pt x="199768" y="124864"/>
                </a:lnTo>
                <a:lnTo>
                  <a:pt x="211340" y="131060"/>
                </a:lnTo>
                <a:lnTo>
                  <a:pt x="217094" y="134998"/>
                </a:lnTo>
                <a:lnTo>
                  <a:pt x="222834" y="139528"/>
                </a:lnTo>
                <a:lnTo>
                  <a:pt x="228566" y="144454"/>
                </a:lnTo>
                <a:lnTo>
                  <a:pt x="234292" y="148690"/>
                </a:lnTo>
                <a:lnTo>
                  <a:pt x="240014" y="152467"/>
                </a:lnTo>
                <a:lnTo>
                  <a:pt x="245735" y="155937"/>
                </a:lnTo>
                <a:lnTo>
                  <a:pt x="254630" y="162332"/>
                </a:lnTo>
                <a:lnTo>
                  <a:pt x="262711" y="168350"/>
                </a:lnTo>
                <a:lnTo>
                  <a:pt x="267533" y="171288"/>
                </a:lnTo>
                <a:lnTo>
                  <a:pt x="277018" y="177093"/>
                </a:lnTo>
                <a:lnTo>
                  <a:pt x="284409" y="182848"/>
                </a:lnTo>
                <a:lnTo>
                  <a:pt x="290869" y="188580"/>
                </a:lnTo>
                <a:lnTo>
                  <a:pt x="293925" y="191443"/>
                </a:lnTo>
                <a:lnTo>
                  <a:pt x="296915" y="193351"/>
                </a:lnTo>
                <a:lnTo>
                  <a:pt x="305674" y="196989"/>
                </a:lnTo>
                <a:lnTo>
                  <a:pt x="313349" y="202723"/>
                </a:lnTo>
                <a:lnTo>
                  <a:pt x="317182" y="20573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25"/>
          <p:cNvSpPr/>
          <p:nvPr/>
        </p:nvSpPr>
        <p:spPr>
          <a:xfrm>
            <a:off x="5292090" y="2940367"/>
            <a:ext cx="180023" cy="197169"/>
          </a:xfrm>
          <a:custGeom>
            <a:avLst/>
            <a:gdLst/>
            <a:ahLst/>
            <a:cxnLst/>
            <a:rect l="0" t="0" r="0" b="0"/>
            <a:pathLst>
              <a:path w="180023" h="197169">
                <a:moveTo>
                  <a:pt x="180022" y="0"/>
                </a:moveTo>
                <a:lnTo>
                  <a:pt x="171803" y="0"/>
                </a:lnTo>
                <a:lnTo>
                  <a:pt x="167003" y="4551"/>
                </a:lnTo>
                <a:lnTo>
                  <a:pt x="165628" y="6844"/>
                </a:lnTo>
                <a:lnTo>
                  <a:pt x="164100" y="11932"/>
                </a:lnTo>
                <a:lnTo>
                  <a:pt x="160881" y="17368"/>
                </a:lnTo>
                <a:lnTo>
                  <a:pt x="158688" y="20151"/>
                </a:lnTo>
                <a:lnTo>
                  <a:pt x="156275" y="23912"/>
                </a:lnTo>
                <a:lnTo>
                  <a:pt x="153713" y="28324"/>
                </a:lnTo>
                <a:lnTo>
                  <a:pt x="151053" y="33170"/>
                </a:lnTo>
                <a:lnTo>
                  <a:pt x="147374" y="38306"/>
                </a:lnTo>
                <a:lnTo>
                  <a:pt x="143017" y="43635"/>
                </a:lnTo>
                <a:lnTo>
                  <a:pt x="138207" y="49092"/>
                </a:lnTo>
                <a:lnTo>
                  <a:pt x="133095" y="53683"/>
                </a:lnTo>
                <a:lnTo>
                  <a:pt x="127783" y="57696"/>
                </a:lnTo>
                <a:lnTo>
                  <a:pt x="122336" y="61324"/>
                </a:lnTo>
                <a:lnTo>
                  <a:pt x="116799" y="66601"/>
                </a:lnTo>
                <a:lnTo>
                  <a:pt x="111204" y="72975"/>
                </a:lnTo>
                <a:lnTo>
                  <a:pt x="105568" y="80083"/>
                </a:lnTo>
                <a:lnTo>
                  <a:pt x="99906" y="86726"/>
                </a:lnTo>
                <a:lnTo>
                  <a:pt x="94226" y="93060"/>
                </a:lnTo>
                <a:lnTo>
                  <a:pt x="82836" y="105177"/>
                </a:lnTo>
                <a:lnTo>
                  <a:pt x="71423" y="116913"/>
                </a:lnTo>
                <a:lnTo>
                  <a:pt x="65713" y="121757"/>
                </a:lnTo>
                <a:lnTo>
                  <a:pt x="60001" y="125939"/>
                </a:lnTo>
                <a:lnTo>
                  <a:pt x="54288" y="129679"/>
                </a:lnTo>
                <a:lnTo>
                  <a:pt x="49527" y="134078"/>
                </a:lnTo>
                <a:lnTo>
                  <a:pt x="45400" y="138915"/>
                </a:lnTo>
                <a:lnTo>
                  <a:pt x="41697" y="144045"/>
                </a:lnTo>
                <a:lnTo>
                  <a:pt x="37323" y="148418"/>
                </a:lnTo>
                <a:lnTo>
                  <a:pt x="32502" y="152285"/>
                </a:lnTo>
                <a:lnTo>
                  <a:pt x="27382" y="155816"/>
                </a:lnTo>
                <a:lnTo>
                  <a:pt x="23018" y="159122"/>
                </a:lnTo>
                <a:lnTo>
                  <a:pt x="19155" y="162279"/>
                </a:lnTo>
                <a:lnTo>
                  <a:pt x="15627" y="165336"/>
                </a:lnTo>
                <a:lnTo>
                  <a:pt x="13275" y="168327"/>
                </a:lnTo>
                <a:lnTo>
                  <a:pt x="10662" y="174189"/>
                </a:lnTo>
                <a:lnTo>
                  <a:pt x="6961" y="179970"/>
                </a:lnTo>
                <a:lnTo>
                  <a:pt x="1374" y="186891"/>
                </a:lnTo>
                <a:lnTo>
                  <a:pt x="610" y="190378"/>
                </a:ln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26"/>
          <p:cNvSpPr/>
          <p:nvPr/>
        </p:nvSpPr>
        <p:spPr>
          <a:xfrm>
            <a:off x="5755004" y="2974657"/>
            <a:ext cx="257176" cy="8574"/>
          </a:xfrm>
          <a:custGeom>
            <a:avLst/>
            <a:gdLst/>
            <a:ahLst/>
            <a:cxnLst/>
            <a:rect l="0" t="0" r="0" b="0"/>
            <a:pathLst>
              <a:path w="257176" h="8574">
                <a:moveTo>
                  <a:pt x="0" y="8573"/>
                </a:moveTo>
                <a:lnTo>
                  <a:pt x="107430" y="8573"/>
                </a:lnTo>
                <a:lnTo>
                  <a:pt x="113530" y="7620"/>
                </a:lnTo>
                <a:lnTo>
                  <a:pt x="119502" y="6033"/>
                </a:lnTo>
                <a:lnTo>
                  <a:pt x="125389" y="4022"/>
                </a:lnTo>
                <a:lnTo>
                  <a:pt x="132170" y="2681"/>
                </a:lnTo>
                <a:lnTo>
                  <a:pt x="139548" y="1787"/>
                </a:lnTo>
                <a:lnTo>
                  <a:pt x="147325" y="1192"/>
                </a:lnTo>
                <a:lnTo>
                  <a:pt x="154414" y="795"/>
                </a:lnTo>
                <a:lnTo>
                  <a:pt x="167372" y="353"/>
                </a:lnTo>
                <a:lnTo>
                  <a:pt x="191212" y="70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27"/>
          <p:cNvSpPr/>
          <p:nvPr/>
        </p:nvSpPr>
        <p:spPr>
          <a:xfrm>
            <a:off x="6149340" y="2820467"/>
            <a:ext cx="273771" cy="299910"/>
          </a:xfrm>
          <a:custGeom>
            <a:avLst/>
            <a:gdLst/>
            <a:ahLst/>
            <a:cxnLst/>
            <a:rect l="0" t="0" r="0" b="0"/>
            <a:pathLst>
              <a:path w="273771" h="299910">
                <a:moveTo>
                  <a:pt x="17144" y="25603"/>
                </a:moveTo>
                <a:lnTo>
                  <a:pt x="21696" y="25603"/>
                </a:lnTo>
                <a:lnTo>
                  <a:pt x="23988" y="24650"/>
                </a:lnTo>
                <a:lnTo>
                  <a:pt x="31973" y="18817"/>
                </a:lnTo>
                <a:lnTo>
                  <a:pt x="32745" y="18222"/>
                </a:lnTo>
                <a:lnTo>
                  <a:pt x="38683" y="15020"/>
                </a:lnTo>
                <a:lnTo>
                  <a:pt x="42934" y="12832"/>
                </a:lnTo>
                <a:lnTo>
                  <a:pt x="47673" y="11374"/>
                </a:lnTo>
                <a:lnTo>
                  <a:pt x="52736" y="10402"/>
                </a:lnTo>
                <a:lnTo>
                  <a:pt x="58017" y="9754"/>
                </a:lnTo>
                <a:lnTo>
                  <a:pt x="63443" y="8369"/>
                </a:lnTo>
                <a:lnTo>
                  <a:pt x="68965" y="6494"/>
                </a:lnTo>
                <a:lnTo>
                  <a:pt x="74552" y="4291"/>
                </a:lnTo>
                <a:lnTo>
                  <a:pt x="80181" y="2822"/>
                </a:lnTo>
                <a:lnTo>
                  <a:pt x="85839" y="1843"/>
                </a:lnTo>
                <a:lnTo>
                  <a:pt x="91516" y="1191"/>
                </a:lnTo>
                <a:lnTo>
                  <a:pt x="97206" y="755"/>
                </a:lnTo>
                <a:lnTo>
                  <a:pt x="102903" y="465"/>
                </a:lnTo>
                <a:lnTo>
                  <a:pt x="114314" y="143"/>
                </a:lnTo>
                <a:lnTo>
                  <a:pt x="125737" y="0"/>
                </a:lnTo>
                <a:lnTo>
                  <a:pt x="132402" y="914"/>
                </a:lnTo>
                <a:lnTo>
                  <a:pt x="139703" y="2476"/>
                </a:lnTo>
                <a:lnTo>
                  <a:pt x="147427" y="4470"/>
                </a:lnTo>
                <a:lnTo>
                  <a:pt x="153529" y="5799"/>
                </a:lnTo>
                <a:lnTo>
                  <a:pt x="158550" y="6685"/>
                </a:lnTo>
                <a:lnTo>
                  <a:pt x="166669" y="7670"/>
                </a:lnTo>
                <a:lnTo>
                  <a:pt x="173452" y="8108"/>
                </a:lnTo>
                <a:lnTo>
                  <a:pt x="176595" y="9177"/>
                </a:lnTo>
                <a:lnTo>
                  <a:pt x="182626" y="12905"/>
                </a:lnTo>
                <a:lnTo>
                  <a:pt x="184616" y="15232"/>
                </a:lnTo>
                <a:lnTo>
                  <a:pt x="185942" y="17737"/>
                </a:lnTo>
                <a:lnTo>
                  <a:pt x="187416" y="23059"/>
                </a:lnTo>
                <a:lnTo>
                  <a:pt x="188071" y="28599"/>
                </a:lnTo>
                <a:lnTo>
                  <a:pt x="187293" y="31411"/>
                </a:lnTo>
                <a:lnTo>
                  <a:pt x="183889" y="37074"/>
                </a:lnTo>
                <a:lnTo>
                  <a:pt x="179201" y="45306"/>
                </a:lnTo>
                <a:lnTo>
                  <a:pt x="176617" y="50168"/>
                </a:lnTo>
                <a:lnTo>
                  <a:pt x="168666" y="58111"/>
                </a:lnTo>
                <a:lnTo>
                  <a:pt x="163879" y="61562"/>
                </a:lnTo>
                <a:lnTo>
                  <a:pt x="158783" y="64815"/>
                </a:lnTo>
                <a:lnTo>
                  <a:pt x="153480" y="67937"/>
                </a:lnTo>
                <a:lnTo>
                  <a:pt x="148040" y="70971"/>
                </a:lnTo>
                <a:lnTo>
                  <a:pt x="136915" y="76881"/>
                </a:lnTo>
                <a:lnTo>
                  <a:pt x="131282" y="79791"/>
                </a:lnTo>
                <a:lnTo>
                  <a:pt x="125621" y="83636"/>
                </a:lnTo>
                <a:lnTo>
                  <a:pt x="119942" y="88104"/>
                </a:lnTo>
                <a:lnTo>
                  <a:pt x="114252" y="92987"/>
                </a:lnTo>
                <a:lnTo>
                  <a:pt x="109505" y="96244"/>
                </a:lnTo>
                <a:lnTo>
                  <a:pt x="101691" y="99861"/>
                </a:lnTo>
                <a:lnTo>
                  <a:pt x="97322" y="101778"/>
                </a:lnTo>
                <a:lnTo>
                  <a:pt x="87386" y="106448"/>
                </a:lnTo>
                <a:lnTo>
                  <a:pt x="79161" y="111699"/>
                </a:lnTo>
                <a:lnTo>
                  <a:pt x="75634" y="114433"/>
                </a:lnTo>
                <a:lnTo>
                  <a:pt x="69175" y="117470"/>
                </a:lnTo>
                <a:lnTo>
                  <a:pt x="66119" y="118280"/>
                </a:lnTo>
                <a:lnTo>
                  <a:pt x="64082" y="119773"/>
                </a:lnTo>
                <a:lnTo>
                  <a:pt x="62724" y="121720"/>
                </a:lnTo>
                <a:lnTo>
                  <a:pt x="60054" y="128356"/>
                </a:lnTo>
                <a:lnTo>
                  <a:pt x="67813" y="128450"/>
                </a:lnTo>
                <a:lnTo>
                  <a:pt x="76494" y="128462"/>
                </a:lnTo>
                <a:lnTo>
                  <a:pt x="81476" y="127513"/>
                </a:lnTo>
                <a:lnTo>
                  <a:pt x="86702" y="125928"/>
                </a:lnTo>
                <a:lnTo>
                  <a:pt x="92091" y="123919"/>
                </a:lnTo>
                <a:lnTo>
                  <a:pt x="97589" y="122579"/>
                </a:lnTo>
                <a:lnTo>
                  <a:pt x="103159" y="121686"/>
                </a:lnTo>
                <a:lnTo>
                  <a:pt x="108778" y="121091"/>
                </a:lnTo>
                <a:lnTo>
                  <a:pt x="115381" y="120694"/>
                </a:lnTo>
                <a:lnTo>
                  <a:pt x="130338" y="120253"/>
                </a:lnTo>
                <a:lnTo>
                  <a:pt x="138327" y="121088"/>
                </a:lnTo>
                <a:lnTo>
                  <a:pt x="146510" y="122597"/>
                </a:lnTo>
                <a:lnTo>
                  <a:pt x="154824" y="124555"/>
                </a:lnTo>
                <a:lnTo>
                  <a:pt x="163223" y="125861"/>
                </a:lnTo>
                <a:lnTo>
                  <a:pt x="171680" y="126731"/>
                </a:lnTo>
                <a:lnTo>
                  <a:pt x="180176" y="127312"/>
                </a:lnTo>
                <a:lnTo>
                  <a:pt x="188697" y="128652"/>
                </a:lnTo>
                <a:lnTo>
                  <a:pt x="197236" y="130497"/>
                </a:lnTo>
                <a:lnTo>
                  <a:pt x="205785" y="132680"/>
                </a:lnTo>
                <a:lnTo>
                  <a:pt x="213390" y="135087"/>
                </a:lnTo>
                <a:lnTo>
                  <a:pt x="220364" y="137645"/>
                </a:lnTo>
                <a:lnTo>
                  <a:pt x="226920" y="140302"/>
                </a:lnTo>
                <a:lnTo>
                  <a:pt x="233195" y="142074"/>
                </a:lnTo>
                <a:lnTo>
                  <a:pt x="239283" y="143255"/>
                </a:lnTo>
                <a:lnTo>
                  <a:pt x="245247" y="144043"/>
                </a:lnTo>
                <a:lnTo>
                  <a:pt x="250175" y="146473"/>
                </a:lnTo>
                <a:lnTo>
                  <a:pt x="254414" y="149998"/>
                </a:lnTo>
                <a:lnTo>
                  <a:pt x="261662" y="158042"/>
                </a:lnTo>
                <a:lnTo>
                  <a:pt x="268059" y="164792"/>
                </a:lnTo>
                <a:lnTo>
                  <a:pt x="270146" y="167925"/>
                </a:lnTo>
                <a:lnTo>
                  <a:pt x="272465" y="173947"/>
                </a:lnTo>
                <a:lnTo>
                  <a:pt x="273495" y="182338"/>
                </a:lnTo>
                <a:lnTo>
                  <a:pt x="273770" y="187243"/>
                </a:lnTo>
                <a:lnTo>
                  <a:pt x="273001" y="191466"/>
                </a:lnTo>
                <a:lnTo>
                  <a:pt x="269606" y="198697"/>
                </a:lnTo>
                <a:lnTo>
                  <a:pt x="264922" y="205086"/>
                </a:lnTo>
                <a:lnTo>
                  <a:pt x="258713" y="212053"/>
                </a:lnTo>
                <a:lnTo>
                  <a:pt x="245459" y="225733"/>
                </a:lnTo>
                <a:lnTo>
                  <a:pt x="238315" y="232977"/>
                </a:lnTo>
                <a:lnTo>
                  <a:pt x="234125" y="236242"/>
                </a:lnTo>
                <a:lnTo>
                  <a:pt x="229425" y="239372"/>
                </a:lnTo>
                <a:lnTo>
                  <a:pt x="224388" y="242410"/>
                </a:lnTo>
                <a:lnTo>
                  <a:pt x="211170" y="250866"/>
                </a:lnTo>
                <a:lnTo>
                  <a:pt x="203645" y="255789"/>
                </a:lnTo>
                <a:lnTo>
                  <a:pt x="196723" y="260022"/>
                </a:lnTo>
                <a:lnTo>
                  <a:pt x="190204" y="263797"/>
                </a:lnTo>
                <a:lnTo>
                  <a:pt x="183952" y="267267"/>
                </a:lnTo>
                <a:lnTo>
                  <a:pt x="176927" y="270532"/>
                </a:lnTo>
                <a:lnTo>
                  <a:pt x="169387" y="273661"/>
                </a:lnTo>
                <a:lnTo>
                  <a:pt x="161501" y="276700"/>
                </a:lnTo>
                <a:lnTo>
                  <a:pt x="145121" y="282616"/>
                </a:lnTo>
                <a:lnTo>
                  <a:pt x="111322" y="294176"/>
                </a:lnTo>
                <a:lnTo>
                  <a:pt x="103742" y="296091"/>
                </a:lnTo>
                <a:lnTo>
                  <a:pt x="96783" y="297368"/>
                </a:lnTo>
                <a:lnTo>
                  <a:pt x="90239" y="298220"/>
                </a:lnTo>
                <a:lnTo>
                  <a:pt x="83972" y="298787"/>
                </a:lnTo>
                <a:lnTo>
                  <a:pt x="77889" y="299166"/>
                </a:lnTo>
                <a:lnTo>
                  <a:pt x="66050" y="299586"/>
                </a:lnTo>
                <a:lnTo>
                  <a:pt x="42927" y="299856"/>
                </a:lnTo>
                <a:lnTo>
                  <a:pt x="24566" y="299909"/>
                </a:lnTo>
                <a:lnTo>
                  <a:pt x="21139" y="298961"/>
                </a:lnTo>
                <a:lnTo>
                  <a:pt x="14793" y="295368"/>
                </a:lnTo>
                <a:lnTo>
                  <a:pt x="8797" y="290596"/>
                </a:lnTo>
                <a:lnTo>
                  <a:pt x="5864" y="287990"/>
                </a:lnTo>
                <a:lnTo>
                  <a:pt x="3909" y="285300"/>
                </a:lnTo>
                <a:lnTo>
                  <a:pt x="1738" y="279771"/>
                </a:lnTo>
                <a:lnTo>
                  <a:pt x="514" y="271303"/>
                </a:lnTo>
                <a:lnTo>
                  <a:pt x="152" y="262762"/>
                </a:lnTo>
                <a:lnTo>
                  <a:pt x="0" y="2570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28"/>
          <p:cNvSpPr/>
          <p:nvPr/>
        </p:nvSpPr>
        <p:spPr>
          <a:xfrm>
            <a:off x="6543675" y="2811789"/>
            <a:ext cx="325358" cy="274269"/>
          </a:xfrm>
          <a:custGeom>
            <a:avLst/>
            <a:gdLst/>
            <a:ahLst/>
            <a:cxnLst/>
            <a:rect l="0" t="0" r="0" b="0"/>
            <a:pathLst>
              <a:path w="325358" h="274269">
                <a:moveTo>
                  <a:pt x="120015" y="8563"/>
                </a:moveTo>
                <a:lnTo>
                  <a:pt x="111547" y="95"/>
                </a:lnTo>
                <a:lnTo>
                  <a:pt x="104071" y="0"/>
                </a:lnTo>
                <a:lnTo>
                  <a:pt x="96263" y="5884"/>
                </a:lnTo>
                <a:lnTo>
                  <a:pt x="88318" y="8722"/>
                </a:lnTo>
                <a:lnTo>
                  <a:pt x="79931" y="15172"/>
                </a:lnTo>
                <a:lnTo>
                  <a:pt x="71414" y="23116"/>
                </a:lnTo>
                <a:lnTo>
                  <a:pt x="48576" y="45721"/>
                </a:lnTo>
                <a:lnTo>
                  <a:pt x="42861" y="53970"/>
                </a:lnTo>
                <a:lnTo>
                  <a:pt x="40004" y="58837"/>
                </a:lnTo>
                <a:lnTo>
                  <a:pt x="36194" y="63987"/>
                </a:lnTo>
                <a:lnTo>
                  <a:pt x="31750" y="69325"/>
                </a:lnTo>
                <a:lnTo>
                  <a:pt x="26881" y="74788"/>
                </a:lnTo>
                <a:lnTo>
                  <a:pt x="22683" y="80336"/>
                </a:lnTo>
                <a:lnTo>
                  <a:pt x="18932" y="85939"/>
                </a:lnTo>
                <a:lnTo>
                  <a:pt x="15478" y="91580"/>
                </a:lnTo>
                <a:lnTo>
                  <a:pt x="12224" y="96292"/>
                </a:lnTo>
                <a:lnTo>
                  <a:pt x="6068" y="104069"/>
                </a:lnTo>
                <a:lnTo>
                  <a:pt x="4045" y="108429"/>
                </a:lnTo>
                <a:lnTo>
                  <a:pt x="2697" y="113240"/>
                </a:lnTo>
                <a:lnTo>
                  <a:pt x="1798" y="118353"/>
                </a:lnTo>
                <a:lnTo>
                  <a:pt x="1198" y="123666"/>
                </a:lnTo>
                <a:lnTo>
                  <a:pt x="799" y="129114"/>
                </a:lnTo>
                <a:lnTo>
                  <a:pt x="532" y="134650"/>
                </a:lnTo>
                <a:lnTo>
                  <a:pt x="237" y="145882"/>
                </a:lnTo>
                <a:lnTo>
                  <a:pt x="0" y="212638"/>
                </a:lnTo>
                <a:lnTo>
                  <a:pt x="953" y="217003"/>
                </a:lnTo>
                <a:lnTo>
                  <a:pt x="4551" y="224393"/>
                </a:lnTo>
                <a:lnTo>
                  <a:pt x="11865" y="230853"/>
                </a:lnTo>
                <a:lnTo>
                  <a:pt x="16482" y="233909"/>
                </a:lnTo>
                <a:lnTo>
                  <a:pt x="24152" y="242384"/>
                </a:lnTo>
                <a:lnTo>
                  <a:pt x="27532" y="247311"/>
                </a:lnTo>
                <a:lnTo>
                  <a:pt x="31690" y="250596"/>
                </a:lnTo>
                <a:lnTo>
                  <a:pt x="36366" y="252786"/>
                </a:lnTo>
                <a:lnTo>
                  <a:pt x="41389" y="254246"/>
                </a:lnTo>
                <a:lnTo>
                  <a:pt x="46642" y="256171"/>
                </a:lnTo>
                <a:lnTo>
                  <a:pt x="52050" y="258408"/>
                </a:lnTo>
                <a:lnTo>
                  <a:pt x="57560" y="260851"/>
                </a:lnTo>
                <a:lnTo>
                  <a:pt x="68762" y="266106"/>
                </a:lnTo>
                <a:lnTo>
                  <a:pt x="74416" y="268841"/>
                </a:lnTo>
                <a:lnTo>
                  <a:pt x="80091" y="270664"/>
                </a:lnTo>
                <a:lnTo>
                  <a:pt x="85779" y="271880"/>
                </a:lnTo>
                <a:lnTo>
                  <a:pt x="91476" y="272690"/>
                </a:lnTo>
                <a:lnTo>
                  <a:pt x="97178" y="273230"/>
                </a:lnTo>
                <a:lnTo>
                  <a:pt x="102885" y="273590"/>
                </a:lnTo>
                <a:lnTo>
                  <a:pt x="114306" y="273991"/>
                </a:lnTo>
                <a:lnTo>
                  <a:pt x="132399" y="274216"/>
                </a:lnTo>
                <a:lnTo>
                  <a:pt x="147426" y="274268"/>
                </a:lnTo>
                <a:lnTo>
                  <a:pt x="154482" y="273330"/>
                </a:lnTo>
                <a:lnTo>
                  <a:pt x="161090" y="271752"/>
                </a:lnTo>
                <a:lnTo>
                  <a:pt x="189935" y="262375"/>
                </a:lnTo>
                <a:lnTo>
                  <a:pt x="197108" y="259686"/>
                </a:lnTo>
                <a:lnTo>
                  <a:pt x="203796" y="256941"/>
                </a:lnTo>
                <a:lnTo>
                  <a:pt x="210159" y="254158"/>
                </a:lnTo>
                <a:lnTo>
                  <a:pt x="222308" y="248527"/>
                </a:lnTo>
                <a:lnTo>
                  <a:pt x="245630" y="237150"/>
                </a:lnTo>
                <a:lnTo>
                  <a:pt x="254584" y="231442"/>
                </a:lnTo>
                <a:lnTo>
                  <a:pt x="262691" y="224778"/>
                </a:lnTo>
                <a:lnTo>
                  <a:pt x="267520" y="220334"/>
                </a:lnTo>
                <a:lnTo>
                  <a:pt x="280877" y="207518"/>
                </a:lnTo>
                <a:lnTo>
                  <a:pt x="293924" y="194654"/>
                </a:lnTo>
                <a:lnTo>
                  <a:pt x="299860" y="186203"/>
                </a:lnTo>
                <a:lnTo>
                  <a:pt x="302776" y="181282"/>
                </a:lnTo>
                <a:lnTo>
                  <a:pt x="305674" y="176097"/>
                </a:lnTo>
                <a:lnTo>
                  <a:pt x="311432" y="165255"/>
                </a:lnTo>
                <a:lnTo>
                  <a:pt x="313349" y="160649"/>
                </a:lnTo>
                <a:lnTo>
                  <a:pt x="315479" y="152992"/>
                </a:lnTo>
                <a:lnTo>
                  <a:pt x="316999" y="148664"/>
                </a:lnTo>
                <a:lnTo>
                  <a:pt x="318965" y="143874"/>
                </a:lnTo>
                <a:lnTo>
                  <a:pt x="321228" y="138775"/>
                </a:lnTo>
                <a:lnTo>
                  <a:pt x="323743" y="130570"/>
                </a:lnTo>
                <a:lnTo>
                  <a:pt x="324860" y="122796"/>
                </a:lnTo>
                <a:lnTo>
                  <a:pt x="325159" y="118056"/>
                </a:lnTo>
                <a:lnTo>
                  <a:pt x="325357" y="112991"/>
                </a:lnTo>
                <a:lnTo>
                  <a:pt x="324538" y="108662"/>
                </a:lnTo>
                <a:lnTo>
                  <a:pt x="319785" y="98018"/>
                </a:lnTo>
                <a:lnTo>
                  <a:pt x="318339" y="91818"/>
                </a:lnTo>
                <a:lnTo>
                  <a:pt x="315156" y="83348"/>
                </a:lnTo>
                <a:lnTo>
                  <a:pt x="312973" y="78422"/>
                </a:lnTo>
                <a:lnTo>
                  <a:pt x="308009" y="70409"/>
                </a:lnTo>
                <a:lnTo>
                  <a:pt x="302628" y="62720"/>
                </a:lnTo>
                <a:lnTo>
                  <a:pt x="299859" y="58003"/>
                </a:lnTo>
                <a:lnTo>
                  <a:pt x="297061" y="52953"/>
                </a:lnTo>
                <a:lnTo>
                  <a:pt x="294244" y="49586"/>
                </a:lnTo>
                <a:lnTo>
                  <a:pt x="291412" y="47342"/>
                </a:lnTo>
                <a:lnTo>
                  <a:pt x="284774" y="43895"/>
                </a:lnTo>
                <a:lnTo>
                  <a:pt x="259527" y="31184"/>
                </a:lnTo>
                <a:lnTo>
                  <a:pt x="253981" y="29359"/>
                </a:lnTo>
                <a:lnTo>
                  <a:pt x="248377" y="28142"/>
                </a:lnTo>
                <a:lnTo>
                  <a:pt x="242737" y="27331"/>
                </a:lnTo>
                <a:lnTo>
                  <a:pt x="237073" y="25837"/>
                </a:lnTo>
                <a:lnTo>
                  <a:pt x="231391" y="23889"/>
                </a:lnTo>
                <a:lnTo>
                  <a:pt x="225698" y="21638"/>
                </a:lnTo>
                <a:lnTo>
                  <a:pt x="216832" y="16597"/>
                </a:lnTo>
                <a:lnTo>
                  <a:pt x="213135" y="13919"/>
                </a:lnTo>
                <a:lnTo>
                  <a:pt x="207812" y="12133"/>
                </a:lnTo>
                <a:lnTo>
                  <a:pt x="201406" y="10943"/>
                </a:lnTo>
                <a:lnTo>
                  <a:pt x="194278" y="10150"/>
                </a:lnTo>
                <a:lnTo>
                  <a:pt x="188573" y="9621"/>
                </a:lnTo>
                <a:lnTo>
                  <a:pt x="179696" y="9033"/>
                </a:lnTo>
                <a:lnTo>
                  <a:pt x="170034" y="8772"/>
                </a:lnTo>
                <a:lnTo>
                  <a:pt x="113437" y="8567"/>
                </a:lnTo>
                <a:lnTo>
                  <a:pt x="108009" y="9518"/>
                </a:lnTo>
                <a:lnTo>
                  <a:pt x="102486" y="11105"/>
                </a:lnTo>
                <a:lnTo>
                  <a:pt x="96899" y="13115"/>
                </a:lnTo>
                <a:lnTo>
                  <a:pt x="88151" y="15349"/>
                </a:lnTo>
                <a:lnTo>
                  <a:pt x="77152" y="1713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29"/>
          <p:cNvSpPr/>
          <p:nvPr/>
        </p:nvSpPr>
        <p:spPr>
          <a:xfrm>
            <a:off x="1931669" y="3412134"/>
            <a:ext cx="377191" cy="376908"/>
          </a:xfrm>
          <a:custGeom>
            <a:avLst/>
            <a:gdLst/>
            <a:ahLst/>
            <a:cxnLst/>
            <a:rect l="0" t="0" r="0" b="0"/>
            <a:pathLst>
              <a:path w="377191" h="376908">
                <a:moveTo>
                  <a:pt x="377190" y="8293"/>
                </a:moveTo>
                <a:lnTo>
                  <a:pt x="372640" y="8293"/>
                </a:lnTo>
                <a:lnTo>
                  <a:pt x="371299" y="7341"/>
                </a:lnTo>
                <a:lnTo>
                  <a:pt x="370405" y="5753"/>
                </a:lnTo>
                <a:lnTo>
                  <a:pt x="369810" y="3742"/>
                </a:lnTo>
                <a:lnTo>
                  <a:pt x="369413" y="3354"/>
                </a:lnTo>
                <a:lnTo>
                  <a:pt x="369147" y="4048"/>
                </a:lnTo>
                <a:lnTo>
                  <a:pt x="368971" y="5463"/>
                </a:lnTo>
                <a:lnTo>
                  <a:pt x="367901" y="5454"/>
                </a:lnTo>
                <a:lnTo>
                  <a:pt x="361844" y="1843"/>
                </a:lnTo>
                <a:lnTo>
                  <a:pt x="356717" y="664"/>
                </a:lnTo>
                <a:lnTo>
                  <a:pt x="348476" y="0"/>
                </a:lnTo>
                <a:lnTo>
                  <a:pt x="345665" y="860"/>
                </a:lnTo>
                <a:lnTo>
                  <a:pt x="340002" y="4354"/>
                </a:lnTo>
                <a:lnTo>
                  <a:pt x="331770" y="6542"/>
                </a:lnTo>
                <a:lnTo>
                  <a:pt x="322713" y="7515"/>
                </a:lnTo>
                <a:lnTo>
                  <a:pt x="315513" y="7947"/>
                </a:lnTo>
                <a:lnTo>
                  <a:pt x="309402" y="9015"/>
                </a:lnTo>
                <a:lnTo>
                  <a:pt x="301518" y="10679"/>
                </a:lnTo>
                <a:lnTo>
                  <a:pt x="292452" y="12741"/>
                </a:lnTo>
                <a:lnTo>
                  <a:pt x="284503" y="14116"/>
                </a:lnTo>
                <a:lnTo>
                  <a:pt x="277299" y="15033"/>
                </a:lnTo>
                <a:lnTo>
                  <a:pt x="270591" y="15643"/>
                </a:lnTo>
                <a:lnTo>
                  <a:pt x="264214" y="16051"/>
                </a:lnTo>
                <a:lnTo>
                  <a:pt x="252049" y="16504"/>
                </a:lnTo>
                <a:lnTo>
                  <a:pt x="234490" y="16758"/>
                </a:lnTo>
                <a:lnTo>
                  <a:pt x="227764" y="17747"/>
                </a:lnTo>
                <a:lnTo>
                  <a:pt x="220423" y="19358"/>
                </a:lnTo>
                <a:lnTo>
                  <a:pt x="212671" y="21385"/>
                </a:lnTo>
                <a:lnTo>
                  <a:pt x="205599" y="22736"/>
                </a:lnTo>
                <a:lnTo>
                  <a:pt x="198978" y="23637"/>
                </a:lnTo>
                <a:lnTo>
                  <a:pt x="192660" y="24237"/>
                </a:lnTo>
                <a:lnTo>
                  <a:pt x="186542" y="24638"/>
                </a:lnTo>
                <a:lnTo>
                  <a:pt x="180560" y="24905"/>
                </a:lnTo>
                <a:lnTo>
                  <a:pt x="174666" y="25082"/>
                </a:lnTo>
                <a:lnTo>
                  <a:pt x="163037" y="22740"/>
                </a:lnTo>
                <a:lnTo>
                  <a:pt x="151519" y="19477"/>
                </a:lnTo>
                <a:lnTo>
                  <a:pt x="140049" y="18026"/>
                </a:lnTo>
                <a:lnTo>
                  <a:pt x="131142" y="17381"/>
                </a:lnTo>
                <a:lnTo>
                  <a:pt x="123056" y="17095"/>
                </a:lnTo>
                <a:lnTo>
                  <a:pt x="94894" y="16879"/>
                </a:lnTo>
                <a:lnTo>
                  <a:pt x="64534" y="16866"/>
                </a:lnTo>
                <a:lnTo>
                  <a:pt x="63026" y="17818"/>
                </a:lnTo>
                <a:lnTo>
                  <a:pt x="62020" y="19406"/>
                </a:lnTo>
                <a:lnTo>
                  <a:pt x="61349" y="21416"/>
                </a:lnTo>
                <a:lnTo>
                  <a:pt x="58064" y="26191"/>
                </a:lnTo>
                <a:lnTo>
                  <a:pt x="55855" y="28797"/>
                </a:lnTo>
                <a:lnTo>
                  <a:pt x="54381" y="31487"/>
                </a:lnTo>
                <a:lnTo>
                  <a:pt x="52745" y="37017"/>
                </a:lnTo>
                <a:lnTo>
                  <a:pt x="52018" y="45189"/>
                </a:lnTo>
                <a:lnTo>
                  <a:pt x="51823" y="50036"/>
                </a:lnTo>
                <a:lnTo>
                  <a:pt x="49068" y="60500"/>
                </a:lnTo>
                <a:lnTo>
                  <a:pt x="45621" y="70549"/>
                </a:lnTo>
                <a:lnTo>
                  <a:pt x="44089" y="78190"/>
                </a:lnTo>
                <a:lnTo>
                  <a:pt x="40868" y="87301"/>
                </a:lnTo>
                <a:lnTo>
                  <a:pt x="37214" y="97700"/>
                </a:lnTo>
                <a:lnTo>
                  <a:pt x="35590" y="108672"/>
                </a:lnTo>
                <a:lnTo>
                  <a:pt x="32328" y="119898"/>
                </a:lnTo>
                <a:lnTo>
                  <a:pt x="28656" y="130286"/>
                </a:lnTo>
                <a:lnTo>
                  <a:pt x="27024" y="138077"/>
                </a:lnTo>
                <a:lnTo>
                  <a:pt x="23758" y="147255"/>
                </a:lnTo>
                <a:lnTo>
                  <a:pt x="20084" y="156731"/>
                </a:lnTo>
                <a:lnTo>
                  <a:pt x="18016" y="167421"/>
                </a:lnTo>
                <a:lnTo>
                  <a:pt x="17260" y="177932"/>
                </a:lnTo>
                <a:lnTo>
                  <a:pt x="19736" y="181478"/>
                </a:lnTo>
                <a:lnTo>
                  <a:pt x="25614" y="188197"/>
                </a:lnTo>
                <a:lnTo>
                  <a:pt x="30238" y="188281"/>
                </a:lnTo>
                <a:lnTo>
                  <a:pt x="32541" y="187340"/>
                </a:lnTo>
                <a:lnTo>
                  <a:pt x="40334" y="182417"/>
                </a:lnTo>
                <a:lnTo>
                  <a:pt x="48676" y="179583"/>
                </a:lnTo>
                <a:lnTo>
                  <a:pt x="57179" y="173134"/>
                </a:lnTo>
                <a:lnTo>
                  <a:pt x="62878" y="167916"/>
                </a:lnTo>
                <a:lnTo>
                  <a:pt x="66684" y="166143"/>
                </a:lnTo>
                <a:lnTo>
                  <a:pt x="75993" y="164174"/>
                </a:lnTo>
                <a:lnTo>
                  <a:pt x="82094" y="162696"/>
                </a:lnTo>
                <a:lnTo>
                  <a:pt x="89020" y="160758"/>
                </a:lnTo>
                <a:lnTo>
                  <a:pt x="96494" y="158514"/>
                </a:lnTo>
                <a:lnTo>
                  <a:pt x="103382" y="157018"/>
                </a:lnTo>
                <a:lnTo>
                  <a:pt x="109879" y="156021"/>
                </a:lnTo>
                <a:lnTo>
                  <a:pt x="116115" y="155355"/>
                </a:lnTo>
                <a:lnTo>
                  <a:pt x="123130" y="154912"/>
                </a:lnTo>
                <a:lnTo>
                  <a:pt x="130665" y="154617"/>
                </a:lnTo>
                <a:lnTo>
                  <a:pt x="152381" y="154201"/>
                </a:lnTo>
                <a:lnTo>
                  <a:pt x="158737" y="154142"/>
                </a:lnTo>
                <a:lnTo>
                  <a:pt x="164880" y="155056"/>
                </a:lnTo>
                <a:lnTo>
                  <a:pt x="170880" y="156617"/>
                </a:lnTo>
                <a:lnTo>
                  <a:pt x="182627" y="159940"/>
                </a:lnTo>
                <a:lnTo>
                  <a:pt x="194198" y="161417"/>
                </a:lnTo>
                <a:lnTo>
                  <a:pt x="205691" y="164613"/>
                </a:lnTo>
                <a:lnTo>
                  <a:pt x="217148" y="169209"/>
                </a:lnTo>
                <a:lnTo>
                  <a:pt x="228590" y="174426"/>
                </a:lnTo>
                <a:lnTo>
                  <a:pt x="232404" y="177151"/>
                </a:lnTo>
                <a:lnTo>
                  <a:pt x="234946" y="179920"/>
                </a:lnTo>
                <a:lnTo>
                  <a:pt x="241064" y="190908"/>
                </a:lnTo>
                <a:lnTo>
                  <a:pt x="246205" y="199945"/>
                </a:lnTo>
                <a:lnTo>
                  <a:pt x="251664" y="207137"/>
                </a:lnTo>
                <a:lnTo>
                  <a:pt x="253502" y="211340"/>
                </a:lnTo>
                <a:lnTo>
                  <a:pt x="255543" y="221091"/>
                </a:lnTo>
                <a:lnTo>
                  <a:pt x="258990" y="231775"/>
                </a:lnTo>
                <a:lnTo>
                  <a:pt x="262744" y="241921"/>
                </a:lnTo>
                <a:lnTo>
                  <a:pt x="264413" y="249605"/>
                </a:lnTo>
                <a:lnTo>
                  <a:pt x="262615" y="258736"/>
                </a:lnTo>
                <a:lnTo>
                  <a:pt x="258640" y="269143"/>
                </a:lnTo>
                <a:lnTo>
                  <a:pt x="253699" y="280119"/>
                </a:lnTo>
                <a:lnTo>
                  <a:pt x="245562" y="297008"/>
                </a:lnTo>
                <a:lnTo>
                  <a:pt x="239949" y="305839"/>
                </a:lnTo>
                <a:lnTo>
                  <a:pt x="233327" y="313890"/>
                </a:lnTo>
                <a:lnTo>
                  <a:pt x="224034" y="323819"/>
                </a:lnTo>
                <a:lnTo>
                  <a:pt x="213553" y="332042"/>
                </a:lnTo>
                <a:lnTo>
                  <a:pt x="203498" y="338871"/>
                </a:lnTo>
                <a:lnTo>
                  <a:pt x="195854" y="345082"/>
                </a:lnTo>
                <a:lnTo>
                  <a:pt x="186741" y="351017"/>
                </a:lnTo>
                <a:lnTo>
                  <a:pt x="176342" y="356830"/>
                </a:lnTo>
                <a:lnTo>
                  <a:pt x="165369" y="362588"/>
                </a:lnTo>
                <a:lnTo>
                  <a:pt x="158824" y="365457"/>
                </a:lnTo>
                <a:lnTo>
                  <a:pt x="151603" y="368323"/>
                </a:lnTo>
                <a:lnTo>
                  <a:pt x="143931" y="371185"/>
                </a:lnTo>
                <a:lnTo>
                  <a:pt x="136912" y="373094"/>
                </a:lnTo>
                <a:lnTo>
                  <a:pt x="130327" y="374366"/>
                </a:lnTo>
                <a:lnTo>
                  <a:pt x="124033" y="375214"/>
                </a:lnTo>
                <a:lnTo>
                  <a:pt x="117931" y="375780"/>
                </a:lnTo>
                <a:lnTo>
                  <a:pt x="111958" y="376157"/>
                </a:lnTo>
                <a:lnTo>
                  <a:pt x="100242" y="376575"/>
                </a:lnTo>
                <a:lnTo>
                  <a:pt x="77198" y="376844"/>
                </a:lnTo>
                <a:lnTo>
                  <a:pt x="37151" y="376907"/>
                </a:lnTo>
                <a:lnTo>
                  <a:pt x="32387" y="375956"/>
                </a:lnTo>
                <a:lnTo>
                  <a:pt x="21132" y="371019"/>
                </a:lnTo>
                <a:lnTo>
                  <a:pt x="14790" y="369530"/>
                </a:lnTo>
                <a:lnTo>
                  <a:pt x="12718" y="368180"/>
                </a:lnTo>
                <a:lnTo>
                  <a:pt x="11336" y="366328"/>
                </a:lnTo>
                <a:lnTo>
                  <a:pt x="10415" y="364140"/>
                </a:lnTo>
                <a:lnTo>
                  <a:pt x="8848" y="362682"/>
                </a:lnTo>
                <a:lnTo>
                  <a:pt x="6852" y="361710"/>
                </a:lnTo>
                <a:lnTo>
                  <a:pt x="402" y="359879"/>
                </a:lnTo>
                <a:lnTo>
                  <a:pt x="0" y="3511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30"/>
          <p:cNvSpPr/>
          <p:nvPr/>
        </p:nvSpPr>
        <p:spPr>
          <a:xfrm>
            <a:off x="2283142" y="3549015"/>
            <a:ext cx="291466" cy="231458"/>
          </a:xfrm>
          <a:custGeom>
            <a:avLst/>
            <a:gdLst/>
            <a:ahLst/>
            <a:cxnLst/>
            <a:rect l="0" t="0" r="0" b="0"/>
            <a:pathLst>
              <a:path w="291466" h="231458">
                <a:moveTo>
                  <a:pt x="0" y="0"/>
                </a:moveTo>
                <a:lnTo>
                  <a:pt x="11932" y="0"/>
                </a:lnTo>
                <a:lnTo>
                  <a:pt x="13669" y="952"/>
                </a:lnTo>
                <a:lnTo>
                  <a:pt x="14828" y="2539"/>
                </a:lnTo>
                <a:lnTo>
                  <a:pt x="15600" y="4551"/>
                </a:lnTo>
                <a:lnTo>
                  <a:pt x="21539" y="9325"/>
                </a:lnTo>
                <a:lnTo>
                  <a:pt x="29575" y="14622"/>
                </a:lnTo>
                <a:lnTo>
                  <a:pt x="36322" y="20151"/>
                </a:lnTo>
                <a:lnTo>
                  <a:pt x="45036" y="25783"/>
                </a:lnTo>
                <a:lnTo>
                  <a:pt x="50026" y="28618"/>
                </a:lnTo>
                <a:lnTo>
                  <a:pt x="60651" y="34309"/>
                </a:lnTo>
                <a:lnTo>
                  <a:pt x="66152" y="37160"/>
                </a:lnTo>
                <a:lnTo>
                  <a:pt x="71724" y="40966"/>
                </a:lnTo>
                <a:lnTo>
                  <a:pt x="77343" y="45408"/>
                </a:lnTo>
                <a:lnTo>
                  <a:pt x="82995" y="50274"/>
                </a:lnTo>
                <a:lnTo>
                  <a:pt x="88667" y="54471"/>
                </a:lnTo>
                <a:lnTo>
                  <a:pt x="94354" y="58222"/>
                </a:lnTo>
                <a:lnTo>
                  <a:pt x="100050" y="61674"/>
                </a:lnTo>
                <a:lnTo>
                  <a:pt x="105753" y="65881"/>
                </a:lnTo>
                <a:lnTo>
                  <a:pt x="111459" y="70591"/>
                </a:lnTo>
                <a:lnTo>
                  <a:pt x="117169" y="75635"/>
                </a:lnTo>
                <a:lnTo>
                  <a:pt x="122880" y="79951"/>
                </a:lnTo>
                <a:lnTo>
                  <a:pt x="128592" y="83781"/>
                </a:lnTo>
                <a:lnTo>
                  <a:pt x="134306" y="87286"/>
                </a:lnTo>
                <a:lnTo>
                  <a:pt x="155999" y="101321"/>
                </a:lnTo>
                <a:lnTo>
                  <a:pt x="162102" y="106600"/>
                </a:lnTo>
                <a:lnTo>
                  <a:pt x="167123" y="112024"/>
                </a:lnTo>
                <a:lnTo>
                  <a:pt x="171423" y="117545"/>
                </a:lnTo>
                <a:lnTo>
                  <a:pt x="176194" y="122178"/>
                </a:lnTo>
                <a:lnTo>
                  <a:pt x="181281" y="126219"/>
                </a:lnTo>
                <a:lnTo>
                  <a:pt x="186576" y="129867"/>
                </a:lnTo>
                <a:lnTo>
                  <a:pt x="191059" y="134202"/>
                </a:lnTo>
                <a:lnTo>
                  <a:pt x="195000" y="138998"/>
                </a:lnTo>
                <a:lnTo>
                  <a:pt x="198580" y="144100"/>
                </a:lnTo>
                <a:lnTo>
                  <a:pt x="202872" y="149407"/>
                </a:lnTo>
                <a:lnTo>
                  <a:pt x="207638" y="154849"/>
                </a:lnTo>
                <a:lnTo>
                  <a:pt x="217061" y="165024"/>
                </a:lnTo>
                <a:lnTo>
                  <a:pt x="224424" y="172722"/>
                </a:lnTo>
                <a:lnTo>
                  <a:pt x="277143" y="225708"/>
                </a:lnTo>
                <a:lnTo>
                  <a:pt x="280012" y="227624"/>
                </a:lnTo>
                <a:lnTo>
                  <a:pt x="288920" y="230700"/>
                </a:lnTo>
                <a:lnTo>
                  <a:pt x="291465" y="2314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31"/>
          <p:cNvSpPr/>
          <p:nvPr/>
        </p:nvSpPr>
        <p:spPr>
          <a:xfrm>
            <a:off x="2343150" y="3523297"/>
            <a:ext cx="197168" cy="240031"/>
          </a:xfrm>
          <a:custGeom>
            <a:avLst/>
            <a:gdLst/>
            <a:ahLst/>
            <a:cxnLst/>
            <a:rect l="0" t="0" r="0" b="0"/>
            <a:pathLst>
              <a:path w="197168" h="240031">
                <a:moveTo>
                  <a:pt x="197167" y="0"/>
                </a:moveTo>
                <a:lnTo>
                  <a:pt x="188947" y="0"/>
                </a:lnTo>
                <a:lnTo>
                  <a:pt x="184148" y="4551"/>
                </a:lnTo>
                <a:lnTo>
                  <a:pt x="176694" y="11932"/>
                </a:lnTo>
                <a:lnTo>
                  <a:pt x="174946" y="14622"/>
                </a:lnTo>
                <a:lnTo>
                  <a:pt x="173003" y="20151"/>
                </a:lnTo>
                <a:lnTo>
                  <a:pt x="170580" y="23912"/>
                </a:lnTo>
                <a:lnTo>
                  <a:pt x="167060" y="28324"/>
                </a:lnTo>
                <a:lnTo>
                  <a:pt x="162808" y="33170"/>
                </a:lnTo>
                <a:lnTo>
                  <a:pt x="158069" y="38306"/>
                </a:lnTo>
                <a:lnTo>
                  <a:pt x="147722" y="49092"/>
                </a:lnTo>
                <a:lnTo>
                  <a:pt x="143249" y="54636"/>
                </a:lnTo>
                <a:lnTo>
                  <a:pt x="139314" y="60236"/>
                </a:lnTo>
                <a:lnTo>
                  <a:pt x="131450" y="72492"/>
                </a:lnTo>
                <a:lnTo>
                  <a:pt x="121604" y="87463"/>
                </a:lnTo>
                <a:lnTo>
                  <a:pt x="116312" y="94504"/>
                </a:lnTo>
                <a:lnTo>
                  <a:pt x="110879" y="101103"/>
                </a:lnTo>
                <a:lnTo>
                  <a:pt x="105351" y="107407"/>
                </a:lnTo>
                <a:lnTo>
                  <a:pt x="100714" y="113515"/>
                </a:lnTo>
                <a:lnTo>
                  <a:pt x="96670" y="119491"/>
                </a:lnTo>
                <a:lnTo>
                  <a:pt x="93022" y="125381"/>
                </a:lnTo>
                <a:lnTo>
                  <a:pt x="87732" y="132165"/>
                </a:lnTo>
                <a:lnTo>
                  <a:pt x="81348" y="139545"/>
                </a:lnTo>
                <a:lnTo>
                  <a:pt x="74234" y="147323"/>
                </a:lnTo>
                <a:lnTo>
                  <a:pt x="68539" y="154413"/>
                </a:lnTo>
                <a:lnTo>
                  <a:pt x="63790" y="161044"/>
                </a:lnTo>
                <a:lnTo>
                  <a:pt x="59672" y="167370"/>
                </a:lnTo>
                <a:lnTo>
                  <a:pt x="55021" y="173493"/>
                </a:lnTo>
                <a:lnTo>
                  <a:pt x="50015" y="179480"/>
                </a:lnTo>
                <a:lnTo>
                  <a:pt x="44774" y="185375"/>
                </a:lnTo>
                <a:lnTo>
                  <a:pt x="39374" y="190259"/>
                </a:lnTo>
                <a:lnTo>
                  <a:pt x="33869" y="194467"/>
                </a:lnTo>
                <a:lnTo>
                  <a:pt x="28294" y="198225"/>
                </a:lnTo>
                <a:lnTo>
                  <a:pt x="23625" y="202635"/>
                </a:lnTo>
                <a:lnTo>
                  <a:pt x="19560" y="207480"/>
                </a:lnTo>
                <a:lnTo>
                  <a:pt x="15897" y="212615"/>
                </a:lnTo>
                <a:lnTo>
                  <a:pt x="12503" y="216038"/>
                </a:lnTo>
                <a:lnTo>
                  <a:pt x="9288" y="218321"/>
                </a:lnTo>
                <a:lnTo>
                  <a:pt x="6192" y="219842"/>
                </a:lnTo>
                <a:lnTo>
                  <a:pt x="4128" y="221809"/>
                </a:lnTo>
                <a:lnTo>
                  <a:pt x="2752" y="224073"/>
                </a:lnTo>
                <a:lnTo>
                  <a:pt x="1223" y="229128"/>
                </a:lnTo>
                <a:lnTo>
                  <a:pt x="362" y="236377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32"/>
          <p:cNvSpPr/>
          <p:nvPr/>
        </p:nvSpPr>
        <p:spPr>
          <a:xfrm>
            <a:off x="2746057" y="3574732"/>
            <a:ext cx="240031" cy="8573"/>
          </a:xfrm>
          <a:custGeom>
            <a:avLst/>
            <a:gdLst/>
            <a:ahLst/>
            <a:cxnLst/>
            <a:rect l="0" t="0" r="0" b="0"/>
            <a:pathLst>
              <a:path w="240031" h="8573">
                <a:moveTo>
                  <a:pt x="0" y="8572"/>
                </a:moveTo>
                <a:lnTo>
                  <a:pt x="4551" y="4022"/>
                </a:lnTo>
                <a:lnTo>
                  <a:pt x="6844" y="2681"/>
                </a:lnTo>
                <a:lnTo>
                  <a:pt x="9325" y="1788"/>
                </a:lnTo>
                <a:lnTo>
                  <a:pt x="11932" y="1192"/>
                </a:lnTo>
                <a:lnTo>
                  <a:pt x="15575" y="795"/>
                </a:lnTo>
                <a:lnTo>
                  <a:pt x="19908" y="530"/>
                </a:lnTo>
                <a:lnTo>
                  <a:pt x="29803" y="235"/>
                </a:lnTo>
                <a:lnTo>
                  <a:pt x="71192" y="14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33"/>
          <p:cNvSpPr/>
          <p:nvPr/>
        </p:nvSpPr>
        <p:spPr>
          <a:xfrm>
            <a:off x="2857500" y="3651885"/>
            <a:ext cx="154305" cy="17145"/>
          </a:xfrm>
          <a:custGeom>
            <a:avLst/>
            <a:gdLst/>
            <a:ahLst/>
            <a:cxnLst/>
            <a:rect l="0" t="0" r="0" b="0"/>
            <a:pathLst>
              <a:path w="154305" h="17145">
                <a:moveTo>
                  <a:pt x="0" y="0"/>
                </a:moveTo>
                <a:lnTo>
                  <a:pt x="7380" y="7380"/>
                </a:lnTo>
                <a:lnTo>
                  <a:pt x="8730" y="7778"/>
                </a:lnTo>
                <a:lnTo>
                  <a:pt x="12770" y="8219"/>
                </a:lnTo>
                <a:lnTo>
                  <a:pt x="16133" y="9289"/>
                </a:lnTo>
                <a:lnTo>
                  <a:pt x="20280" y="10955"/>
                </a:lnTo>
                <a:lnTo>
                  <a:pt x="24950" y="13018"/>
                </a:lnTo>
                <a:lnTo>
                  <a:pt x="29016" y="14394"/>
                </a:lnTo>
                <a:lnTo>
                  <a:pt x="32679" y="15311"/>
                </a:lnTo>
                <a:lnTo>
                  <a:pt x="36073" y="15922"/>
                </a:lnTo>
                <a:lnTo>
                  <a:pt x="40241" y="16330"/>
                </a:lnTo>
                <a:lnTo>
                  <a:pt x="44925" y="16601"/>
                </a:lnTo>
                <a:lnTo>
                  <a:pt x="49952" y="16782"/>
                </a:lnTo>
                <a:lnTo>
                  <a:pt x="70680" y="17037"/>
                </a:lnTo>
                <a:lnTo>
                  <a:pt x="154304" y="171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34"/>
          <p:cNvSpPr/>
          <p:nvPr/>
        </p:nvSpPr>
        <p:spPr>
          <a:xfrm>
            <a:off x="3300256" y="3343284"/>
            <a:ext cx="285907" cy="377182"/>
          </a:xfrm>
          <a:custGeom>
            <a:avLst/>
            <a:gdLst/>
            <a:ahLst/>
            <a:cxnLst/>
            <a:rect l="0" t="0" r="0" b="0"/>
            <a:pathLst>
              <a:path w="285907" h="377182">
                <a:moveTo>
                  <a:pt x="260189" y="25708"/>
                </a:moveTo>
                <a:lnTo>
                  <a:pt x="255638" y="25708"/>
                </a:lnTo>
                <a:lnTo>
                  <a:pt x="254297" y="24756"/>
                </a:lnTo>
                <a:lnTo>
                  <a:pt x="253403" y="23168"/>
                </a:lnTo>
                <a:lnTo>
                  <a:pt x="251969" y="18327"/>
                </a:lnTo>
                <a:lnTo>
                  <a:pt x="250899" y="17930"/>
                </a:lnTo>
                <a:lnTo>
                  <a:pt x="247170" y="17489"/>
                </a:lnTo>
                <a:lnTo>
                  <a:pt x="244842" y="16419"/>
                </a:lnTo>
                <a:lnTo>
                  <a:pt x="236025" y="9786"/>
                </a:lnTo>
                <a:lnTo>
                  <a:pt x="232622" y="9107"/>
                </a:lnTo>
                <a:lnTo>
                  <a:pt x="230381" y="8925"/>
                </a:lnTo>
                <a:lnTo>
                  <a:pt x="222810" y="6184"/>
                </a:lnTo>
                <a:lnTo>
                  <a:pt x="214048" y="2743"/>
                </a:lnTo>
                <a:lnTo>
                  <a:pt x="206979" y="1214"/>
                </a:lnTo>
                <a:lnTo>
                  <a:pt x="201856" y="806"/>
                </a:lnTo>
                <a:lnTo>
                  <a:pt x="195582" y="534"/>
                </a:lnTo>
                <a:lnTo>
                  <a:pt x="174085" y="98"/>
                </a:lnTo>
                <a:lnTo>
                  <a:pt x="142747" y="0"/>
                </a:lnTo>
                <a:lnTo>
                  <a:pt x="137127" y="949"/>
                </a:lnTo>
                <a:lnTo>
                  <a:pt x="131475" y="2535"/>
                </a:lnTo>
                <a:lnTo>
                  <a:pt x="125802" y="4544"/>
                </a:lnTo>
                <a:lnTo>
                  <a:pt x="120115" y="5884"/>
                </a:lnTo>
                <a:lnTo>
                  <a:pt x="114418" y="6777"/>
                </a:lnTo>
                <a:lnTo>
                  <a:pt x="108716" y="7372"/>
                </a:lnTo>
                <a:lnTo>
                  <a:pt x="103009" y="8722"/>
                </a:lnTo>
                <a:lnTo>
                  <a:pt x="97300" y="10574"/>
                </a:lnTo>
                <a:lnTo>
                  <a:pt x="91588" y="12761"/>
                </a:lnTo>
                <a:lnTo>
                  <a:pt x="82703" y="17732"/>
                </a:lnTo>
                <a:lnTo>
                  <a:pt x="74626" y="23115"/>
                </a:lnTo>
                <a:lnTo>
                  <a:pt x="69805" y="25885"/>
                </a:lnTo>
                <a:lnTo>
                  <a:pt x="64687" y="28683"/>
                </a:lnTo>
                <a:lnTo>
                  <a:pt x="56459" y="34333"/>
                </a:lnTo>
                <a:lnTo>
                  <a:pt x="49627" y="40019"/>
                </a:lnTo>
                <a:lnTo>
                  <a:pt x="43416" y="45721"/>
                </a:lnTo>
                <a:lnTo>
                  <a:pt x="34564" y="54286"/>
                </a:lnTo>
                <a:lnTo>
                  <a:pt x="1351" y="87382"/>
                </a:lnTo>
                <a:lnTo>
                  <a:pt x="0" y="90636"/>
                </a:lnTo>
                <a:lnTo>
                  <a:pt x="52" y="93758"/>
                </a:lnTo>
                <a:lnTo>
                  <a:pt x="1697" y="99768"/>
                </a:lnTo>
                <a:lnTo>
                  <a:pt x="2428" y="105614"/>
                </a:lnTo>
                <a:lnTo>
                  <a:pt x="3576" y="108506"/>
                </a:lnTo>
                <a:lnTo>
                  <a:pt x="7391" y="114259"/>
                </a:lnTo>
                <a:lnTo>
                  <a:pt x="9721" y="122532"/>
                </a:lnTo>
                <a:lnTo>
                  <a:pt x="10343" y="127405"/>
                </a:lnTo>
                <a:lnTo>
                  <a:pt x="11710" y="130653"/>
                </a:lnTo>
                <a:lnTo>
                  <a:pt x="13574" y="132819"/>
                </a:lnTo>
                <a:lnTo>
                  <a:pt x="20748" y="138407"/>
                </a:lnTo>
                <a:lnTo>
                  <a:pt x="27088" y="143424"/>
                </a:lnTo>
                <a:lnTo>
                  <a:pt x="31446" y="146095"/>
                </a:lnTo>
                <a:lnTo>
                  <a:pt x="36256" y="148829"/>
                </a:lnTo>
                <a:lnTo>
                  <a:pt x="44141" y="151866"/>
                </a:lnTo>
                <a:lnTo>
                  <a:pt x="51772" y="153216"/>
                </a:lnTo>
                <a:lnTo>
                  <a:pt x="56474" y="153576"/>
                </a:lnTo>
                <a:lnTo>
                  <a:pt x="61514" y="153816"/>
                </a:lnTo>
                <a:lnTo>
                  <a:pt x="65826" y="154928"/>
                </a:lnTo>
                <a:lnTo>
                  <a:pt x="73158" y="158704"/>
                </a:lnTo>
                <a:lnTo>
                  <a:pt x="77399" y="159140"/>
                </a:lnTo>
                <a:lnTo>
                  <a:pt x="82131" y="158477"/>
                </a:lnTo>
                <a:lnTo>
                  <a:pt x="87191" y="157084"/>
                </a:lnTo>
                <a:lnTo>
                  <a:pt x="92470" y="156154"/>
                </a:lnTo>
                <a:lnTo>
                  <a:pt x="97893" y="155534"/>
                </a:lnTo>
                <a:lnTo>
                  <a:pt x="103414" y="155121"/>
                </a:lnTo>
                <a:lnTo>
                  <a:pt x="109000" y="153894"/>
                </a:lnTo>
                <a:lnTo>
                  <a:pt x="114628" y="152123"/>
                </a:lnTo>
                <a:lnTo>
                  <a:pt x="120286" y="149989"/>
                </a:lnTo>
                <a:lnTo>
                  <a:pt x="125963" y="147615"/>
                </a:lnTo>
                <a:lnTo>
                  <a:pt x="131652" y="145079"/>
                </a:lnTo>
                <a:lnTo>
                  <a:pt x="137350" y="142436"/>
                </a:lnTo>
                <a:lnTo>
                  <a:pt x="146221" y="139500"/>
                </a:lnTo>
                <a:lnTo>
                  <a:pt x="149920" y="138717"/>
                </a:lnTo>
                <a:lnTo>
                  <a:pt x="154291" y="136290"/>
                </a:lnTo>
                <a:lnTo>
                  <a:pt x="159111" y="132767"/>
                </a:lnTo>
                <a:lnTo>
                  <a:pt x="164228" y="128513"/>
                </a:lnTo>
                <a:lnTo>
                  <a:pt x="172454" y="121247"/>
                </a:lnTo>
                <a:lnTo>
                  <a:pt x="179285" y="114842"/>
                </a:lnTo>
                <a:lnTo>
                  <a:pt x="191432" y="102969"/>
                </a:lnTo>
                <a:lnTo>
                  <a:pt x="203004" y="91452"/>
                </a:lnTo>
                <a:lnTo>
                  <a:pt x="207778" y="88587"/>
                </a:lnTo>
                <a:lnTo>
                  <a:pt x="213818" y="85725"/>
                </a:lnTo>
                <a:lnTo>
                  <a:pt x="220702" y="82865"/>
                </a:lnTo>
                <a:lnTo>
                  <a:pt x="225292" y="80005"/>
                </a:lnTo>
                <a:lnTo>
                  <a:pt x="228352" y="77146"/>
                </a:lnTo>
                <a:lnTo>
                  <a:pt x="230392" y="74288"/>
                </a:lnTo>
                <a:lnTo>
                  <a:pt x="232658" y="68571"/>
                </a:lnTo>
                <a:lnTo>
                  <a:pt x="234113" y="57141"/>
                </a:lnTo>
                <a:lnTo>
                  <a:pt x="234365" y="48568"/>
                </a:lnTo>
                <a:lnTo>
                  <a:pt x="233448" y="46663"/>
                </a:lnTo>
                <a:lnTo>
                  <a:pt x="231884" y="45393"/>
                </a:lnTo>
                <a:lnTo>
                  <a:pt x="226003" y="42897"/>
                </a:lnTo>
                <a:lnTo>
                  <a:pt x="218527" y="42857"/>
                </a:lnTo>
                <a:lnTo>
                  <a:pt x="219079" y="43808"/>
                </a:lnTo>
                <a:lnTo>
                  <a:pt x="222233" y="47405"/>
                </a:lnTo>
                <a:lnTo>
                  <a:pt x="223454" y="49698"/>
                </a:lnTo>
                <a:lnTo>
                  <a:pt x="224812" y="54785"/>
                </a:lnTo>
                <a:lnTo>
                  <a:pt x="225684" y="65812"/>
                </a:lnTo>
                <a:lnTo>
                  <a:pt x="225803" y="71472"/>
                </a:lnTo>
                <a:lnTo>
                  <a:pt x="223316" y="79703"/>
                </a:lnTo>
                <a:lnTo>
                  <a:pt x="221320" y="84564"/>
                </a:lnTo>
                <a:lnTo>
                  <a:pt x="220941" y="88758"/>
                </a:lnTo>
                <a:lnTo>
                  <a:pt x="221641" y="92507"/>
                </a:lnTo>
                <a:lnTo>
                  <a:pt x="224959" y="100164"/>
                </a:lnTo>
                <a:lnTo>
                  <a:pt x="229608" y="109917"/>
                </a:lnTo>
                <a:lnTo>
                  <a:pt x="237581" y="126118"/>
                </a:lnTo>
                <a:lnTo>
                  <a:pt x="240616" y="137327"/>
                </a:lnTo>
                <a:lnTo>
                  <a:pt x="241425" y="142983"/>
                </a:lnTo>
                <a:lnTo>
                  <a:pt x="241964" y="149612"/>
                </a:lnTo>
                <a:lnTo>
                  <a:pt x="242324" y="156888"/>
                </a:lnTo>
                <a:lnTo>
                  <a:pt x="242564" y="164596"/>
                </a:lnTo>
                <a:lnTo>
                  <a:pt x="243676" y="171640"/>
                </a:lnTo>
                <a:lnTo>
                  <a:pt x="245370" y="178241"/>
                </a:lnTo>
                <a:lnTo>
                  <a:pt x="247452" y="184547"/>
                </a:lnTo>
                <a:lnTo>
                  <a:pt x="248840" y="191608"/>
                </a:lnTo>
                <a:lnTo>
                  <a:pt x="249765" y="199173"/>
                </a:lnTo>
                <a:lnTo>
                  <a:pt x="250382" y="207074"/>
                </a:lnTo>
                <a:lnTo>
                  <a:pt x="251746" y="215199"/>
                </a:lnTo>
                <a:lnTo>
                  <a:pt x="253608" y="223473"/>
                </a:lnTo>
                <a:lnTo>
                  <a:pt x="255801" y="231846"/>
                </a:lnTo>
                <a:lnTo>
                  <a:pt x="257264" y="239334"/>
                </a:lnTo>
                <a:lnTo>
                  <a:pt x="258238" y="246230"/>
                </a:lnTo>
                <a:lnTo>
                  <a:pt x="258888" y="252733"/>
                </a:lnTo>
                <a:lnTo>
                  <a:pt x="260274" y="259925"/>
                </a:lnTo>
                <a:lnTo>
                  <a:pt x="262150" y="267578"/>
                </a:lnTo>
                <a:lnTo>
                  <a:pt x="264354" y="275537"/>
                </a:lnTo>
                <a:lnTo>
                  <a:pt x="265823" y="282748"/>
                </a:lnTo>
                <a:lnTo>
                  <a:pt x="266803" y="289461"/>
                </a:lnTo>
                <a:lnTo>
                  <a:pt x="267456" y="295841"/>
                </a:lnTo>
                <a:lnTo>
                  <a:pt x="268843" y="301999"/>
                </a:lnTo>
                <a:lnTo>
                  <a:pt x="270721" y="308010"/>
                </a:lnTo>
                <a:lnTo>
                  <a:pt x="274395" y="318816"/>
                </a:lnTo>
                <a:lnTo>
                  <a:pt x="276027" y="326793"/>
                </a:lnTo>
                <a:lnTo>
                  <a:pt x="276753" y="336054"/>
                </a:lnTo>
                <a:lnTo>
                  <a:pt x="277076" y="345567"/>
                </a:lnTo>
                <a:lnTo>
                  <a:pt x="277283" y="359436"/>
                </a:lnTo>
                <a:lnTo>
                  <a:pt x="277324" y="371347"/>
                </a:lnTo>
                <a:lnTo>
                  <a:pt x="278279" y="373291"/>
                </a:lnTo>
                <a:lnTo>
                  <a:pt x="279869" y="374588"/>
                </a:lnTo>
                <a:lnTo>
                  <a:pt x="285906" y="37718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35"/>
          <p:cNvSpPr/>
          <p:nvPr/>
        </p:nvSpPr>
        <p:spPr>
          <a:xfrm>
            <a:off x="4074795" y="3463290"/>
            <a:ext cx="85726" cy="222886"/>
          </a:xfrm>
          <a:custGeom>
            <a:avLst/>
            <a:gdLst/>
            <a:ahLst/>
            <a:cxnLst/>
            <a:rect l="0" t="0" r="0" b="0"/>
            <a:pathLst>
              <a:path w="85726" h="222886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219" y="4551"/>
                </a:lnTo>
                <a:lnTo>
                  <a:pt x="9289" y="5891"/>
                </a:lnTo>
                <a:lnTo>
                  <a:pt x="10955" y="6785"/>
                </a:lnTo>
                <a:lnTo>
                  <a:pt x="13018" y="7381"/>
                </a:lnTo>
                <a:lnTo>
                  <a:pt x="14394" y="8731"/>
                </a:lnTo>
                <a:lnTo>
                  <a:pt x="15311" y="10583"/>
                </a:lnTo>
                <a:lnTo>
                  <a:pt x="16329" y="15181"/>
                </a:lnTo>
                <a:lnTo>
                  <a:pt x="16782" y="20399"/>
                </a:lnTo>
                <a:lnTo>
                  <a:pt x="17855" y="23125"/>
                </a:lnTo>
                <a:lnTo>
                  <a:pt x="19524" y="25894"/>
                </a:lnTo>
                <a:lnTo>
                  <a:pt x="21588" y="28692"/>
                </a:lnTo>
                <a:lnTo>
                  <a:pt x="22964" y="32463"/>
                </a:lnTo>
                <a:lnTo>
                  <a:pt x="23882" y="36882"/>
                </a:lnTo>
                <a:lnTo>
                  <a:pt x="24494" y="41733"/>
                </a:lnTo>
                <a:lnTo>
                  <a:pt x="25854" y="46872"/>
                </a:lnTo>
                <a:lnTo>
                  <a:pt x="27713" y="52203"/>
                </a:lnTo>
                <a:lnTo>
                  <a:pt x="29906" y="57662"/>
                </a:lnTo>
                <a:lnTo>
                  <a:pt x="31367" y="63206"/>
                </a:lnTo>
                <a:lnTo>
                  <a:pt x="32341" y="68807"/>
                </a:lnTo>
                <a:lnTo>
                  <a:pt x="32990" y="74447"/>
                </a:lnTo>
                <a:lnTo>
                  <a:pt x="34376" y="80111"/>
                </a:lnTo>
                <a:lnTo>
                  <a:pt x="36252" y="85792"/>
                </a:lnTo>
                <a:lnTo>
                  <a:pt x="38455" y="91484"/>
                </a:lnTo>
                <a:lnTo>
                  <a:pt x="39924" y="96232"/>
                </a:lnTo>
                <a:lnTo>
                  <a:pt x="40904" y="100350"/>
                </a:lnTo>
                <a:lnTo>
                  <a:pt x="41556" y="104047"/>
                </a:lnTo>
                <a:lnTo>
                  <a:pt x="42944" y="108417"/>
                </a:lnTo>
                <a:lnTo>
                  <a:pt x="44822" y="113235"/>
                </a:lnTo>
                <a:lnTo>
                  <a:pt x="47026" y="118353"/>
                </a:lnTo>
                <a:lnTo>
                  <a:pt x="48495" y="124622"/>
                </a:lnTo>
                <a:lnTo>
                  <a:pt x="49475" y="131658"/>
                </a:lnTo>
                <a:lnTo>
                  <a:pt x="50128" y="139207"/>
                </a:lnTo>
                <a:lnTo>
                  <a:pt x="51516" y="146145"/>
                </a:lnTo>
                <a:lnTo>
                  <a:pt x="53394" y="152675"/>
                </a:lnTo>
                <a:lnTo>
                  <a:pt x="55598" y="158933"/>
                </a:lnTo>
                <a:lnTo>
                  <a:pt x="58020" y="164058"/>
                </a:lnTo>
                <a:lnTo>
                  <a:pt x="60588" y="168427"/>
                </a:lnTo>
                <a:lnTo>
                  <a:pt x="63252" y="172292"/>
                </a:lnTo>
                <a:lnTo>
                  <a:pt x="65027" y="175821"/>
                </a:lnTo>
                <a:lnTo>
                  <a:pt x="67001" y="182283"/>
                </a:lnTo>
                <a:lnTo>
                  <a:pt x="67527" y="186292"/>
                </a:lnTo>
                <a:lnTo>
                  <a:pt x="67878" y="190869"/>
                </a:lnTo>
                <a:lnTo>
                  <a:pt x="68112" y="195826"/>
                </a:lnTo>
                <a:lnTo>
                  <a:pt x="69221" y="199131"/>
                </a:lnTo>
                <a:lnTo>
                  <a:pt x="70912" y="201333"/>
                </a:lnTo>
                <a:lnTo>
                  <a:pt x="72992" y="202802"/>
                </a:lnTo>
                <a:lnTo>
                  <a:pt x="74379" y="204734"/>
                </a:lnTo>
                <a:lnTo>
                  <a:pt x="75920" y="209420"/>
                </a:lnTo>
                <a:lnTo>
                  <a:pt x="77283" y="211051"/>
                </a:lnTo>
                <a:lnTo>
                  <a:pt x="79144" y="212138"/>
                </a:lnTo>
                <a:lnTo>
                  <a:pt x="81338" y="212863"/>
                </a:lnTo>
                <a:lnTo>
                  <a:pt x="82800" y="214298"/>
                </a:lnTo>
                <a:lnTo>
                  <a:pt x="83775" y="216208"/>
                </a:lnTo>
                <a:lnTo>
                  <a:pt x="85725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36"/>
          <p:cNvSpPr/>
          <p:nvPr/>
        </p:nvSpPr>
        <p:spPr>
          <a:xfrm>
            <a:off x="4007406" y="3531870"/>
            <a:ext cx="264557" cy="42863"/>
          </a:xfrm>
          <a:custGeom>
            <a:avLst/>
            <a:gdLst/>
            <a:ahLst/>
            <a:cxnLst/>
            <a:rect l="0" t="0" r="0" b="0"/>
            <a:pathLst>
              <a:path w="264557" h="42863">
                <a:moveTo>
                  <a:pt x="7381" y="42862"/>
                </a:moveTo>
                <a:lnTo>
                  <a:pt x="0" y="42862"/>
                </a:lnTo>
                <a:lnTo>
                  <a:pt x="47923" y="42862"/>
                </a:lnTo>
                <a:lnTo>
                  <a:pt x="53459" y="41909"/>
                </a:lnTo>
                <a:lnTo>
                  <a:pt x="59055" y="40322"/>
                </a:lnTo>
                <a:lnTo>
                  <a:pt x="64690" y="38311"/>
                </a:lnTo>
                <a:lnTo>
                  <a:pt x="71305" y="36971"/>
                </a:lnTo>
                <a:lnTo>
                  <a:pt x="78572" y="36077"/>
                </a:lnTo>
                <a:lnTo>
                  <a:pt x="86274" y="35481"/>
                </a:lnTo>
                <a:lnTo>
                  <a:pt x="93314" y="35084"/>
                </a:lnTo>
                <a:lnTo>
                  <a:pt x="106216" y="34642"/>
                </a:lnTo>
                <a:lnTo>
                  <a:pt x="113276" y="33572"/>
                </a:lnTo>
                <a:lnTo>
                  <a:pt x="120840" y="31907"/>
                </a:lnTo>
                <a:lnTo>
                  <a:pt x="128741" y="29843"/>
                </a:lnTo>
                <a:lnTo>
                  <a:pt x="136865" y="27515"/>
                </a:lnTo>
                <a:lnTo>
                  <a:pt x="153512" y="22389"/>
                </a:lnTo>
                <a:lnTo>
                  <a:pt x="161952" y="20641"/>
                </a:lnTo>
                <a:lnTo>
                  <a:pt x="170436" y="19476"/>
                </a:lnTo>
                <a:lnTo>
                  <a:pt x="178949" y="18698"/>
                </a:lnTo>
                <a:lnTo>
                  <a:pt x="186530" y="17228"/>
                </a:lnTo>
                <a:lnTo>
                  <a:pt x="193489" y="15295"/>
                </a:lnTo>
                <a:lnTo>
                  <a:pt x="200033" y="13054"/>
                </a:lnTo>
                <a:lnTo>
                  <a:pt x="206301" y="11560"/>
                </a:lnTo>
                <a:lnTo>
                  <a:pt x="212384" y="10564"/>
                </a:lnTo>
                <a:lnTo>
                  <a:pt x="218344" y="9900"/>
                </a:lnTo>
                <a:lnTo>
                  <a:pt x="224223" y="9458"/>
                </a:lnTo>
                <a:lnTo>
                  <a:pt x="230048" y="9162"/>
                </a:lnTo>
                <a:lnTo>
                  <a:pt x="235835" y="8966"/>
                </a:lnTo>
                <a:lnTo>
                  <a:pt x="241599" y="7882"/>
                </a:lnTo>
                <a:lnTo>
                  <a:pt x="247346" y="6207"/>
                </a:lnTo>
                <a:lnTo>
                  <a:pt x="264556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37"/>
          <p:cNvSpPr/>
          <p:nvPr/>
        </p:nvSpPr>
        <p:spPr>
          <a:xfrm>
            <a:off x="4472841" y="3355481"/>
            <a:ext cx="227747" cy="167817"/>
          </a:xfrm>
          <a:custGeom>
            <a:avLst/>
            <a:gdLst/>
            <a:ahLst/>
            <a:cxnLst/>
            <a:rect l="0" t="0" r="0" b="0"/>
            <a:pathLst>
              <a:path w="227747" h="167817">
                <a:moveTo>
                  <a:pt x="4861" y="4939"/>
                </a:moveTo>
                <a:lnTo>
                  <a:pt x="12242" y="4939"/>
                </a:lnTo>
                <a:lnTo>
                  <a:pt x="17631" y="388"/>
                </a:lnTo>
                <a:lnTo>
                  <a:pt x="19089" y="0"/>
                </a:lnTo>
                <a:lnTo>
                  <a:pt x="20062" y="693"/>
                </a:lnTo>
                <a:lnTo>
                  <a:pt x="20710" y="2109"/>
                </a:lnTo>
                <a:lnTo>
                  <a:pt x="22094" y="3052"/>
                </a:lnTo>
                <a:lnTo>
                  <a:pt x="28621" y="4566"/>
                </a:lnTo>
                <a:lnTo>
                  <a:pt x="29273" y="4690"/>
                </a:lnTo>
                <a:lnTo>
                  <a:pt x="34743" y="9416"/>
                </a:lnTo>
                <a:lnTo>
                  <a:pt x="36212" y="11734"/>
                </a:lnTo>
                <a:lnTo>
                  <a:pt x="37844" y="16848"/>
                </a:lnTo>
                <a:lnTo>
                  <a:pt x="38280" y="19546"/>
                </a:lnTo>
                <a:lnTo>
                  <a:pt x="38571" y="22297"/>
                </a:lnTo>
                <a:lnTo>
                  <a:pt x="38764" y="25083"/>
                </a:lnTo>
                <a:lnTo>
                  <a:pt x="38893" y="27893"/>
                </a:lnTo>
                <a:lnTo>
                  <a:pt x="39036" y="33556"/>
                </a:lnTo>
                <a:lnTo>
                  <a:pt x="39117" y="42099"/>
                </a:lnTo>
                <a:lnTo>
                  <a:pt x="38176" y="45904"/>
                </a:lnTo>
                <a:lnTo>
                  <a:pt x="36596" y="50347"/>
                </a:lnTo>
                <a:lnTo>
                  <a:pt x="34590" y="55213"/>
                </a:lnTo>
                <a:lnTo>
                  <a:pt x="32301" y="59410"/>
                </a:lnTo>
                <a:lnTo>
                  <a:pt x="29821" y="63160"/>
                </a:lnTo>
                <a:lnTo>
                  <a:pt x="27216" y="66613"/>
                </a:lnTo>
                <a:lnTo>
                  <a:pt x="24527" y="70820"/>
                </a:lnTo>
                <a:lnTo>
                  <a:pt x="21781" y="75530"/>
                </a:lnTo>
                <a:lnTo>
                  <a:pt x="18999" y="80574"/>
                </a:lnTo>
                <a:lnTo>
                  <a:pt x="17144" y="84890"/>
                </a:lnTo>
                <a:lnTo>
                  <a:pt x="15907" y="88720"/>
                </a:lnTo>
                <a:lnTo>
                  <a:pt x="15083" y="92225"/>
                </a:lnTo>
                <a:lnTo>
                  <a:pt x="13580" y="95514"/>
                </a:lnTo>
                <a:lnTo>
                  <a:pt x="11627" y="98660"/>
                </a:lnTo>
                <a:lnTo>
                  <a:pt x="9372" y="101709"/>
                </a:lnTo>
                <a:lnTo>
                  <a:pt x="7868" y="104695"/>
                </a:lnTo>
                <a:lnTo>
                  <a:pt x="6865" y="107638"/>
                </a:lnTo>
                <a:lnTo>
                  <a:pt x="6197" y="110552"/>
                </a:lnTo>
                <a:lnTo>
                  <a:pt x="5752" y="113447"/>
                </a:lnTo>
                <a:lnTo>
                  <a:pt x="5455" y="116331"/>
                </a:lnTo>
                <a:lnTo>
                  <a:pt x="5257" y="119205"/>
                </a:lnTo>
                <a:lnTo>
                  <a:pt x="4172" y="122074"/>
                </a:lnTo>
                <a:lnTo>
                  <a:pt x="2497" y="124939"/>
                </a:lnTo>
                <a:lnTo>
                  <a:pt x="428" y="127801"/>
                </a:lnTo>
                <a:lnTo>
                  <a:pt x="0" y="129709"/>
                </a:lnTo>
                <a:lnTo>
                  <a:pt x="668" y="130982"/>
                </a:lnTo>
                <a:lnTo>
                  <a:pt x="2066" y="131830"/>
                </a:lnTo>
                <a:lnTo>
                  <a:pt x="2998" y="133348"/>
                </a:lnTo>
                <a:lnTo>
                  <a:pt x="4033" y="137574"/>
                </a:lnTo>
                <a:lnTo>
                  <a:pt x="4615" y="140758"/>
                </a:lnTo>
                <a:lnTo>
                  <a:pt x="5650" y="141205"/>
                </a:lnTo>
                <a:lnTo>
                  <a:pt x="12220" y="141981"/>
                </a:lnTo>
                <a:lnTo>
                  <a:pt x="17625" y="142064"/>
                </a:lnTo>
                <a:lnTo>
                  <a:pt x="137878" y="142098"/>
                </a:lnTo>
                <a:lnTo>
                  <a:pt x="143069" y="143051"/>
                </a:lnTo>
                <a:lnTo>
                  <a:pt x="147482" y="144639"/>
                </a:lnTo>
                <a:lnTo>
                  <a:pt x="151377" y="146650"/>
                </a:lnTo>
                <a:lnTo>
                  <a:pt x="155878" y="147990"/>
                </a:lnTo>
                <a:lnTo>
                  <a:pt x="160784" y="148884"/>
                </a:lnTo>
                <a:lnTo>
                  <a:pt x="165959" y="149479"/>
                </a:lnTo>
                <a:lnTo>
                  <a:pt x="171315" y="150829"/>
                </a:lnTo>
                <a:lnTo>
                  <a:pt x="176790" y="152681"/>
                </a:lnTo>
                <a:lnTo>
                  <a:pt x="182346" y="154869"/>
                </a:lnTo>
                <a:lnTo>
                  <a:pt x="187954" y="156327"/>
                </a:lnTo>
                <a:lnTo>
                  <a:pt x="193598" y="157299"/>
                </a:lnTo>
                <a:lnTo>
                  <a:pt x="199266" y="157947"/>
                </a:lnTo>
                <a:lnTo>
                  <a:pt x="203997" y="158380"/>
                </a:lnTo>
                <a:lnTo>
                  <a:pt x="208103" y="158668"/>
                </a:lnTo>
                <a:lnTo>
                  <a:pt x="211793" y="158859"/>
                </a:lnTo>
                <a:lnTo>
                  <a:pt x="215206" y="159940"/>
                </a:lnTo>
                <a:lnTo>
                  <a:pt x="221538" y="163681"/>
                </a:lnTo>
                <a:lnTo>
                  <a:pt x="227746" y="16781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38"/>
          <p:cNvSpPr/>
          <p:nvPr/>
        </p:nvSpPr>
        <p:spPr>
          <a:xfrm>
            <a:off x="4674870" y="3360420"/>
            <a:ext cx="25718" cy="317183"/>
          </a:xfrm>
          <a:custGeom>
            <a:avLst/>
            <a:gdLst/>
            <a:ahLst/>
            <a:cxnLst/>
            <a:rect l="0" t="0" r="0" b="0"/>
            <a:pathLst>
              <a:path w="25718" h="317183">
                <a:moveTo>
                  <a:pt x="8572" y="0"/>
                </a:moveTo>
                <a:lnTo>
                  <a:pt x="104" y="0"/>
                </a:lnTo>
                <a:lnTo>
                  <a:pt x="13" y="9325"/>
                </a:lnTo>
                <a:lnTo>
                  <a:pt x="0" y="78893"/>
                </a:lnTo>
                <a:lnTo>
                  <a:pt x="952" y="86885"/>
                </a:lnTo>
                <a:lnTo>
                  <a:pt x="2540" y="95071"/>
                </a:lnTo>
                <a:lnTo>
                  <a:pt x="4550" y="103386"/>
                </a:lnTo>
                <a:lnTo>
                  <a:pt x="5891" y="111786"/>
                </a:lnTo>
                <a:lnTo>
                  <a:pt x="6785" y="120244"/>
                </a:lnTo>
                <a:lnTo>
                  <a:pt x="7381" y="128740"/>
                </a:lnTo>
                <a:lnTo>
                  <a:pt x="7778" y="137262"/>
                </a:lnTo>
                <a:lnTo>
                  <a:pt x="8219" y="154350"/>
                </a:lnTo>
                <a:lnTo>
                  <a:pt x="8571" y="262741"/>
                </a:lnTo>
                <a:lnTo>
                  <a:pt x="9524" y="267553"/>
                </a:lnTo>
                <a:lnTo>
                  <a:pt x="11112" y="271714"/>
                </a:lnTo>
                <a:lnTo>
                  <a:pt x="13123" y="275440"/>
                </a:lnTo>
                <a:lnTo>
                  <a:pt x="14463" y="278876"/>
                </a:lnTo>
                <a:lnTo>
                  <a:pt x="15357" y="282120"/>
                </a:lnTo>
                <a:lnTo>
                  <a:pt x="15953" y="285235"/>
                </a:lnTo>
                <a:lnTo>
                  <a:pt x="16615" y="291236"/>
                </a:lnTo>
                <a:lnTo>
                  <a:pt x="16988" y="299969"/>
                </a:lnTo>
                <a:lnTo>
                  <a:pt x="17040" y="302849"/>
                </a:lnTo>
                <a:lnTo>
                  <a:pt x="18027" y="304770"/>
                </a:lnTo>
                <a:lnTo>
                  <a:pt x="19638" y="306050"/>
                </a:lnTo>
                <a:lnTo>
                  <a:pt x="21665" y="306903"/>
                </a:lnTo>
                <a:lnTo>
                  <a:pt x="23016" y="308424"/>
                </a:lnTo>
                <a:lnTo>
                  <a:pt x="23916" y="310391"/>
                </a:lnTo>
                <a:lnTo>
                  <a:pt x="25717" y="31718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39"/>
          <p:cNvSpPr/>
          <p:nvPr/>
        </p:nvSpPr>
        <p:spPr>
          <a:xfrm>
            <a:off x="4872037" y="3437572"/>
            <a:ext cx="248604" cy="205741"/>
          </a:xfrm>
          <a:custGeom>
            <a:avLst/>
            <a:gdLst/>
            <a:ahLst/>
            <a:cxnLst/>
            <a:rect l="0" t="0" r="0" b="0"/>
            <a:pathLst>
              <a:path w="248604" h="205741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1931" y="4551"/>
                </a:lnTo>
                <a:lnTo>
                  <a:pt x="13670" y="6844"/>
                </a:lnTo>
                <a:lnTo>
                  <a:pt x="14828" y="9325"/>
                </a:lnTo>
                <a:lnTo>
                  <a:pt x="15601" y="11932"/>
                </a:lnTo>
                <a:lnTo>
                  <a:pt x="18999" y="17368"/>
                </a:lnTo>
                <a:lnTo>
                  <a:pt x="23684" y="22959"/>
                </a:lnTo>
                <a:lnTo>
                  <a:pt x="28941" y="28619"/>
                </a:lnTo>
                <a:lnTo>
                  <a:pt x="37256" y="37161"/>
                </a:lnTo>
                <a:lnTo>
                  <a:pt x="40077" y="40966"/>
                </a:lnTo>
                <a:lnTo>
                  <a:pt x="42911" y="45408"/>
                </a:lnTo>
                <a:lnTo>
                  <a:pt x="45752" y="50275"/>
                </a:lnTo>
                <a:lnTo>
                  <a:pt x="49551" y="54472"/>
                </a:lnTo>
                <a:lnTo>
                  <a:pt x="53989" y="58222"/>
                </a:lnTo>
                <a:lnTo>
                  <a:pt x="58853" y="61674"/>
                </a:lnTo>
                <a:lnTo>
                  <a:pt x="64000" y="65881"/>
                </a:lnTo>
                <a:lnTo>
                  <a:pt x="69337" y="70591"/>
                </a:lnTo>
                <a:lnTo>
                  <a:pt x="79394" y="79951"/>
                </a:lnTo>
                <a:lnTo>
                  <a:pt x="87039" y="87287"/>
                </a:lnTo>
                <a:lnTo>
                  <a:pt x="90411" y="91529"/>
                </a:lnTo>
                <a:lnTo>
                  <a:pt x="93611" y="96261"/>
                </a:lnTo>
                <a:lnTo>
                  <a:pt x="96698" y="101322"/>
                </a:lnTo>
                <a:lnTo>
                  <a:pt x="100660" y="105648"/>
                </a:lnTo>
                <a:lnTo>
                  <a:pt x="105207" y="109485"/>
                </a:lnTo>
                <a:lnTo>
                  <a:pt x="110143" y="112995"/>
                </a:lnTo>
                <a:lnTo>
                  <a:pt x="115338" y="117240"/>
                </a:lnTo>
                <a:lnTo>
                  <a:pt x="120707" y="121975"/>
                </a:lnTo>
                <a:lnTo>
                  <a:pt x="131753" y="132316"/>
                </a:lnTo>
                <a:lnTo>
                  <a:pt x="143012" y="143262"/>
                </a:lnTo>
                <a:lnTo>
                  <a:pt x="148681" y="147895"/>
                </a:lnTo>
                <a:lnTo>
                  <a:pt x="154366" y="151937"/>
                </a:lnTo>
                <a:lnTo>
                  <a:pt x="160060" y="155584"/>
                </a:lnTo>
                <a:lnTo>
                  <a:pt x="164810" y="158968"/>
                </a:lnTo>
                <a:lnTo>
                  <a:pt x="168928" y="162176"/>
                </a:lnTo>
                <a:lnTo>
                  <a:pt x="172626" y="165267"/>
                </a:lnTo>
                <a:lnTo>
                  <a:pt x="176997" y="168281"/>
                </a:lnTo>
                <a:lnTo>
                  <a:pt x="181816" y="171242"/>
                </a:lnTo>
                <a:lnTo>
                  <a:pt x="186933" y="174169"/>
                </a:lnTo>
                <a:lnTo>
                  <a:pt x="191297" y="177073"/>
                </a:lnTo>
                <a:lnTo>
                  <a:pt x="198686" y="182839"/>
                </a:lnTo>
                <a:lnTo>
                  <a:pt x="205145" y="188577"/>
                </a:lnTo>
                <a:lnTo>
                  <a:pt x="208201" y="191440"/>
                </a:lnTo>
                <a:lnTo>
                  <a:pt x="211191" y="193350"/>
                </a:lnTo>
                <a:lnTo>
                  <a:pt x="217053" y="195471"/>
                </a:lnTo>
                <a:lnTo>
                  <a:pt x="222833" y="198953"/>
                </a:lnTo>
                <a:lnTo>
                  <a:pt x="225708" y="201216"/>
                </a:lnTo>
                <a:lnTo>
                  <a:pt x="231442" y="203729"/>
                </a:lnTo>
                <a:lnTo>
                  <a:pt x="237166" y="204846"/>
                </a:lnTo>
                <a:lnTo>
                  <a:pt x="244790" y="205475"/>
                </a:lnTo>
                <a:lnTo>
                  <a:pt x="248603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40"/>
          <p:cNvSpPr/>
          <p:nvPr/>
        </p:nvSpPr>
        <p:spPr>
          <a:xfrm>
            <a:off x="4889182" y="3446145"/>
            <a:ext cx="222886" cy="248603"/>
          </a:xfrm>
          <a:custGeom>
            <a:avLst/>
            <a:gdLst/>
            <a:ahLst/>
            <a:cxnLst/>
            <a:rect l="0" t="0" r="0" b="0"/>
            <a:pathLst>
              <a:path w="222886" h="248603">
                <a:moveTo>
                  <a:pt x="222885" y="0"/>
                </a:moveTo>
                <a:lnTo>
                  <a:pt x="214666" y="0"/>
                </a:lnTo>
                <a:lnTo>
                  <a:pt x="209866" y="4550"/>
                </a:lnTo>
                <a:lnTo>
                  <a:pt x="148438" y="65875"/>
                </a:lnTo>
                <a:lnTo>
                  <a:pt x="142774" y="72491"/>
                </a:lnTo>
                <a:lnTo>
                  <a:pt x="137092" y="79760"/>
                </a:lnTo>
                <a:lnTo>
                  <a:pt x="131400" y="87463"/>
                </a:lnTo>
                <a:lnTo>
                  <a:pt x="125700" y="94503"/>
                </a:lnTo>
                <a:lnTo>
                  <a:pt x="119995" y="101102"/>
                </a:lnTo>
                <a:lnTo>
                  <a:pt x="114287" y="107407"/>
                </a:lnTo>
                <a:lnTo>
                  <a:pt x="102864" y="119491"/>
                </a:lnTo>
                <a:lnTo>
                  <a:pt x="62865" y="159989"/>
                </a:lnTo>
                <a:lnTo>
                  <a:pt x="58102" y="165714"/>
                </a:lnTo>
                <a:lnTo>
                  <a:pt x="53975" y="171436"/>
                </a:lnTo>
                <a:lnTo>
                  <a:pt x="50271" y="177155"/>
                </a:lnTo>
                <a:lnTo>
                  <a:pt x="45896" y="181921"/>
                </a:lnTo>
                <a:lnTo>
                  <a:pt x="41075" y="186051"/>
                </a:lnTo>
                <a:lnTo>
                  <a:pt x="35956" y="189756"/>
                </a:lnTo>
                <a:lnTo>
                  <a:pt x="32543" y="194131"/>
                </a:lnTo>
                <a:lnTo>
                  <a:pt x="30268" y="198953"/>
                </a:lnTo>
                <a:lnTo>
                  <a:pt x="28751" y="204073"/>
                </a:lnTo>
                <a:lnTo>
                  <a:pt x="25835" y="208438"/>
                </a:lnTo>
                <a:lnTo>
                  <a:pt x="21986" y="212301"/>
                </a:lnTo>
                <a:lnTo>
                  <a:pt x="11222" y="220794"/>
                </a:lnTo>
                <a:lnTo>
                  <a:pt x="4807" y="226816"/>
                </a:lnTo>
                <a:lnTo>
                  <a:pt x="3205" y="229315"/>
                </a:lnTo>
                <a:lnTo>
                  <a:pt x="950" y="236432"/>
                </a:lnTo>
                <a:lnTo>
                  <a:pt x="422" y="238431"/>
                </a:lnTo>
                <a:lnTo>
                  <a:pt x="188" y="241859"/>
                </a:lnTo>
                <a:lnTo>
                  <a:pt x="0" y="2486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41"/>
          <p:cNvSpPr/>
          <p:nvPr/>
        </p:nvSpPr>
        <p:spPr>
          <a:xfrm>
            <a:off x="4040504" y="3969067"/>
            <a:ext cx="240031" cy="8574"/>
          </a:xfrm>
          <a:custGeom>
            <a:avLst/>
            <a:gdLst/>
            <a:ahLst/>
            <a:cxnLst/>
            <a:rect l="0" t="0" r="0" b="0"/>
            <a:pathLst>
              <a:path w="240031" h="8574">
                <a:moveTo>
                  <a:pt x="0" y="8573"/>
                </a:moveTo>
                <a:lnTo>
                  <a:pt x="98866" y="8573"/>
                </a:lnTo>
                <a:lnTo>
                  <a:pt x="105916" y="7620"/>
                </a:lnTo>
                <a:lnTo>
                  <a:pt x="113474" y="6033"/>
                </a:lnTo>
                <a:lnTo>
                  <a:pt x="121369" y="4022"/>
                </a:lnTo>
                <a:lnTo>
                  <a:pt x="128538" y="2681"/>
                </a:lnTo>
                <a:lnTo>
                  <a:pt x="135222" y="1788"/>
                </a:lnTo>
                <a:lnTo>
                  <a:pt x="141583" y="1192"/>
                </a:lnTo>
                <a:lnTo>
                  <a:pt x="148681" y="794"/>
                </a:lnTo>
                <a:lnTo>
                  <a:pt x="164188" y="353"/>
                </a:lnTo>
                <a:lnTo>
                  <a:pt x="202497" y="31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42"/>
          <p:cNvSpPr/>
          <p:nvPr/>
        </p:nvSpPr>
        <p:spPr>
          <a:xfrm>
            <a:off x="4503420" y="3823335"/>
            <a:ext cx="257176" cy="133448"/>
          </a:xfrm>
          <a:custGeom>
            <a:avLst/>
            <a:gdLst/>
            <a:ahLst/>
            <a:cxnLst/>
            <a:rect l="0" t="0" r="0" b="0"/>
            <a:pathLst>
              <a:path w="257176" h="133448">
                <a:moveTo>
                  <a:pt x="0" y="0"/>
                </a:moveTo>
                <a:lnTo>
                  <a:pt x="11931" y="11932"/>
                </a:lnTo>
                <a:lnTo>
                  <a:pt x="13669" y="14622"/>
                </a:lnTo>
                <a:lnTo>
                  <a:pt x="14828" y="17368"/>
                </a:lnTo>
                <a:lnTo>
                  <a:pt x="15600" y="20151"/>
                </a:lnTo>
                <a:lnTo>
                  <a:pt x="16115" y="22959"/>
                </a:lnTo>
                <a:lnTo>
                  <a:pt x="16458" y="25783"/>
                </a:lnTo>
                <a:lnTo>
                  <a:pt x="16687" y="28619"/>
                </a:lnTo>
                <a:lnTo>
                  <a:pt x="16839" y="31461"/>
                </a:lnTo>
                <a:lnTo>
                  <a:pt x="17009" y="37160"/>
                </a:lnTo>
                <a:lnTo>
                  <a:pt x="18007" y="40966"/>
                </a:lnTo>
                <a:lnTo>
                  <a:pt x="19625" y="45408"/>
                </a:lnTo>
                <a:lnTo>
                  <a:pt x="21655" y="50274"/>
                </a:lnTo>
                <a:lnTo>
                  <a:pt x="23009" y="54471"/>
                </a:lnTo>
                <a:lnTo>
                  <a:pt x="23912" y="58222"/>
                </a:lnTo>
                <a:lnTo>
                  <a:pt x="24514" y="61674"/>
                </a:lnTo>
                <a:lnTo>
                  <a:pt x="24915" y="64928"/>
                </a:lnTo>
                <a:lnTo>
                  <a:pt x="25182" y="68051"/>
                </a:lnTo>
                <a:lnTo>
                  <a:pt x="25361" y="71085"/>
                </a:lnTo>
                <a:lnTo>
                  <a:pt x="25558" y="76995"/>
                </a:lnTo>
                <a:lnTo>
                  <a:pt x="25686" y="88551"/>
                </a:lnTo>
                <a:lnTo>
                  <a:pt x="25708" y="97145"/>
                </a:lnTo>
                <a:lnTo>
                  <a:pt x="26663" y="100006"/>
                </a:lnTo>
                <a:lnTo>
                  <a:pt x="28253" y="102866"/>
                </a:lnTo>
                <a:lnTo>
                  <a:pt x="30265" y="105724"/>
                </a:lnTo>
                <a:lnTo>
                  <a:pt x="31607" y="108583"/>
                </a:lnTo>
                <a:lnTo>
                  <a:pt x="32501" y="111441"/>
                </a:lnTo>
                <a:lnTo>
                  <a:pt x="33097" y="114299"/>
                </a:lnTo>
                <a:lnTo>
                  <a:pt x="34447" y="116204"/>
                </a:lnTo>
                <a:lnTo>
                  <a:pt x="36300" y="117474"/>
                </a:lnTo>
                <a:lnTo>
                  <a:pt x="38487" y="118321"/>
                </a:lnTo>
                <a:lnTo>
                  <a:pt x="43457" y="121802"/>
                </a:lnTo>
                <a:lnTo>
                  <a:pt x="46117" y="124063"/>
                </a:lnTo>
                <a:lnTo>
                  <a:pt x="48842" y="125572"/>
                </a:lnTo>
                <a:lnTo>
                  <a:pt x="54410" y="127247"/>
                </a:lnTo>
                <a:lnTo>
                  <a:pt x="60059" y="127992"/>
                </a:lnTo>
                <a:lnTo>
                  <a:pt x="62899" y="128190"/>
                </a:lnTo>
                <a:lnTo>
                  <a:pt x="65745" y="129275"/>
                </a:lnTo>
                <a:lnTo>
                  <a:pt x="71448" y="133020"/>
                </a:lnTo>
                <a:lnTo>
                  <a:pt x="75254" y="133447"/>
                </a:lnTo>
                <a:lnTo>
                  <a:pt x="79697" y="132780"/>
                </a:lnTo>
                <a:lnTo>
                  <a:pt x="84563" y="131382"/>
                </a:lnTo>
                <a:lnTo>
                  <a:pt x="92511" y="129829"/>
                </a:lnTo>
                <a:lnTo>
                  <a:pt x="100171" y="129140"/>
                </a:lnTo>
                <a:lnTo>
                  <a:pt x="104880" y="128955"/>
                </a:lnTo>
                <a:lnTo>
                  <a:pt x="115193" y="128750"/>
                </a:lnTo>
                <a:lnTo>
                  <a:pt x="126127" y="128660"/>
                </a:lnTo>
                <a:lnTo>
                  <a:pt x="131709" y="127683"/>
                </a:lnTo>
                <a:lnTo>
                  <a:pt x="137336" y="126079"/>
                </a:lnTo>
                <a:lnTo>
                  <a:pt x="142992" y="124058"/>
                </a:lnTo>
                <a:lnTo>
                  <a:pt x="147715" y="122710"/>
                </a:lnTo>
                <a:lnTo>
                  <a:pt x="155504" y="121213"/>
                </a:lnTo>
                <a:lnTo>
                  <a:pt x="160818" y="120813"/>
                </a:lnTo>
                <a:lnTo>
                  <a:pt x="167220" y="120547"/>
                </a:lnTo>
                <a:lnTo>
                  <a:pt x="174345" y="120370"/>
                </a:lnTo>
                <a:lnTo>
                  <a:pt x="180047" y="119299"/>
                </a:lnTo>
                <a:lnTo>
                  <a:pt x="184801" y="117632"/>
                </a:lnTo>
                <a:lnTo>
                  <a:pt x="188923" y="115569"/>
                </a:lnTo>
                <a:lnTo>
                  <a:pt x="193576" y="114194"/>
                </a:lnTo>
                <a:lnTo>
                  <a:pt x="198583" y="113276"/>
                </a:lnTo>
                <a:lnTo>
                  <a:pt x="203826" y="112665"/>
                </a:lnTo>
                <a:lnTo>
                  <a:pt x="209226" y="112257"/>
                </a:lnTo>
                <a:lnTo>
                  <a:pt x="214731" y="111986"/>
                </a:lnTo>
                <a:lnTo>
                  <a:pt x="220307" y="111805"/>
                </a:lnTo>
                <a:lnTo>
                  <a:pt x="225928" y="110731"/>
                </a:lnTo>
                <a:lnTo>
                  <a:pt x="231582" y="109063"/>
                </a:lnTo>
                <a:lnTo>
                  <a:pt x="237255" y="106999"/>
                </a:lnTo>
                <a:lnTo>
                  <a:pt x="241989" y="105622"/>
                </a:lnTo>
                <a:lnTo>
                  <a:pt x="246099" y="104705"/>
                </a:lnTo>
                <a:lnTo>
                  <a:pt x="257175" y="1028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43"/>
          <p:cNvSpPr/>
          <p:nvPr/>
        </p:nvSpPr>
        <p:spPr>
          <a:xfrm>
            <a:off x="4726409" y="3780472"/>
            <a:ext cx="34187" cy="342901"/>
          </a:xfrm>
          <a:custGeom>
            <a:avLst/>
            <a:gdLst/>
            <a:ahLst/>
            <a:cxnLst/>
            <a:rect l="0" t="0" r="0" b="0"/>
            <a:pathLst>
              <a:path w="34187" h="342901">
                <a:moveTo>
                  <a:pt x="8468" y="0"/>
                </a:moveTo>
                <a:lnTo>
                  <a:pt x="249" y="0"/>
                </a:lnTo>
                <a:lnTo>
                  <a:pt x="0" y="4551"/>
                </a:lnTo>
                <a:lnTo>
                  <a:pt x="918" y="6844"/>
                </a:lnTo>
                <a:lnTo>
                  <a:pt x="2482" y="9325"/>
                </a:lnTo>
                <a:lnTo>
                  <a:pt x="4477" y="11932"/>
                </a:lnTo>
                <a:lnTo>
                  <a:pt x="5808" y="14622"/>
                </a:lnTo>
                <a:lnTo>
                  <a:pt x="6695" y="17368"/>
                </a:lnTo>
                <a:lnTo>
                  <a:pt x="7680" y="23912"/>
                </a:lnTo>
                <a:lnTo>
                  <a:pt x="8117" y="33170"/>
                </a:lnTo>
                <a:lnTo>
                  <a:pt x="9187" y="39258"/>
                </a:lnTo>
                <a:lnTo>
                  <a:pt x="10852" y="46175"/>
                </a:lnTo>
                <a:lnTo>
                  <a:pt x="12916" y="53643"/>
                </a:lnTo>
                <a:lnTo>
                  <a:pt x="14290" y="61480"/>
                </a:lnTo>
                <a:lnTo>
                  <a:pt x="15207" y="69561"/>
                </a:lnTo>
                <a:lnTo>
                  <a:pt x="15818" y="77807"/>
                </a:lnTo>
                <a:lnTo>
                  <a:pt x="16226" y="87114"/>
                </a:lnTo>
                <a:lnTo>
                  <a:pt x="16679" y="107615"/>
                </a:lnTo>
                <a:lnTo>
                  <a:pt x="16933" y="136026"/>
                </a:lnTo>
                <a:lnTo>
                  <a:pt x="17921" y="145929"/>
                </a:lnTo>
                <a:lnTo>
                  <a:pt x="19533" y="156341"/>
                </a:lnTo>
                <a:lnTo>
                  <a:pt x="21560" y="167093"/>
                </a:lnTo>
                <a:lnTo>
                  <a:pt x="22911" y="178070"/>
                </a:lnTo>
                <a:lnTo>
                  <a:pt x="23811" y="189198"/>
                </a:lnTo>
                <a:lnTo>
                  <a:pt x="24412" y="200427"/>
                </a:lnTo>
                <a:lnTo>
                  <a:pt x="25079" y="220524"/>
                </a:lnTo>
                <a:lnTo>
                  <a:pt x="25508" y="256709"/>
                </a:lnTo>
                <a:lnTo>
                  <a:pt x="25604" y="304018"/>
                </a:lnTo>
                <a:lnTo>
                  <a:pt x="26559" y="309359"/>
                </a:lnTo>
                <a:lnTo>
                  <a:pt x="28149" y="313872"/>
                </a:lnTo>
                <a:lnTo>
                  <a:pt x="30161" y="317833"/>
                </a:lnTo>
                <a:lnTo>
                  <a:pt x="31503" y="322379"/>
                </a:lnTo>
                <a:lnTo>
                  <a:pt x="32397" y="327314"/>
                </a:lnTo>
                <a:lnTo>
                  <a:pt x="34186" y="3429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44"/>
          <p:cNvSpPr/>
          <p:nvPr/>
        </p:nvSpPr>
        <p:spPr>
          <a:xfrm>
            <a:off x="4854892" y="3857625"/>
            <a:ext cx="222886" cy="222886"/>
          </a:xfrm>
          <a:custGeom>
            <a:avLst/>
            <a:gdLst/>
            <a:ahLst/>
            <a:cxnLst/>
            <a:rect l="0" t="0" r="0" b="0"/>
            <a:pathLst>
              <a:path w="222886" h="222886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11932" y="4550"/>
                </a:lnTo>
                <a:lnTo>
                  <a:pt x="14622" y="7796"/>
                </a:lnTo>
                <a:lnTo>
                  <a:pt x="17368" y="11865"/>
                </a:lnTo>
                <a:lnTo>
                  <a:pt x="20151" y="16482"/>
                </a:lnTo>
                <a:lnTo>
                  <a:pt x="22959" y="20513"/>
                </a:lnTo>
                <a:lnTo>
                  <a:pt x="25784" y="24153"/>
                </a:lnTo>
                <a:lnTo>
                  <a:pt x="28619" y="27532"/>
                </a:lnTo>
                <a:lnTo>
                  <a:pt x="32414" y="31689"/>
                </a:lnTo>
                <a:lnTo>
                  <a:pt x="41711" y="41389"/>
                </a:lnTo>
                <a:lnTo>
                  <a:pt x="45905" y="46643"/>
                </a:lnTo>
                <a:lnTo>
                  <a:pt x="49653" y="52050"/>
                </a:lnTo>
                <a:lnTo>
                  <a:pt x="53105" y="57560"/>
                </a:lnTo>
                <a:lnTo>
                  <a:pt x="57311" y="63138"/>
                </a:lnTo>
                <a:lnTo>
                  <a:pt x="62020" y="68762"/>
                </a:lnTo>
                <a:lnTo>
                  <a:pt x="67064" y="74416"/>
                </a:lnTo>
                <a:lnTo>
                  <a:pt x="72332" y="81043"/>
                </a:lnTo>
                <a:lnTo>
                  <a:pt x="77749" y="88319"/>
                </a:lnTo>
                <a:lnTo>
                  <a:pt x="83265" y="96027"/>
                </a:lnTo>
                <a:lnTo>
                  <a:pt x="88848" y="103070"/>
                </a:lnTo>
                <a:lnTo>
                  <a:pt x="94474" y="109671"/>
                </a:lnTo>
                <a:lnTo>
                  <a:pt x="100130" y="115976"/>
                </a:lnTo>
                <a:lnTo>
                  <a:pt x="111495" y="128062"/>
                </a:lnTo>
                <a:lnTo>
                  <a:pt x="140025" y="157093"/>
                </a:lnTo>
                <a:lnTo>
                  <a:pt x="181187" y="198328"/>
                </a:lnTo>
                <a:lnTo>
                  <a:pt x="185561" y="201751"/>
                </a:lnTo>
                <a:lnTo>
                  <a:pt x="190383" y="204986"/>
                </a:lnTo>
                <a:lnTo>
                  <a:pt x="195502" y="208095"/>
                </a:lnTo>
                <a:lnTo>
                  <a:pt x="199867" y="210167"/>
                </a:lnTo>
                <a:lnTo>
                  <a:pt x="203730" y="211549"/>
                </a:lnTo>
                <a:lnTo>
                  <a:pt x="207257" y="212470"/>
                </a:lnTo>
                <a:lnTo>
                  <a:pt x="213717" y="216033"/>
                </a:lnTo>
                <a:lnTo>
                  <a:pt x="222885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45"/>
          <p:cNvSpPr/>
          <p:nvPr/>
        </p:nvSpPr>
        <p:spPr>
          <a:xfrm>
            <a:off x="4880609" y="3866197"/>
            <a:ext cx="171451" cy="257176"/>
          </a:xfrm>
          <a:custGeom>
            <a:avLst/>
            <a:gdLst/>
            <a:ahLst/>
            <a:cxnLst/>
            <a:rect l="0" t="0" r="0" b="0"/>
            <a:pathLst>
              <a:path w="171451" h="257176">
                <a:moveTo>
                  <a:pt x="171450" y="0"/>
                </a:moveTo>
                <a:lnTo>
                  <a:pt x="166900" y="0"/>
                </a:lnTo>
                <a:lnTo>
                  <a:pt x="165559" y="953"/>
                </a:lnTo>
                <a:lnTo>
                  <a:pt x="164665" y="2540"/>
                </a:lnTo>
                <a:lnTo>
                  <a:pt x="164069" y="4551"/>
                </a:lnTo>
                <a:lnTo>
                  <a:pt x="160868" y="9325"/>
                </a:lnTo>
                <a:lnTo>
                  <a:pt x="156269" y="14622"/>
                </a:lnTo>
                <a:lnTo>
                  <a:pt x="151051" y="20151"/>
                </a:lnTo>
                <a:lnTo>
                  <a:pt x="148325" y="23912"/>
                </a:lnTo>
                <a:lnTo>
                  <a:pt x="145557" y="28324"/>
                </a:lnTo>
                <a:lnTo>
                  <a:pt x="142758" y="33170"/>
                </a:lnTo>
                <a:lnTo>
                  <a:pt x="134568" y="46175"/>
                </a:lnTo>
                <a:lnTo>
                  <a:pt x="113789" y="77807"/>
                </a:lnTo>
                <a:lnTo>
                  <a:pt x="107292" y="86161"/>
                </a:lnTo>
                <a:lnTo>
                  <a:pt x="100103" y="94589"/>
                </a:lnTo>
                <a:lnTo>
                  <a:pt x="92453" y="103064"/>
                </a:lnTo>
                <a:lnTo>
                  <a:pt x="85448" y="111572"/>
                </a:lnTo>
                <a:lnTo>
                  <a:pt x="78873" y="120101"/>
                </a:lnTo>
                <a:lnTo>
                  <a:pt x="72585" y="128645"/>
                </a:lnTo>
                <a:lnTo>
                  <a:pt x="67440" y="138151"/>
                </a:lnTo>
                <a:lnTo>
                  <a:pt x="63058" y="148298"/>
                </a:lnTo>
                <a:lnTo>
                  <a:pt x="59184" y="158873"/>
                </a:lnTo>
                <a:lnTo>
                  <a:pt x="54696" y="168780"/>
                </a:lnTo>
                <a:lnTo>
                  <a:pt x="49799" y="178243"/>
                </a:lnTo>
                <a:lnTo>
                  <a:pt x="40230" y="195424"/>
                </a:lnTo>
                <a:lnTo>
                  <a:pt x="29489" y="215807"/>
                </a:lnTo>
                <a:lnTo>
                  <a:pt x="23266" y="227994"/>
                </a:lnTo>
                <a:lnTo>
                  <a:pt x="20274" y="232959"/>
                </a:lnTo>
                <a:lnTo>
                  <a:pt x="17326" y="237221"/>
                </a:lnTo>
                <a:lnTo>
                  <a:pt x="14408" y="241015"/>
                </a:lnTo>
                <a:lnTo>
                  <a:pt x="11511" y="244497"/>
                </a:lnTo>
                <a:lnTo>
                  <a:pt x="8626" y="247770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46"/>
          <p:cNvSpPr/>
          <p:nvPr/>
        </p:nvSpPr>
        <p:spPr>
          <a:xfrm>
            <a:off x="1880234" y="4106227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0"/>
                </a:moveTo>
                <a:lnTo>
                  <a:pt x="57663" y="0"/>
                </a:lnTo>
                <a:lnTo>
                  <a:pt x="62254" y="952"/>
                </a:lnTo>
                <a:lnTo>
                  <a:pt x="66268" y="2540"/>
                </a:lnTo>
                <a:lnTo>
                  <a:pt x="69896" y="4551"/>
                </a:lnTo>
                <a:lnTo>
                  <a:pt x="74220" y="5891"/>
                </a:lnTo>
                <a:lnTo>
                  <a:pt x="79008" y="6785"/>
                </a:lnTo>
                <a:lnTo>
                  <a:pt x="84105" y="7381"/>
                </a:lnTo>
                <a:lnTo>
                  <a:pt x="89407" y="7778"/>
                </a:lnTo>
                <a:lnTo>
                  <a:pt x="94848" y="8043"/>
                </a:lnTo>
                <a:lnTo>
                  <a:pt x="105972" y="8337"/>
                </a:lnTo>
                <a:lnTo>
                  <a:pt x="231458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47"/>
          <p:cNvSpPr/>
          <p:nvPr/>
        </p:nvSpPr>
        <p:spPr>
          <a:xfrm>
            <a:off x="2197773" y="3951922"/>
            <a:ext cx="213957" cy="119981"/>
          </a:xfrm>
          <a:custGeom>
            <a:avLst/>
            <a:gdLst/>
            <a:ahLst/>
            <a:cxnLst/>
            <a:rect l="0" t="0" r="0" b="0"/>
            <a:pathLst>
              <a:path w="213957" h="119981">
                <a:moveTo>
                  <a:pt x="16789" y="0"/>
                </a:moveTo>
                <a:lnTo>
                  <a:pt x="8321" y="0"/>
                </a:lnTo>
                <a:lnTo>
                  <a:pt x="10803" y="2540"/>
                </a:lnTo>
                <a:lnTo>
                  <a:pt x="15607" y="7381"/>
                </a:lnTo>
                <a:lnTo>
                  <a:pt x="16001" y="9683"/>
                </a:lnTo>
                <a:lnTo>
                  <a:pt x="16263" y="13123"/>
                </a:lnTo>
                <a:lnTo>
                  <a:pt x="16555" y="21072"/>
                </a:lnTo>
                <a:lnTo>
                  <a:pt x="16720" y="30903"/>
                </a:lnTo>
                <a:lnTo>
                  <a:pt x="16780" y="45650"/>
                </a:lnTo>
                <a:lnTo>
                  <a:pt x="15830" y="48531"/>
                </a:lnTo>
                <a:lnTo>
                  <a:pt x="14245" y="51404"/>
                </a:lnTo>
                <a:lnTo>
                  <a:pt x="12235" y="54272"/>
                </a:lnTo>
                <a:lnTo>
                  <a:pt x="10896" y="57136"/>
                </a:lnTo>
                <a:lnTo>
                  <a:pt x="10003" y="59999"/>
                </a:lnTo>
                <a:lnTo>
                  <a:pt x="9407" y="62859"/>
                </a:lnTo>
                <a:lnTo>
                  <a:pt x="9010" y="65719"/>
                </a:lnTo>
                <a:lnTo>
                  <a:pt x="8746" y="68577"/>
                </a:lnTo>
                <a:lnTo>
                  <a:pt x="8569" y="71436"/>
                </a:lnTo>
                <a:lnTo>
                  <a:pt x="8373" y="77152"/>
                </a:lnTo>
                <a:lnTo>
                  <a:pt x="8321" y="80009"/>
                </a:lnTo>
                <a:lnTo>
                  <a:pt x="7334" y="82867"/>
                </a:lnTo>
                <a:lnTo>
                  <a:pt x="5723" y="85725"/>
                </a:lnTo>
                <a:lnTo>
                  <a:pt x="3697" y="88582"/>
                </a:lnTo>
                <a:lnTo>
                  <a:pt x="2346" y="91440"/>
                </a:lnTo>
                <a:lnTo>
                  <a:pt x="1445" y="94298"/>
                </a:lnTo>
                <a:lnTo>
                  <a:pt x="845" y="97155"/>
                </a:lnTo>
                <a:lnTo>
                  <a:pt x="444" y="100012"/>
                </a:lnTo>
                <a:lnTo>
                  <a:pt x="178" y="102870"/>
                </a:lnTo>
                <a:lnTo>
                  <a:pt x="0" y="105728"/>
                </a:lnTo>
                <a:lnTo>
                  <a:pt x="834" y="107633"/>
                </a:lnTo>
                <a:lnTo>
                  <a:pt x="2342" y="108903"/>
                </a:lnTo>
                <a:lnTo>
                  <a:pt x="4300" y="109749"/>
                </a:lnTo>
                <a:lnTo>
                  <a:pt x="5606" y="111266"/>
                </a:lnTo>
                <a:lnTo>
                  <a:pt x="6476" y="113230"/>
                </a:lnTo>
                <a:lnTo>
                  <a:pt x="8186" y="119898"/>
                </a:lnTo>
                <a:lnTo>
                  <a:pt x="12758" y="119980"/>
                </a:lnTo>
                <a:lnTo>
                  <a:pt x="16007" y="119039"/>
                </a:lnTo>
                <a:lnTo>
                  <a:pt x="20078" y="117460"/>
                </a:lnTo>
                <a:lnTo>
                  <a:pt x="24696" y="115454"/>
                </a:lnTo>
                <a:lnTo>
                  <a:pt x="28728" y="114117"/>
                </a:lnTo>
                <a:lnTo>
                  <a:pt x="32368" y="113225"/>
                </a:lnTo>
                <a:lnTo>
                  <a:pt x="38953" y="112235"/>
                </a:lnTo>
                <a:lnTo>
                  <a:pt x="45055" y="111795"/>
                </a:lnTo>
                <a:lnTo>
                  <a:pt x="48968" y="110725"/>
                </a:lnTo>
                <a:lnTo>
                  <a:pt x="53482" y="109059"/>
                </a:lnTo>
                <a:lnTo>
                  <a:pt x="58396" y="106996"/>
                </a:lnTo>
                <a:lnTo>
                  <a:pt x="63577" y="105621"/>
                </a:lnTo>
                <a:lnTo>
                  <a:pt x="68936" y="104704"/>
                </a:lnTo>
                <a:lnTo>
                  <a:pt x="74413" y="104093"/>
                </a:lnTo>
                <a:lnTo>
                  <a:pt x="79970" y="103685"/>
                </a:lnTo>
                <a:lnTo>
                  <a:pt x="85580" y="103413"/>
                </a:lnTo>
                <a:lnTo>
                  <a:pt x="96893" y="103111"/>
                </a:lnTo>
                <a:lnTo>
                  <a:pt x="168296" y="102871"/>
                </a:lnTo>
                <a:lnTo>
                  <a:pt x="178105" y="102870"/>
                </a:lnTo>
                <a:lnTo>
                  <a:pt x="181483" y="103823"/>
                </a:lnTo>
                <a:lnTo>
                  <a:pt x="183735" y="105410"/>
                </a:lnTo>
                <a:lnTo>
                  <a:pt x="185236" y="107421"/>
                </a:lnTo>
                <a:lnTo>
                  <a:pt x="188142" y="108761"/>
                </a:lnTo>
                <a:lnTo>
                  <a:pt x="191985" y="109655"/>
                </a:lnTo>
                <a:lnTo>
                  <a:pt x="202737" y="111090"/>
                </a:lnTo>
                <a:lnTo>
                  <a:pt x="206748" y="111286"/>
                </a:lnTo>
                <a:lnTo>
                  <a:pt x="213956" y="1114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48"/>
          <p:cNvSpPr/>
          <p:nvPr/>
        </p:nvSpPr>
        <p:spPr>
          <a:xfrm>
            <a:off x="2360294" y="3926204"/>
            <a:ext cx="25614" cy="291467"/>
          </a:xfrm>
          <a:custGeom>
            <a:avLst/>
            <a:gdLst/>
            <a:ahLst/>
            <a:cxnLst/>
            <a:rect l="0" t="0" r="0" b="0"/>
            <a:pathLst>
              <a:path w="25614" h="291467">
                <a:moveTo>
                  <a:pt x="0" y="0"/>
                </a:moveTo>
                <a:lnTo>
                  <a:pt x="13019" y="0"/>
                </a:lnTo>
                <a:lnTo>
                  <a:pt x="14395" y="953"/>
                </a:lnTo>
                <a:lnTo>
                  <a:pt x="15311" y="2541"/>
                </a:lnTo>
                <a:lnTo>
                  <a:pt x="15923" y="4551"/>
                </a:lnTo>
                <a:lnTo>
                  <a:pt x="16602" y="9326"/>
                </a:lnTo>
                <a:lnTo>
                  <a:pt x="16904" y="15575"/>
                </a:lnTo>
                <a:lnTo>
                  <a:pt x="17098" y="35110"/>
                </a:lnTo>
                <a:lnTo>
                  <a:pt x="17114" y="40551"/>
                </a:lnTo>
                <a:lnTo>
                  <a:pt x="18077" y="46084"/>
                </a:lnTo>
                <a:lnTo>
                  <a:pt x="19671" y="51678"/>
                </a:lnTo>
                <a:lnTo>
                  <a:pt x="21687" y="57312"/>
                </a:lnTo>
                <a:lnTo>
                  <a:pt x="23031" y="63926"/>
                </a:lnTo>
                <a:lnTo>
                  <a:pt x="23926" y="71193"/>
                </a:lnTo>
                <a:lnTo>
                  <a:pt x="24524" y="78894"/>
                </a:lnTo>
                <a:lnTo>
                  <a:pt x="24922" y="85934"/>
                </a:lnTo>
                <a:lnTo>
                  <a:pt x="25364" y="98836"/>
                </a:lnTo>
                <a:lnTo>
                  <a:pt x="25613" y="121360"/>
                </a:lnTo>
                <a:lnTo>
                  <a:pt x="24696" y="129484"/>
                </a:lnTo>
                <a:lnTo>
                  <a:pt x="23131" y="137758"/>
                </a:lnTo>
                <a:lnTo>
                  <a:pt x="21136" y="146131"/>
                </a:lnTo>
                <a:lnTo>
                  <a:pt x="19806" y="154571"/>
                </a:lnTo>
                <a:lnTo>
                  <a:pt x="18919" y="163055"/>
                </a:lnTo>
                <a:lnTo>
                  <a:pt x="18328" y="171569"/>
                </a:lnTo>
                <a:lnTo>
                  <a:pt x="17934" y="180102"/>
                </a:lnTo>
                <a:lnTo>
                  <a:pt x="17496" y="197203"/>
                </a:lnTo>
                <a:lnTo>
                  <a:pt x="17166" y="242556"/>
                </a:lnTo>
                <a:lnTo>
                  <a:pt x="17145" y="29146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49"/>
          <p:cNvSpPr/>
          <p:nvPr/>
        </p:nvSpPr>
        <p:spPr>
          <a:xfrm>
            <a:off x="2492515" y="3986212"/>
            <a:ext cx="210680" cy="205741"/>
          </a:xfrm>
          <a:custGeom>
            <a:avLst/>
            <a:gdLst/>
            <a:ahLst/>
            <a:cxnLst/>
            <a:rect l="0" t="0" r="0" b="0"/>
            <a:pathLst>
              <a:path w="210680" h="205741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3" y="953"/>
                </a:lnTo>
                <a:lnTo>
                  <a:pt x="3682" y="2540"/>
                </a:lnTo>
                <a:lnTo>
                  <a:pt x="4101" y="4551"/>
                </a:lnTo>
                <a:lnTo>
                  <a:pt x="5333" y="5892"/>
                </a:lnTo>
                <a:lnTo>
                  <a:pt x="7107" y="6785"/>
                </a:lnTo>
                <a:lnTo>
                  <a:pt x="9242" y="7381"/>
                </a:lnTo>
                <a:lnTo>
                  <a:pt x="14154" y="10583"/>
                </a:lnTo>
                <a:lnTo>
                  <a:pt x="19513" y="15181"/>
                </a:lnTo>
                <a:lnTo>
                  <a:pt x="25069" y="20400"/>
                </a:lnTo>
                <a:lnTo>
                  <a:pt x="28836" y="23125"/>
                </a:lnTo>
                <a:lnTo>
                  <a:pt x="33253" y="25894"/>
                </a:lnTo>
                <a:lnTo>
                  <a:pt x="38103" y="28693"/>
                </a:lnTo>
                <a:lnTo>
                  <a:pt x="42288" y="31511"/>
                </a:lnTo>
                <a:lnTo>
                  <a:pt x="46031" y="34342"/>
                </a:lnTo>
                <a:lnTo>
                  <a:pt x="49479" y="37183"/>
                </a:lnTo>
                <a:lnTo>
                  <a:pt x="52730" y="40981"/>
                </a:lnTo>
                <a:lnTo>
                  <a:pt x="55850" y="45418"/>
                </a:lnTo>
                <a:lnTo>
                  <a:pt x="58882" y="50281"/>
                </a:lnTo>
                <a:lnTo>
                  <a:pt x="62809" y="55428"/>
                </a:lnTo>
                <a:lnTo>
                  <a:pt x="67332" y="60765"/>
                </a:lnTo>
                <a:lnTo>
                  <a:pt x="72252" y="66227"/>
                </a:lnTo>
                <a:lnTo>
                  <a:pt x="77437" y="70822"/>
                </a:lnTo>
                <a:lnTo>
                  <a:pt x="82799" y="74837"/>
                </a:lnTo>
                <a:lnTo>
                  <a:pt x="88278" y="78467"/>
                </a:lnTo>
                <a:lnTo>
                  <a:pt x="92883" y="82791"/>
                </a:lnTo>
                <a:lnTo>
                  <a:pt x="96906" y="87579"/>
                </a:lnTo>
                <a:lnTo>
                  <a:pt x="100541" y="92676"/>
                </a:lnTo>
                <a:lnTo>
                  <a:pt x="104869" y="97979"/>
                </a:lnTo>
                <a:lnTo>
                  <a:pt x="109659" y="103419"/>
                </a:lnTo>
                <a:lnTo>
                  <a:pt x="114757" y="108951"/>
                </a:lnTo>
                <a:lnTo>
                  <a:pt x="125503" y="120178"/>
                </a:lnTo>
                <a:lnTo>
                  <a:pt x="131035" y="125838"/>
                </a:lnTo>
                <a:lnTo>
                  <a:pt x="135676" y="131518"/>
                </a:lnTo>
                <a:lnTo>
                  <a:pt x="139722" y="137208"/>
                </a:lnTo>
                <a:lnTo>
                  <a:pt x="143372" y="142908"/>
                </a:lnTo>
                <a:lnTo>
                  <a:pt x="147710" y="147659"/>
                </a:lnTo>
                <a:lnTo>
                  <a:pt x="152507" y="151779"/>
                </a:lnTo>
                <a:lnTo>
                  <a:pt x="157611" y="155479"/>
                </a:lnTo>
                <a:lnTo>
                  <a:pt x="161965" y="158898"/>
                </a:lnTo>
                <a:lnTo>
                  <a:pt x="165821" y="162129"/>
                </a:lnTo>
                <a:lnTo>
                  <a:pt x="169344" y="165236"/>
                </a:lnTo>
                <a:lnTo>
                  <a:pt x="172645" y="169213"/>
                </a:lnTo>
                <a:lnTo>
                  <a:pt x="175798" y="173768"/>
                </a:lnTo>
                <a:lnTo>
                  <a:pt x="178853" y="178711"/>
                </a:lnTo>
                <a:lnTo>
                  <a:pt x="181842" y="182006"/>
                </a:lnTo>
                <a:lnTo>
                  <a:pt x="184787" y="184202"/>
                </a:lnTo>
                <a:lnTo>
                  <a:pt x="187703" y="185666"/>
                </a:lnTo>
                <a:lnTo>
                  <a:pt x="191552" y="188547"/>
                </a:lnTo>
                <a:lnTo>
                  <a:pt x="196023" y="192374"/>
                </a:lnTo>
                <a:lnTo>
                  <a:pt x="210679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50"/>
          <p:cNvSpPr/>
          <p:nvPr/>
        </p:nvSpPr>
        <p:spPr>
          <a:xfrm>
            <a:off x="2488882" y="3994785"/>
            <a:ext cx="214313" cy="205741"/>
          </a:xfrm>
          <a:custGeom>
            <a:avLst/>
            <a:gdLst/>
            <a:ahLst/>
            <a:cxnLst/>
            <a:rect l="0" t="0" r="0" b="0"/>
            <a:pathLst>
              <a:path w="214313" h="205741">
                <a:moveTo>
                  <a:pt x="214312" y="0"/>
                </a:moveTo>
                <a:lnTo>
                  <a:pt x="206093" y="0"/>
                </a:lnTo>
                <a:lnTo>
                  <a:pt x="201294" y="4550"/>
                </a:lnTo>
                <a:lnTo>
                  <a:pt x="193839" y="11931"/>
                </a:lnTo>
                <a:lnTo>
                  <a:pt x="191139" y="15574"/>
                </a:lnTo>
                <a:lnTo>
                  <a:pt x="188386" y="19908"/>
                </a:lnTo>
                <a:lnTo>
                  <a:pt x="185598" y="24702"/>
                </a:lnTo>
                <a:lnTo>
                  <a:pt x="181835" y="29803"/>
                </a:lnTo>
                <a:lnTo>
                  <a:pt x="177420" y="35108"/>
                </a:lnTo>
                <a:lnTo>
                  <a:pt x="172573" y="40550"/>
                </a:lnTo>
                <a:lnTo>
                  <a:pt x="168389" y="46083"/>
                </a:lnTo>
                <a:lnTo>
                  <a:pt x="164646" y="51677"/>
                </a:lnTo>
                <a:lnTo>
                  <a:pt x="161200" y="57311"/>
                </a:lnTo>
                <a:lnTo>
                  <a:pt x="156044" y="63925"/>
                </a:lnTo>
                <a:lnTo>
                  <a:pt x="149749" y="71192"/>
                </a:lnTo>
                <a:lnTo>
                  <a:pt x="136088" y="85933"/>
                </a:lnTo>
                <a:lnTo>
                  <a:pt x="117686" y="104942"/>
                </a:lnTo>
                <a:lnTo>
                  <a:pt x="105963" y="116808"/>
                </a:lnTo>
                <a:lnTo>
                  <a:pt x="99217" y="122640"/>
                </a:lnTo>
                <a:lnTo>
                  <a:pt x="91862" y="128432"/>
                </a:lnTo>
                <a:lnTo>
                  <a:pt x="84101" y="134199"/>
                </a:lnTo>
                <a:lnTo>
                  <a:pt x="77023" y="138996"/>
                </a:lnTo>
                <a:lnTo>
                  <a:pt x="70398" y="143146"/>
                </a:lnTo>
                <a:lnTo>
                  <a:pt x="64077" y="146866"/>
                </a:lnTo>
                <a:lnTo>
                  <a:pt x="58911" y="151250"/>
                </a:lnTo>
                <a:lnTo>
                  <a:pt x="54514" y="156079"/>
                </a:lnTo>
                <a:lnTo>
                  <a:pt x="50630" y="161202"/>
                </a:lnTo>
                <a:lnTo>
                  <a:pt x="46136" y="165570"/>
                </a:lnTo>
                <a:lnTo>
                  <a:pt x="41235" y="169435"/>
                </a:lnTo>
                <a:lnTo>
                  <a:pt x="36062" y="172964"/>
                </a:lnTo>
                <a:lnTo>
                  <a:pt x="32614" y="176269"/>
                </a:lnTo>
                <a:lnTo>
                  <a:pt x="30315" y="179425"/>
                </a:lnTo>
                <a:lnTo>
                  <a:pt x="26808" y="185472"/>
                </a:lnTo>
                <a:lnTo>
                  <a:pt x="22075" y="191334"/>
                </a:lnTo>
                <a:lnTo>
                  <a:pt x="16796" y="197115"/>
                </a:lnTo>
                <a:lnTo>
                  <a:pt x="14055" y="199989"/>
                </a:lnTo>
                <a:lnTo>
                  <a:pt x="11275" y="201906"/>
                </a:lnTo>
                <a:lnTo>
                  <a:pt x="5646" y="204036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51"/>
          <p:cNvSpPr/>
          <p:nvPr/>
        </p:nvSpPr>
        <p:spPr>
          <a:xfrm>
            <a:off x="2823209" y="4457700"/>
            <a:ext cx="214314" cy="248603"/>
          </a:xfrm>
          <a:custGeom>
            <a:avLst/>
            <a:gdLst/>
            <a:ahLst/>
            <a:cxnLst/>
            <a:rect l="0" t="0" r="0" b="0"/>
            <a:pathLst>
              <a:path w="214314" h="248603">
                <a:moveTo>
                  <a:pt x="0" y="0"/>
                </a:moveTo>
                <a:lnTo>
                  <a:pt x="15923" y="0"/>
                </a:lnTo>
                <a:lnTo>
                  <a:pt x="21334" y="4551"/>
                </a:lnTo>
                <a:lnTo>
                  <a:pt x="27681" y="10582"/>
                </a:lnTo>
                <a:lnTo>
                  <a:pt x="29884" y="12770"/>
                </a:lnTo>
                <a:lnTo>
                  <a:pt x="33258" y="15181"/>
                </a:lnTo>
                <a:lnTo>
                  <a:pt x="37412" y="17741"/>
                </a:lnTo>
                <a:lnTo>
                  <a:pt x="42087" y="20399"/>
                </a:lnTo>
                <a:lnTo>
                  <a:pt x="46155" y="23124"/>
                </a:lnTo>
                <a:lnTo>
                  <a:pt x="49821" y="25894"/>
                </a:lnTo>
                <a:lnTo>
                  <a:pt x="53216" y="28693"/>
                </a:lnTo>
                <a:lnTo>
                  <a:pt x="57385" y="32463"/>
                </a:lnTo>
                <a:lnTo>
                  <a:pt x="67097" y="41733"/>
                </a:lnTo>
                <a:lnTo>
                  <a:pt x="71402" y="46871"/>
                </a:lnTo>
                <a:lnTo>
                  <a:pt x="75224" y="52203"/>
                </a:lnTo>
                <a:lnTo>
                  <a:pt x="78724" y="57662"/>
                </a:lnTo>
                <a:lnTo>
                  <a:pt x="82963" y="63206"/>
                </a:lnTo>
                <a:lnTo>
                  <a:pt x="87694" y="68807"/>
                </a:lnTo>
                <a:lnTo>
                  <a:pt x="92753" y="74447"/>
                </a:lnTo>
                <a:lnTo>
                  <a:pt x="97078" y="80111"/>
                </a:lnTo>
                <a:lnTo>
                  <a:pt x="100914" y="85792"/>
                </a:lnTo>
                <a:lnTo>
                  <a:pt x="104424" y="91485"/>
                </a:lnTo>
                <a:lnTo>
                  <a:pt x="107716" y="97185"/>
                </a:lnTo>
                <a:lnTo>
                  <a:pt x="113914" y="108598"/>
                </a:lnTo>
                <a:lnTo>
                  <a:pt x="117853" y="115261"/>
                </a:lnTo>
                <a:lnTo>
                  <a:pt x="127309" y="130285"/>
                </a:lnTo>
                <a:lnTo>
                  <a:pt x="131545" y="137338"/>
                </a:lnTo>
                <a:lnTo>
                  <a:pt x="135322" y="143946"/>
                </a:lnTo>
                <a:lnTo>
                  <a:pt x="142058" y="156369"/>
                </a:lnTo>
                <a:lnTo>
                  <a:pt x="148227" y="168240"/>
                </a:lnTo>
                <a:lnTo>
                  <a:pt x="151206" y="173120"/>
                </a:lnTo>
                <a:lnTo>
                  <a:pt x="154144" y="177325"/>
                </a:lnTo>
                <a:lnTo>
                  <a:pt x="157055" y="181082"/>
                </a:lnTo>
                <a:lnTo>
                  <a:pt x="158996" y="185491"/>
                </a:lnTo>
                <a:lnTo>
                  <a:pt x="160290" y="190336"/>
                </a:lnTo>
                <a:lnTo>
                  <a:pt x="161153" y="195470"/>
                </a:lnTo>
                <a:lnTo>
                  <a:pt x="162680" y="199846"/>
                </a:lnTo>
                <a:lnTo>
                  <a:pt x="166918" y="207248"/>
                </a:lnTo>
                <a:lnTo>
                  <a:pt x="171976" y="213712"/>
                </a:lnTo>
                <a:lnTo>
                  <a:pt x="174658" y="216770"/>
                </a:lnTo>
                <a:lnTo>
                  <a:pt x="178351" y="219761"/>
                </a:lnTo>
                <a:lnTo>
                  <a:pt x="182719" y="222707"/>
                </a:lnTo>
                <a:lnTo>
                  <a:pt x="187535" y="225624"/>
                </a:lnTo>
                <a:lnTo>
                  <a:pt x="191698" y="228521"/>
                </a:lnTo>
                <a:lnTo>
                  <a:pt x="195427" y="231405"/>
                </a:lnTo>
                <a:lnTo>
                  <a:pt x="198865" y="234279"/>
                </a:lnTo>
                <a:lnTo>
                  <a:pt x="205225" y="237474"/>
                </a:lnTo>
                <a:lnTo>
                  <a:pt x="208254" y="238326"/>
                </a:lnTo>
                <a:lnTo>
                  <a:pt x="210274" y="239846"/>
                </a:lnTo>
                <a:lnTo>
                  <a:pt x="211620" y="241812"/>
                </a:lnTo>
                <a:lnTo>
                  <a:pt x="214313" y="2486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52"/>
          <p:cNvSpPr/>
          <p:nvPr/>
        </p:nvSpPr>
        <p:spPr>
          <a:xfrm>
            <a:off x="2891789" y="4457700"/>
            <a:ext cx="154306" cy="180023"/>
          </a:xfrm>
          <a:custGeom>
            <a:avLst/>
            <a:gdLst/>
            <a:ahLst/>
            <a:cxnLst/>
            <a:rect l="0" t="0" r="0" b="0"/>
            <a:pathLst>
              <a:path w="154306" h="180023">
                <a:moveTo>
                  <a:pt x="154305" y="0"/>
                </a:moveTo>
                <a:lnTo>
                  <a:pt x="143275" y="0"/>
                </a:lnTo>
                <a:lnTo>
                  <a:pt x="144095" y="0"/>
                </a:lnTo>
                <a:lnTo>
                  <a:pt x="137471" y="0"/>
                </a:lnTo>
                <a:lnTo>
                  <a:pt x="137253" y="4551"/>
                </a:lnTo>
                <a:lnTo>
                  <a:pt x="137188" y="11931"/>
                </a:lnTo>
                <a:lnTo>
                  <a:pt x="136226" y="14621"/>
                </a:lnTo>
                <a:lnTo>
                  <a:pt x="132618" y="20151"/>
                </a:lnTo>
                <a:lnTo>
                  <a:pt x="130322" y="22959"/>
                </a:lnTo>
                <a:lnTo>
                  <a:pt x="127839" y="25783"/>
                </a:lnTo>
                <a:lnTo>
                  <a:pt x="125231" y="28619"/>
                </a:lnTo>
                <a:lnTo>
                  <a:pt x="119794" y="34309"/>
                </a:lnTo>
                <a:lnTo>
                  <a:pt x="117010" y="37160"/>
                </a:lnTo>
                <a:lnTo>
                  <a:pt x="114202" y="40966"/>
                </a:lnTo>
                <a:lnTo>
                  <a:pt x="111377" y="45408"/>
                </a:lnTo>
                <a:lnTo>
                  <a:pt x="108542" y="50275"/>
                </a:lnTo>
                <a:lnTo>
                  <a:pt x="105699" y="54471"/>
                </a:lnTo>
                <a:lnTo>
                  <a:pt x="102851" y="58221"/>
                </a:lnTo>
                <a:lnTo>
                  <a:pt x="100000" y="61674"/>
                </a:lnTo>
                <a:lnTo>
                  <a:pt x="97147" y="65881"/>
                </a:lnTo>
                <a:lnTo>
                  <a:pt x="94292" y="70591"/>
                </a:lnTo>
                <a:lnTo>
                  <a:pt x="91437" y="75635"/>
                </a:lnTo>
                <a:lnTo>
                  <a:pt x="88580" y="79951"/>
                </a:lnTo>
                <a:lnTo>
                  <a:pt x="85724" y="83780"/>
                </a:lnTo>
                <a:lnTo>
                  <a:pt x="82867" y="87286"/>
                </a:lnTo>
                <a:lnTo>
                  <a:pt x="79057" y="90575"/>
                </a:lnTo>
                <a:lnTo>
                  <a:pt x="74612" y="93721"/>
                </a:lnTo>
                <a:lnTo>
                  <a:pt x="69744" y="96771"/>
                </a:lnTo>
                <a:lnTo>
                  <a:pt x="65546" y="100709"/>
                </a:lnTo>
                <a:lnTo>
                  <a:pt x="61795" y="105239"/>
                </a:lnTo>
                <a:lnTo>
                  <a:pt x="58342" y="110164"/>
                </a:lnTo>
                <a:lnTo>
                  <a:pt x="56040" y="114400"/>
                </a:lnTo>
                <a:lnTo>
                  <a:pt x="54505" y="118177"/>
                </a:lnTo>
                <a:lnTo>
                  <a:pt x="53482" y="121646"/>
                </a:lnTo>
                <a:lnTo>
                  <a:pt x="51847" y="124912"/>
                </a:lnTo>
                <a:lnTo>
                  <a:pt x="49805" y="128042"/>
                </a:lnTo>
                <a:lnTo>
                  <a:pt x="47491" y="131081"/>
                </a:lnTo>
                <a:lnTo>
                  <a:pt x="44996" y="134060"/>
                </a:lnTo>
                <a:lnTo>
                  <a:pt x="42380" y="136999"/>
                </a:lnTo>
                <a:lnTo>
                  <a:pt x="39684" y="139910"/>
                </a:lnTo>
                <a:lnTo>
                  <a:pt x="35981" y="142803"/>
                </a:lnTo>
                <a:lnTo>
                  <a:pt x="31607" y="145684"/>
                </a:lnTo>
                <a:lnTo>
                  <a:pt x="26787" y="148557"/>
                </a:lnTo>
                <a:lnTo>
                  <a:pt x="23573" y="151426"/>
                </a:lnTo>
                <a:lnTo>
                  <a:pt x="21430" y="154290"/>
                </a:lnTo>
                <a:lnTo>
                  <a:pt x="20002" y="157153"/>
                </a:lnTo>
                <a:lnTo>
                  <a:pt x="18097" y="160013"/>
                </a:lnTo>
                <a:lnTo>
                  <a:pt x="15875" y="162873"/>
                </a:lnTo>
                <a:lnTo>
                  <a:pt x="10016" y="169755"/>
                </a:lnTo>
                <a:lnTo>
                  <a:pt x="9214" y="173237"/>
                </a:lnTo>
                <a:lnTo>
                  <a:pt x="9000" y="175498"/>
                </a:lnTo>
                <a:lnTo>
                  <a:pt x="7905" y="177006"/>
                </a:lnTo>
                <a:lnTo>
                  <a:pt x="6223" y="178012"/>
                </a:lnTo>
                <a:lnTo>
                  <a:pt x="0" y="1800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53"/>
          <p:cNvSpPr/>
          <p:nvPr/>
        </p:nvSpPr>
        <p:spPr>
          <a:xfrm>
            <a:off x="3174682" y="4491990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17145"/>
                </a:moveTo>
                <a:lnTo>
                  <a:pt x="4551" y="17145"/>
                </a:lnTo>
                <a:lnTo>
                  <a:pt x="5891" y="16192"/>
                </a:lnTo>
                <a:lnTo>
                  <a:pt x="6785" y="14605"/>
                </a:lnTo>
                <a:lnTo>
                  <a:pt x="7381" y="12594"/>
                </a:lnTo>
                <a:lnTo>
                  <a:pt x="8731" y="11253"/>
                </a:lnTo>
                <a:lnTo>
                  <a:pt x="10583" y="10359"/>
                </a:lnTo>
                <a:lnTo>
                  <a:pt x="12770" y="9763"/>
                </a:lnTo>
                <a:lnTo>
                  <a:pt x="15181" y="9367"/>
                </a:lnTo>
                <a:lnTo>
                  <a:pt x="20400" y="8925"/>
                </a:lnTo>
                <a:lnTo>
                  <a:pt x="25894" y="8729"/>
                </a:lnTo>
                <a:lnTo>
                  <a:pt x="36882" y="8619"/>
                </a:lnTo>
                <a:lnTo>
                  <a:pt x="57662" y="8582"/>
                </a:lnTo>
                <a:lnTo>
                  <a:pt x="62254" y="7626"/>
                </a:lnTo>
                <a:lnTo>
                  <a:pt x="66268" y="6036"/>
                </a:lnTo>
                <a:lnTo>
                  <a:pt x="69896" y="4024"/>
                </a:lnTo>
                <a:lnTo>
                  <a:pt x="75172" y="2683"/>
                </a:lnTo>
                <a:lnTo>
                  <a:pt x="81547" y="1788"/>
                </a:lnTo>
                <a:lnTo>
                  <a:pt x="94346" y="794"/>
                </a:lnTo>
                <a:lnTo>
                  <a:pt x="103209" y="353"/>
                </a:lnTo>
                <a:lnTo>
                  <a:pt x="112863" y="157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54"/>
          <p:cNvSpPr/>
          <p:nvPr/>
        </p:nvSpPr>
        <p:spPr>
          <a:xfrm>
            <a:off x="3183254" y="4551997"/>
            <a:ext cx="214314" cy="8574"/>
          </a:xfrm>
          <a:custGeom>
            <a:avLst/>
            <a:gdLst/>
            <a:ahLst/>
            <a:cxnLst/>
            <a:rect l="0" t="0" r="0" b="0"/>
            <a:pathLst>
              <a:path w="214314" h="8574">
                <a:moveTo>
                  <a:pt x="0" y="0"/>
                </a:moveTo>
                <a:lnTo>
                  <a:pt x="15601" y="0"/>
                </a:lnTo>
                <a:lnTo>
                  <a:pt x="17068" y="953"/>
                </a:lnTo>
                <a:lnTo>
                  <a:pt x="18999" y="2540"/>
                </a:lnTo>
                <a:lnTo>
                  <a:pt x="21239" y="4551"/>
                </a:lnTo>
                <a:lnTo>
                  <a:pt x="24637" y="5892"/>
                </a:lnTo>
                <a:lnTo>
                  <a:pt x="28807" y="6785"/>
                </a:lnTo>
                <a:lnTo>
                  <a:pt x="33492" y="7381"/>
                </a:lnTo>
                <a:lnTo>
                  <a:pt x="37568" y="7778"/>
                </a:lnTo>
                <a:lnTo>
                  <a:pt x="41238" y="8043"/>
                </a:lnTo>
                <a:lnTo>
                  <a:pt x="44637" y="8219"/>
                </a:lnTo>
                <a:lnTo>
                  <a:pt x="53494" y="8416"/>
                </a:lnTo>
                <a:lnTo>
                  <a:pt x="177166" y="8573"/>
                </a:lnTo>
                <a:lnTo>
                  <a:pt x="183833" y="7620"/>
                </a:lnTo>
                <a:lnTo>
                  <a:pt x="191136" y="6033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55"/>
          <p:cNvSpPr/>
          <p:nvPr/>
        </p:nvSpPr>
        <p:spPr>
          <a:xfrm>
            <a:off x="3560490" y="4389269"/>
            <a:ext cx="231413" cy="342752"/>
          </a:xfrm>
          <a:custGeom>
            <a:avLst/>
            <a:gdLst/>
            <a:ahLst/>
            <a:cxnLst/>
            <a:rect l="0" t="0" r="0" b="0"/>
            <a:pathLst>
              <a:path w="231413" h="342752">
                <a:moveTo>
                  <a:pt x="188549" y="42713"/>
                </a:moveTo>
                <a:lnTo>
                  <a:pt x="181168" y="35332"/>
                </a:lnTo>
                <a:lnTo>
                  <a:pt x="177967" y="34670"/>
                </a:lnTo>
                <a:lnTo>
                  <a:pt x="175779" y="34494"/>
                </a:lnTo>
                <a:lnTo>
                  <a:pt x="173369" y="33424"/>
                </a:lnTo>
                <a:lnTo>
                  <a:pt x="168150" y="29694"/>
                </a:lnTo>
                <a:lnTo>
                  <a:pt x="165425" y="28319"/>
                </a:lnTo>
                <a:lnTo>
                  <a:pt x="159857" y="26791"/>
                </a:lnTo>
                <a:lnTo>
                  <a:pt x="157991" y="25430"/>
                </a:lnTo>
                <a:lnTo>
                  <a:pt x="156747" y="23572"/>
                </a:lnTo>
                <a:lnTo>
                  <a:pt x="155918" y="21379"/>
                </a:lnTo>
                <a:lnTo>
                  <a:pt x="154413" y="19918"/>
                </a:lnTo>
                <a:lnTo>
                  <a:pt x="152457" y="18944"/>
                </a:lnTo>
                <a:lnTo>
                  <a:pt x="150200" y="18294"/>
                </a:lnTo>
                <a:lnTo>
                  <a:pt x="146791" y="17861"/>
                </a:lnTo>
                <a:lnTo>
                  <a:pt x="142613" y="17573"/>
                </a:lnTo>
                <a:lnTo>
                  <a:pt x="137922" y="17380"/>
                </a:lnTo>
                <a:lnTo>
                  <a:pt x="127631" y="17167"/>
                </a:lnTo>
                <a:lnTo>
                  <a:pt x="95865" y="17005"/>
                </a:lnTo>
                <a:lnTo>
                  <a:pt x="90565" y="17955"/>
                </a:lnTo>
                <a:lnTo>
                  <a:pt x="85127" y="19540"/>
                </a:lnTo>
                <a:lnTo>
                  <a:pt x="79595" y="21549"/>
                </a:lnTo>
                <a:lnTo>
                  <a:pt x="74956" y="22889"/>
                </a:lnTo>
                <a:lnTo>
                  <a:pt x="70910" y="23782"/>
                </a:lnTo>
                <a:lnTo>
                  <a:pt x="67261" y="24378"/>
                </a:lnTo>
                <a:lnTo>
                  <a:pt x="62923" y="25727"/>
                </a:lnTo>
                <a:lnTo>
                  <a:pt x="58126" y="27579"/>
                </a:lnTo>
                <a:lnTo>
                  <a:pt x="53023" y="29767"/>
                </a:lnTo>
                <a:lnTo>
                  <a:pt x="42273" y="34736"/>
                </a:lnTo>
                <a:lnTo>
                  <a:pt x="36740" y="37396"/>
                </a:lnTo>
                <a:lnTo>
                  <a:pt x="32098" y="40121"/>
                </a:lnTo>
                <a:lnTo>
                  <a:pt x="28051" y="42890"/>
                </a:lnTo>
                <a:lnTo>
                  <a:pt x="21014" y="48507"/>
                </a:lnTo>
                <a:lnTo>
                  <a:pt x="14712" y="54178"/>
                </a:lnTo>
                <a:lnTo>
                  <a:pt x="8736" y="62413"/>
                </a:lnTo>
                <a:lnTo>
                  <a:pt x="3857" y="71471"/>
                </a:lnTo>
                <a:lnTo>
                  <a:pt x="1689" y="78672"/>
                </a:lnTo>
                <a:lnTo>
                  <a:pt x="469" y="88081"/>
                </a:lnTo>
                <a:lnTo>
                  <a:pt x="183" y="96531"/>
                </a:lnTo>
                <a:lnTo>
                  <a:pt x="0" y="108377"/>
                </a:lnTo>
                <a:lnTo>
                  <a:pt x="937" y="110302"/>
                </a:lnTo>
                <a:lnTo>
                  <a:pt x="4519" y="114980"/>
                </a:lnTo>
                <a:lnTo>
                  <a:pt x="7760" y="117561"/>
                </a:lnTo>
                <a:lnTo>
                  <a:pt x="11826" y="120234"/>
                </a:lnTo>
                <a:lnTo>
                  <a:pt x="16441" y="122969"/>
                </a:lnTo>
                <a:lnTo>
                  <a:pt x="20471" y="124792"/>
                </a:lnTo>
                <a:lnTo>
                  <a:pt x="27487" y="126818"/>
                </a:lnTo>
                <a:lnTo>
                  <a:pt x="33782" y="127718"/>
                </a:lnTo>
                <a:lnTo>
                  <a:pt x="40706" y="128118"/>
                </a:lnTo>
                <a:lnTo>
                  <a:pt x="50134" y="128296"/>
                </a:lnTo>
                <a:lnTo>
                  <a:pt x="55315" y="127390"/>
                </a:lnTo>
                <a:lnTo>
                  <a:pt x="60674" y="125835"/>
                </a:lnTo>
                <a:lnTo>
                  <a:pt x="66152" y="123845"/>
                </a:lnTo>
                <a:lnTo>
                  <a:pt x="71708" y="121566"/>
                </a:lnTo>
                <a:lnTo>
                  <a:pt x="77318" y="119094"/>
                </a:lnTo>
                <a:lnTo>
                  <a:pt x="82963" y="116494"/>
                </a:lnTo>
                <a:lnTo>
                  <a:pt x="88631" y="112855"/>
                </a:lnTo>
                <a:lnTo>
                  <a:pt x="94315" y="108525"/>
                </a:lnTo>
                <a:lnTo>
                  <a:pt x="100009" y="103733"/>
                </a:lnTo>
                <a:lnTo>
                  <a:pt x="104757" y="99585"/>
                </a:lnTo>
                <a:lnTo>
                  <a:pt x="112574" y="92437"/>
                </a:lnTo>
                <a:lnTo>
                  <a:pt x="126880" y="78507"/>
                </a:lnTo>
                <a:lnTo>
                  <a:pt x="131244" y="73243"/>
                </a:lnTo>
                <a:lnTo>
                  <a:pt x="135106" y="67829"/>
                </a:lnTo>
                <a:lnTo>
                  <a:pt x="141937" y="57686"/>
                </a:lnTo>
                <a:lnTo>
                  <a:pt x="148148" y="50003"/>
                </a:lnTo>
                <a:lnTo>
                  <a:pt x="154083" y="43413"/>
                </a:lnTo>
                <a:lnTo>
                  <a:pt x="157000" y="40323"/>
                </a:lnTo>
                <a:lnTo>
                  <a:pt x="158944" y="37309"/>
                </a:lnTo>
                <a:lnTo>
                  <a:pt x="162632" y="28518"/>
                </a:lnTo>
                <a:lnTo>
                  <a:pt x="168382" y="19881"/>
                </a:lnTo>
                <a:lnTo>
                  <a:pt x="170061" y="14150"/>
                </a:lnTo>
                <a:lnTo>
                  <a:pt x="169556" y="11289"/>
                </a:lnTo>
                <a:lnTo>
                  <a:pt x="163309" y="604"/>
                </a:lnTo>
                <a:lnTo>
                  <a:pt x="162926" y="0"/>
                </a:lnTo>
                <a:lnTo>
                  <a:pt x="162845" y="9195"/>
                </a:lnTo>
                <a:lnTo>
                  <a:pt x="162833" y="28471"/>
                </a:lnTo>
                <a:lnTo>
                  <a:pt x="165372" y="36701"/>
                </a:lnTo>
                <a:lnTo>
                  <a:pt x="167383" y="41562"/>
                </a:lnTo>
                <a:lnTo>
                  <a:pt x="168723" y="47661"/>
                </a:lnTo>
                <a:lnTo>
                  <a:pt x="169617" y="54584"/>
                </a:lnTo>
                <a:lnTo>
                  <a:pt x="170213" y="62057"/>
                </a:lnTo>
                <a:lnTo>
                  <a:pt x="170610" y="69897"/>
                </a:lnTo>
                <a:lnTo>
                  <a:pt x="171051" y="86227"/>
                </a:lnTo>
                <a:lnTo>
                  <a:pt x="172122" y="94582"/>
                </a:lnTo>
                <a:lnTo>
                  <a:pt x="173788" y="103011"/>
                </a:lnTo>
                <a:lnTo>
                  <a:pt x="175851" y="111486"/>
                </a:lnTo>
                <a:lnTo>
                  <a:pt x="177226" y="119994"/>
                </a:lnTo>
                <a:lnTo>
                  <a:pt x="178143" y="128524"/>
                </a:lnTo>
                <a:lnTo>
                  <a:pt x="178754" y="137068"/>
                </a:lnTo>
                <a:lnTo>
                  <a:pt x="180115" y="145621"/>
                </a:lnTo>
                <a:lnTo>
                  <a:pt x="181974" y="154181"/>
                </a:lnTo>
                <a:lnTo>
                  <a:pt x="184165" y="162745"/>
                </a:lnTo>
                <a:lnTo>
                  <a:pt x="186580" y="171312"/>
                </a:lnTo>
                <a:lnTo>
                  <a:pt x="191801" y="188451"/>
                </a:lnTo>
                <a:lnTo>
                  <a:pt x="193575" y="197021"/>
                </a:lnTo>
                <a:lnTo>
                  <a:pt x="194757" y="205593"/>
                </a:lnTo>
                <a:lnTo>
                  <a:pt x="195545" y="214165"/>
                </a:lnTo>
                <a:lnTo>
                  <a:pt x="197024" y="222737"/>
                </a:lnTo>
                <a:lnTo>
                  <a:pt x="198961" y="231309"/>
                </a:lnTo>
                <a:lnTo>
                  <a:pt x="201206" y="239881"/>
                </a:lnTo>
                <a:lnTo>
                  <a:pt x="202702" y="248454"/>
                </a:lnTo>
                <a:lnTo>
                  <a:pt x="203700" y="257026"/>
                </a:lnTo>
                <a:lnTo>
                  <a:pt x="204365" y="265599"/>
                </a:lnTo>
                <a:lnTo>
                  <a:pt x="205760" y="273218"/>
                </a:lnTo>
                <a:lnTo>
                  <a:pt x="207643" y="280203"/>
                </a:lnTo>
                <a:lnTo>
                  <a:pt x="209851" y="286765"/>
                </a:lnTo>
                <a:lnTo>
                  <a:pt x="211323" y="293044"/>
                </a:lnTo>
                <a:lnTo>
                  <a:pt x="212304" y="299136"/>
                </a:lnTo>
                <a:lnTo>
                  <a:pt x="212959" y="305101"/>
                </a:lnTo>
                <a:lnTo>
                  <a:pt x="213686" y="314270"/>
                </a:lnTo>
                <a:lnTo>
                  <a:pt x="214095" y="324787"/>
                </a:lnTo>
                <a:lnTo>
                  <a:pt x="214152" y="327917"/>
                </a:lnTo>
                <a:lnTo>
                  <a:pt x="215143" y="330957"/>
                </a:lnTo>
                <a:lnTo>
                  <a:pt x="222038" y="341589"/>
                </a:lnTo>
                <a:lnTo>
                  <a:pt x="222484" y="342235"/>
                </a:lnTo>
                <a:lnTo>
                  <a:pt x="225221" y="342522"/>
                </a:lnTo>
                <a:lnTo>
                  <a:pt x="231412" y="34275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56"/>
          <p:cNvSpPr/>
          <p:nvPr/>
        </p:nvSpPr>
        <p:spPr>
          <a:xfrm>
            <a:off x="2643197" y="4269108"/>
            <a:ext cx="1393599" cy="651506"/>
          </a:xfrm>
          <a:custGeom>
            <a:avLst/>
            <a:gdLst/>
            <a:ahLst/>
            <a:cxnLst/>
            <a:rect l="0" t="0" r="0" b="0"/>
            <a:pathLst>
              <a:path w="1393599" h="651506">
                <a:moveTo>
                  <a:pt x="51425" y="85721"/>
                </a:moveTo>
                <a:lnTo>
                  <a:pt x="46874" y="85721"/>
                </a:lnTo>
                <a:lnTo>
                  <a:pt x="45533" y="86674"/>
                </a:lnTo>
                <a:lnTo>
                  <a:pt x="44640" y="88262"/>
                </a:lnTo>
                <a:lnTo>
                  <a:pt x="43205" y="93102"/>
                </a:lnTo>
                <a:lnTo>
                  <a:pt x="45549" y="96304"/>
                </a:lnTo>
                <a:lnTo>
                  <a:pt x="47508" y="98492"/>
                </a:lnTo>
                <a:lnTo>
                  <a:pt x="48814" y="100903"/>
                </a:lnTo>
                <a:lnTo>
                  <a:pt x="50264" y="106121"/>
                </a:lnTo>
                <a:lnTo>
                  <a:pt x="51081" y="118965"/>
                </a:lnTo>
                <a:lnTo>
                  <a:pt x="48732" y="129389"/>
                </a:lnTo>
                <a:lnTo>
                  <a:pt x="45466" y="140372"/>
                </a:lnTo>
                <a:lnTo>
                  <a:pt x="43627" y="158218"/>
                </a:lnTo>
                <a:lnTo>
                  <a:pt x="43197" y="173187"/>
                </a:lnTo>
                <a:lnTo>
                  <a:pt x="40465" y="191905"/>
                </a:lnTo>
                <a:lnTo>
                  <a:pt x="37029" y="211972"/>
                </a:lnTo>
                <a:lnTo>
                  <a:pt x="35502" y="230415"/>
                </a:lnTo>
                <a:lnTo>
                  <a:pt x="34823" y="248137"/>
                </a:lnTo>
                <a:lnTo>
                  <a:pt x="34441" y="274180"/>
                </a:lnTo>
                <a:lnTo>
                  <a:pt x="33399" y="292353"/>
                </a:lnTo>
                <a:lnTo>
                  <a:pt x="31787" y="302533"/>
                </a:lnTo>
                <a:lnTo>
                  <a:pt x="29761" y="313130"/>
                </a:lnTo>
                <a:lnTo>
                  <a:pt x="27509" y="332525"/>
                </a:lnTo>
                <a:lnTo>
                  <a:pt x="25556" y="350670"/>
                </a:lnTo>
                <a:lnTo>
                  <a:pt x="21513" y="368259"/>
                </a:lnTo>
                <a:lnTo>
                  <a:pt x="19081" y="385601"/>
                </a:lnTo>
                <a:lnTo>
                  <a:pt x="17047" y="403787"/>
                </a:lnTo>
                <a:lnTo>
                  <a:pt x="15172" y="413970"/>
                </a:lnTo>
                <a:lnTo>
                  <a:pt x="12968" y="424569"/>
                </a:lnTo>
                <a:lnTo>
                  <a:pt x="10521" y="443966"/>
                </a:lnTo>
                <a:lnTo>
                  <a:pt x="8480" y="462111"/>
                </a:lnTo>
                <a:lnTo>
                  <a:pt x="4399" y="479701"/>
                </a:lnTo>
                <a:lnTo>
                  <a:pt x="1949" y="494504"/>
                </a:lnTo>
                <a:lnTo>
                  <a:pt x="570" y="513547"/>
                </a:lnTo>
                <a:lnTo>
                  <a:pt x="162" y="531255"/>
                </a:lnTo>
                <a:lnTo>
                  <a:pt x="0" y="566932"/>
                </a:lnTo>
                <a:lnTo>
                  <a:pt x="949" y="570359"/>
                </a:lnTo>
                <a:lnTo>
                  <a:pt x="5883" y="579732"/>
                </a:lnTo>
                <a:lnTo>
                  <a:pt x="8721" y="588542"/>
                </a:lnTo>
                <a:lnTo>
                  <a:pt x="15171" y="597184"/>
                </a:lnTo>
                <a:lnTo>
                  <a:pt x="20390" y="602916"/>
                </a:lnTo>
                <a:lnTo>
                  <a:pt x="23115" y="604826"/>
                </a:lnTo>
                <a:lnTo>
                  <a:pt x="31501" y="608465"/>
                </a:lnTo>
                <a:lnTo>
                  <a:pt x="37172" y="612692"/>
                </a:lnTo>
                <a:lnTo>
                  <a:pt x="40971" y="614200"/>
                </a:lnTo>
                <a:lnTo>
                  <a:pt x="60755" y="619161"/>
                </a:lnTo>
                <a:lnTo>
                  <a:pt x="71764" y="622843"/>
                </a:lnTo>
                <a:lnTo>
                  <a:pt x="96894" y="625207"/>
                </a:lnTo>
                <a:lnTo>
                  <a:pt x="139166" y="625738"/>
                </a:lnTo>
                <a:lnTo>
                  <a:pt x="274392" y="625788"/>
                </a:lnTo>
                <a:lnTo>
                  <a:pt x="310635" y="630340"/>
                </a:lnTo>
                <a:lnTo>
                  <a:pt x="350055" y="633170"/>
                </a:lnTo>
                <a:lnTo>
                  <a:pt x="391897" y="634008"/>
                </a:lnTo>
                <a:lnTo>
                  <a:pt x="801642" y="634362"/>
                </a:lnTo>
                <a:lnTo>
                  <a:pt x="833483" y="636902"/>
                </a:lnTo>
                <a:lnTo>
                  <a:pt x="865731" y="640253"/>
                </a:lnTo>
                <a:lnTo>
                  <a:pt x="895939" y="641743"/>
                </a:lnTo>
                <a:lnTo>
                  <a:pt x="925240" y="642404"/>
                </a:lnTo>
                <a:lnTo>
                  <a:pt x="982855" y="642829"/>
                </a:lnTo>
                <a:lnTo>
                  <a:pt x="1025799" y="647454"/>
                </a:lnTo>
                <a:lnTo>
                  <a:pt x="1068685" y="650306"/>
                </a:lnTo>
                <a:lnTo>
                  <a:pt x="1107003" y="651151"/>
                </a:lnTo>
                <a:lnTo>
                  <a:pt x="1252365" y="651505"/>
                </a:lnTo>
                <a:lnTo>
                  <a:pt x="1266531" y="648967"/>
                </a:lnTo>
                <a:lnTo>
                  <a:pt x="1279177" y="645615"/>
                </a:lnTo>
                <a:lnTo>
                  <a:pt x="1313402" y="642217"/>
                </a:lnTo>
                <a:lnTo>
                  <a:pt x="1321281" y="638488"/>
                </a:lnTo>
                <a:lnTo>
                  <a:pt x="1331072" y="631033"/>
                </a:lnTo>
                <a:lnTo>
                  <a:pt x="1333148" y="628333"/>
                </a:lnTo>
                <a:lnTo>
                  <a:pt x="1341304" y="609767"/>
                </a:lnTo>
                <a:lnTo>
                  <a:pt x="1349070" y="593843"/>
                </a:lnTo>
                <a:lnTo>
                  <a:pt x="1352056" y="582698"/>
                </a:lnTo>
                <a:lnTo>
                  <a:pt x="1353737" y="565714"/>
                </a:lnTo>
                <a:lnTo>
                  <a:pt x="1354235" y="546076"/>
                </a:lnTo>
                <a:lnTo>
                  <a:pt x="1354403" y="513841"/>
                </a:lnTo>
                <a:lnTo>
                  <a:pt x="1356966" y="496977"/>
                </a:lnTo>
                <a:lnTo>
                  <a:pt x="1360328" y="479004"/>
                </a:lnTo>
                <a:lnTo>
                  <a:pt x="1361225" y="468877"/>
                </a:lnTo>
                <a:lnTo>
                  <a:pt x="1361822" y="458317"/>
                </a:lnTo>
                <a:lnTo>
                  <a:pt x="1362486" y="438962"/>
                </a:lnTo>
                <a:lnTo>
                  <a:pt x="1362860" y="409461"/>
                </a:lnTo>
                <a:lnTo>
                  <a:pt x="1362913" y="398703"/>
                </a:lnTo>
                <a:lnTo>
                  <a:pt x="1363900" y="387721"/>
                </a:lnTo>
                <a:lnTo>
                  <a:pt x="1365511" y="376589"/>
                </a:lnTo>
                <a:lnTo>
                  <a:pt x="1367537" y="365359"/>
                </a:lnTo>
                <a:lnTo>
                  <a:pt x="1368888" y="354061"/>
                </a:lnTo>
                <a:lnTo>
                  <a:pt x="1369789" y="342720"/>
                </a:lnTo>
                <a:lnTo>
                  <a:pt x="1370389" y="331349"/>
                </a:lnTo>
                <a:lnTo>
                  <a:pt x="1371056" y="311094"/>
                </a:lnTo>
                <a:lnTo>
                  <a:pt x="1372305" y="291615"/>
                </a:lnTo>
                <a:lnTo>
                  <a:pt x="1373972" y="281086"/>
                </a:lnTo>
                <a:lnTo>
                  <a:pt x="1376036" y="270257"/>
                </a:lnTo>
                <a:lnTo>
                  <a:pt x="1378329" y="250605"/>
                </a:lnTo>
                <a:lnTo>
                  <a:pt x="1380300" y="232346"/>
                </a:lnTo>
                <a:lnTo>
                  <a:pt x="1384351" y="214705"/>
                </a:lnTo>
                <a:lnTo>
                  <a:pt x="1386786" y="197341"/>
                </a:lnTo>
                <a:lnTo>
                  <a:pt x="1387869" y="180097"/>
                </a:lnTo>
                <a:lnTo>
                  <a:pt x="1388350" y="162909"/>
                </a:lnTo>
                <a:lnTo>
                  <a:pt x="1391104" y="148285"/>
                </a:lnTo>
                <a:lnTo>
                  <a:pt x="1393172" y="141718"/>
                </a:lnTo>
                <a:lnTo>
                  <a:pt x="1393598" y="135435"/>
                </a:lnTo>
                <a:lnTo>
                  <a:pt x="1389978" y="111664"/>
                </a:lnTo>
                <a:lnTo>
                  <a:pt x="1389103" y="94360"/>
                </a:lnTo>
                <a:lnTo>
                  <a:pt x="1388980" y="88623"/>
                </a:lnTo>
                <a:lnTo>
                  <a:pt x="1386304" y="77169"/>
                </a:lnTo>
                <a:lnTo>
                  <a:pt x="1381939" y="66680"/>
                </a:lnTo>
                <a:lnTo>
                  <a:pt x="1374127" y="55421"/>
                </a:lnTo>
                <a:lnTo>
                  <a:pt x="1368590" y="49077"/>
                </a:lnTo>
                <a:lnTo>
                  <a:pt x="1355567" y="40151"/>
                </a:lnTo>
                <a:lnTo>
                  <a:pt x="1335052" y="29554"/>
                </a:lnTo>
                <a:lnTo>
                  <a:pt x="1295675" y="16614"/>
                </a:lnTo>
                <a:lnTo>
                  <a:pt x="1289547" y="13932"/>
                </a:lnTo>
                <a:lnTo>
                  <a:pt x="1275119" y="10953"/>
                </a:lnTo>
                <a:lnTo>
                  <a:pt x="1227300" y="7930"/>
                </a:lnTo>
                <a:lnTo>
                  <a:pt x="1185256" y="1846"/>
                </a:lnTo>
                <a:lnTo>
                  <a:pt x="1144601" y="362"/>
                </a:lnTo>
                <a:lnTo>
                  <a:pt x="1001297" y="0"/>
                </a:lnTo>
                <a:lnTo>
                  <a:pt x="961624" y="4548"/>
                </a:lnTo>
                <a:lnTo>
                  <a:pt x="919707" y="7378"/>
                </a:lnTo>
                <a:lnTo>
                  <a:pt x="877124" y="8216"/>
                </a:lnTo>
                <a:lnTo>
                  <a:pt x="834345" y="8465"/>
                </a:lnTo>
                <a:lnTo>
                  <a:pt x="796058" y="13089"/>
                </a:lnTo>
                <a:lnTo>
                  <a:pt x="756033" y="15941"/>
                </a:lnTo>
                <a:lnTo>
                  <a:pt x="714011" y="16786"/>
                </a:lnTo>
                <a:lnTo>
                  <a:pt x="671397" y="17036"/>
                </a:lnTo>
                <a:lnTo>
                  <a:pt x="628609" y="21661"/>
                </a:lnTo>
                <a:lnTo>
                  <a:pt x="590319" y="24513"/>
                </a:lnTo>
                <a:lnTo>
                  <a:pt x="550293" y="25358"/>
                </a:lnTo>
                <a:lnTo>
                  <a:pt x="512822" y="30160"/>
                </a:lnTo>
                <a:lnTo>
                  <a:pt x="460136" y="34424"/>
                </a:lnTo>
                <a:lnTo>
                  <a:pt x="423773" y="39937"/>
                </a:lnTo>
                <a:lnTo>
                  <a:pt x="389821" y="42946"/>
                </a:lnTo>
                <a:lnTo>
                  <a:pt x="349726" y="49473"/>
                </a:lnTo>
                <a:lnTo>
                  <a:pt x="319198" y="53391"/>
                </a:lnTo>
                <a:lnTo>
                  <a:pt x="283283" y="63249"/>
                </a:lnTo>
                <a:lnTo>
                  <a:pt x="240073" y="70415"/>
                </a:lnTo>
                <a:lnTo>
                  <a:pt x="216858" y="75154"/>
                </a:lnTo>
                <a:lnTo>
                  <a:pt x="204008" y="77215"/>
                </a:lnTo>
                <a:lnTo>
                  <a:pt x="180237" y="83759"/>
                </a:lnTo>
                <a:lnTo>
                  <a:pt x="140021" y="85607"/>
                </a:lnTo>
                <a:lnTo>
                  <a:pt x="111432" y="8572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1" name="Group 100"/>
          <p:cNvGrpSpPr/>
          <p:nvPr/>
        </p:nvGrpSpPr>
        <p:grpSpPr>
          <a:xfrm>
            <a:off x="5789295" y="4029078"/>
            <a:ext cx="3034631" cy="1954518"/>
            <a:chOff x="5789295" y="4029078"/>
            <a:chExt cx="3034631" cy="1954518"/>
          </a:xfrm>
        </p:grpSpPr>
        <p:sp>
          <p:nvSpPr>
            <p:cNvPr id="72" name="SMARTPenAnnotation257"/>
            <p:cNvSpPr/>
            <p:nvPr/>
          </p:nvSpPr>
          <p:spPr>
            <a:xfrm>
              <a:off x="5789295" y="4174807"/>
              <a:ext cx="299650" cy="668611"/>
            </a:xfrm>
            <a:custGeom>
              <a:avLst/>
              <a:gdLst/>
              <a:ahLst/>
              <a:cxnLst/>
              <a:rect l="0" t="0" r="0" b="0"/>
              <a:pathLst>
                <a:path w="299650" h="668611">
                  <a:moveTo>
                    <a:pt x="94297" y="0"/>
                  </a:moveTo>
                  <a:lnTo>
                    <a:pt x="94297" y="4551"/>
                  </a:lnTo>
                  <a:lnTo>
                    <a:pt x="93345" y="5891"/>
                  </a:lnTo>
                  <a:lnTo>
                    <a:pt x="91757" y="6785"/>
                  </a:lnTo>
                  <a:lnTo>
                    <a:pt x="89746" y="7381"/>
                  </a:lnTo>
                  <a:lnTo>
                    <a:pt x="88405" y="9683"/>
                  </a:lnTo>
                  <a:lnTo>
                    <a:pt x="86916" y="17321"/>
                  </a:lnTo>
                  <a:lnTo>
                    <a:pt x="86078" y="27781"/>
                  </a:lnTo>
                  <a:lnTo>
                    <a:pt x="85008" y="30903"/>
                  </a:lnTo>
                  <a:lnTo>
                    <a:pt x="81278" y="36912"/>
                  </a:lnTo>
                  <a:lnTo>
                    <a:pt x="78986" y="45298"/>
                  </a:lnTo>
                  <a:lnTo>
                    <a:pt x="77394" y="65867"/>
                  </a:lnTo>
                  <a:lnTo>
                    <a:pt x="77259" y="75629"/>
                  </a:lnTo>
                  <a:lnTo>
                    <a:pt x="74660" y="86318"/>
                  </a:lnTo>
                  <a:lnTo>
                    <a:pt x="71282" y="97419"/>
                  </a:lnTo>
                  <a:lnTo>
                    <a:pt x="69381" y="114378"/>
                  </a:lnTo>
                  <a:lnTo>
                    <a:pt x="68817" y="131468"/>
                  </a:lnTo>
                  <a:lnTo>
                    <a:pt x="68581" y="206904"/>
                  </a:lnTo>
                  <a:lnTo>
                    <a:pt x="71120" y="216100"/>
                  </a:lnTo>
                  <a:lnTo>
                    <a:pt x="77905" y="231987"/>
                  </a:lnTo>
                  <a:lnTo>
                    <a:pt x="83201" y="242171"/>
                  </a:lnTo>
                  <a:lnTo>
                    <a:pt x="91539" y="253258"/>
                  </a:lnTo>
                  <a:lnTo>
                    <a:pt x="100042" y="262576"/>
                  </a:lnTo>
                  <a:lnTo>
                    <a:pt x="105740" y="268466"/>
                  </a:lnTo>
                  <a:lnTo>
                    <a:pt x="108593" y="270417"/>
                  </a:lnTo>
                  <a:lnTo>
                    <a:pt x="114303" y="272586"/>
                  </a:lnTo>
                  <a:lnTo>
                    <a:pt x="122556" y="273549"/>
                  </a:lnTo>
                  <a:lnTo>
                    <a:pt x="131622" y="273978"/>
                  </a:lnTo>
                  <a:lnTo>
                    <a:pt x="138826" y="274168"/>
                  </a:lnTo>
                  <a:lnTo>
                    <a:pt x="157058" y="274307"/>
                  </a:lnTo>
                  <a:lnTo>
                    <a:pt x="165370" y="271774"/>
                  </a:lnTo>
                  <a:lnTo>
                    <a:pt x="174463" y="267474"/>
                  </a:lnTo>
                  <a:lnTo>
                    <a:pt x="181679" y="262388"/>
                  </a:lnTo>
                  <a:lnTo>
                    <a:pt x="190601" y="256952"/>
                  </a:lnTo>
                  <a:lnTo>
                    <a:pt x="195647" y="254169"/>
                  </a:lnTo>
                  <a:lnTo>
                    <a:pt x="203794" y="245996"/>
                  </a:lnTo>
                  <a:lnTo>
                    <a:pt x="210590" y="236014"/>
                  </a:lnTo>
                  <a:lnTo>
                    <a:pt x="219771" y="219684"/>
                  </a:lnTo>
                  <a:lnTo>
                    <a:pt x="228524" y="201828"/>
                  </a:lnTo>
                  <a:lnTo>
                    <a:pt x="237150" y="179816"/>
                  </a:lnTo>
                  <a:lnTo>
                    <a:pt x="245738" y="160806"/>
                  </a:lnTo>
                  <a:lnTo>
                    <a:pt x="260031" y="131549"/>
                  </a:lnTo>
                  <a:lnTo>
                    <a:pt x="263207" y="120061"/>
                  </a:lnTo>
                  <a:lnTo>
                    <a:pt x="264995" y="102884"/>
                  </a:lnTo>
                  <a:lnTo>
                    <a:pt x="265245" y="97164"/>
                  </a:lnTo>
                  <a:lnTo>
                    <a:pt x="266365" y="92399"/>
                  </a:lnTo>
                  <a:lnTo>
                    <a:pt x="270149" y="84564"/>
                  </a:lnTo>
                  <a:lnTo>
                    <a:pt x="270587" y="80188"/>
                  </a:lnTo>
                  <a:lnTo>
                    <a:pt x="266986" y="62018"/>
                  </a:lnTo>
                  <a:lnTo>
                    <a:pt x="266572" y="58490"/>
                  </a:lnTo>
                  <a:lnTo>
                    <a:pt x="265345" y="56139"/>
                  </a:lnTo>
                  <a:lnTo>
                    <a:pt x="263574" y="54571"/>
                  </a:lnTo>
                  <a:lnTo>
                    <a:pt x="261441" y="53525"/>
                  </a:lnTo>
                  <a:lnTo>
                    <a:pt x="252126" y="45957"/>
                  </a:lnTo>
                  <a:lnTo>
                    <a:pt x="250168" y="44238"/>
                  </a:lnTo>
                  <a:lnTo>
                    <a:pt x="246758" y="43474"/>
                  </a:lnTo>
                  <a:lnTo>
                    <a:pt x="240424" y="42898"/>
                  </a:lnTo>
                  <a:lnTo>
                    <a:pt x="240064" y="54797"/>
                  </a:lnTo>
                  <a:lnTo>
                    <a:pt x="241005" y="57486"/>
                  </a:lnTo>
                  <a:lnTo>
                    <a:pt x="245928" y="65822"/>
                  </a:lnTo>
                  <a:lnTo>
                    <a:pt x="247414" y="71482"/>
                  </a:lnTo>
                  <a:lnTo>
                    <a:pt x="248367" y="89721"/>
                  </a:lnTo>
                  <a:lnTo>
                    <a:pt x="248498" y="100518"/>
                  </a:lnTo>
                  <a:lnTo>
                    <a:pt x="251095" y="111667"/>
                  </a:lnTo>
                  <a:lnTo>
                    <a:pt x="257913" y="128654"/>
                  </a:lnTo>
                  <a:lnTo>
                    <a:pt x="265966" y="148293"/>
                  </a:lnTo>
                  <a:lnTo>
                    <a:pt x="271559" y="164015"/>
                  </a:lnTo>
                  <a:lnTo>
                    <a:pt x="277220" y="180528"/>
                  </a:lnTo>
                  <a:lnTo>
                    <a:pt x="280372" y="197392"/>
                  </a:lnTo>
                  <a:lnTo>
                    <a:pt x="282724" y="214413"/>
                  </a:lnTo>
                  <a:lnTo>
                    <a:pt x="286945" y="231502"/>
                  </a:lnTo>
                  <a:lnTo>
                    <a:pt x="289456" y="251162"/>
                  </a:lnTo>
                  <a:lnTo>
                    <a:pt x="290126" y="261739"/>
                  </a:lnTo>
                  <a:lnTo>
                    <a:pt x="291524" y="272600"/>
                  </a:lnTo>
                  <a:lnTo>
                    <a:pt x="293409" y="283651"/>
                  </a:lnTo>
                  <a:lnTo>
                    <a:pt x="295619" y="294828"/>
                  </a:lnTo>
                  <a:lnTo>
                    <a:pt x="297091" y="306090"/>
                  </a:lnTo>
                  <a:lnTo>
                    <a:pt x="298073" y="317407"/>
                  </a:lnTo>
                  <a:lnTo>
                    <a:pt x="298728" y="328763"/>
                  </a:lnTo>
                  <a:lnTo>
                    <a:pt x="299455" y="351539"/>
                  </a:lnTo>
                  <a:lnTo>
                    <a:pt x="299649" y="362947"/>
                  </a:lnTo>
                  <a:lnTo>
                    <a:pt x="298826" y="374362"/>
                  </a:lnTo>
                  <a:lnTo>
                    <a:pt x="297324" y="385782"/>
                  </a:lnTo>
                  <a:lnTo>
                    <a:pt x="295371" y="397206"/>
                  </a:lnTo>
                  <a:lnTo>
                    <a:pt x="294069" y="408631"/>
                  </a:lnTo>
                  <a:lnTo>
                    <a:pt x="293201" y="420058"/>
                  </a:lnTo>
                  <a:lnTo>
                    <a:pt x="292622" y="431487"/>
                  </a:lnTo>
                  <a:lnTo>
                    <a:pt x="291283" y="442915"/>
                  </a:lnTo>
                  <a:lnTo>
                    <a:pt x="289439" y="454345"/>
                  </a:lnTo>
                  <a:lnTo>
                    <a:pt x="287257" y="465774"/>
                  </a:lnTo>
                  <a:lnTo>
                    <a:pt x="282292" y="488633"/>
                  </a:lnTo>
                  <a:lnTo>
                    <a:pt x="279634" y="500063"/>
                  </a:lnTo>
                  <a:lnTo>
                    <a:pt x="274142" y="520383"/>
                  </a:lnTo>
                  <a:lnTo>
                    <a:pt x="267573" y="538939"/>
                  </a:lnTo>
                  <a:lnTo>
                    <a:pt x="258304" y="556711"/>
                  </a:lnTo>
                  <a:lnTo>
                    <a:pt x="253165" y="565451"/>
                  </a:lnTo>
                  <a:lnTo>
                    <a:pt x="242375" y="582782"/>
                  </a:lnTo>
                  <a:lnTo>
                    <a:pt x="236831" y="590451"/>
                  </a:lnTo>
                  <a:lnTo>
                    <a:pt x="231229" y="597469"/>
                  </a:lnTo>
                  <a:lnTo>
                    <a:pt x="225590" y="604053"/>
                  </a:lnTo>
                  <a:lnTo>
                    <a:pt x="216785" y="616448"/>
                  </a:lnTo>
                  <a:lnTo>
                    <a:pt x="213103" y="622420"/>
                  </a:lnTo>
                  <a:lnTo>
                    <a:pt x="203932" y="631596"/>
                  </a:lnTo>
                  <a:lnTo>
                    <a:pt x="198820" y="635377"/>
                  </a:lnTo>
                  <a:lnTo>
                    <a:pt x="193506" y="638849"/>
                  </a:lnTo>
                  <a:lnTo>
                    <a:pt x="188059" y="642117"/>
                  </a:lnTo>
                  <a:lnTo>
                    <a:pt x="182523" y="645248"/>
                  </a:lnTo>
                  <a:lnTo>
                    <a:pt x="171291" y="651267"/>
                  </a:lnTo>
                  <a:lnTo>
                    <a:pt x="148558" y="662892"/>
                  </a:lnTo>
                  <a:lnTo>
                    <a:pt x="142854" y="664813"/>
                  </a:lnTo>
                  <a:lnTo>
                    <a:pt x="137146" y="666094"/>
                  </a:lnTo>
                  <a:lnTo>
                    <a:pt x="131435" y="666948"/>
                  </a:lnTo>
                  <a:lnTo>
                    <a:pt x="125723" y="667517"/>
                  </a:lnTo>
                  <a:lnTo>
                    <a:pt x="120010" y="667897"/>
                  </a:lnTo>
                  <a:lnTo>
                    <a:pt x="114297" y="668149"/>
                  </a:lnTo>
                  <a:lnTo>
                    <a:pt x="102868" y="668430"/>
                  </a:lnTo>
                  <a:lnTo>
                    <a:pt x="80009" y="668610"/>
                  </a:lnTo>
                  <a:lnTo>
                    <a:pt x="75247" y="667673"/>
                  </a:lnTo>
                  <a:lnTo>
                    <a:pt x="67415" y="664091"/>
                  </a:lnTo>
                  <a:lnTo>
                    <a:pt x="58220" y="661864"/>
                  </a:lnTo>
                  <a:lnTo>
                    <a:pt x="53101" y="661270"/>
                  </a:lnTo>
                  <a:lnTo>
                    <a:pt x="47783" y="659922"/>
                  </a:lnTo>
                  <a:lnTo>
                    <a:pt x="42333" y="658071"/>
                  </a:lnTo>
                  <a:lnTo>
                    <a:pt x="36793" y="655884"/>
                  </a:lnTo>
                  <a:lnTo>
                    <a:pt x="28100" y="650914"/>
                  </a:lnTo>
                  <a:lnTo>
                    <a:pt x="21061" y="645530"/>
                  </a:lnTo>
                  <a:lnTo>
                    <a:pt x="14758" y="639963"/>
                  </a:lnTo>
                  <a:lnTo>
                    <a:pt x="5854" y="626922"/>
                  </a:lnTo>
                  <a:lnTo>
                    <a:pt x="0" y="61722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258"/>
            <p:cNvSpPr/>
            <p:nvPr/>
          </p:nvSpPr>
          <p:spPr>
            <a:xfrm>
              <a:off x="6200775" y="4286250"/>
              <a:ext cx="222885" cy="17146"/>
            </a:xfrm>
            <a:custGeom>
              <a:avLst/>
              <a:gdLst/>
              <a:ahLst/>
              <a:cxnLst/>
              <a:rect l="0" t="0" r="0" b="0"/>
              <a:pathLst>
                <a:path w="222885" h="17146">
                  <a:moveTo>
                    <a:pt x="0" y="17145"/>
                  </a:moveTo>
                  <a:lnTo>
                    <a:pt x="7380" y="17145"/>
                  </a:lnTo>
                  <a:lnTo>
                    <a:pt x="8730" y="16192"/>
                  </a:lnTo>
                  <a:lnTo>
                    <a:pt x="10583" y="14604"/>
                  </a:lnTo>
                  <a:lnTo>
                    <a:pt x="12770" y="12594"/>
                  </a:lnTo>
                  <a:lnTo>
                    <a:pt x="16133" y="11253"/>
                  </a:lnTo>
                  <a:lnTo>
                    <a:pt x="20280" y="10360"/>
                  </a:lnTo>
                  <a:lnTo>
                    <a:pt x="24950" y="9764"/>
                  </a:lnTo>
                  <a:lnTo>
                    <a:pt x="29016" y="9367"/>
                  </a:lnTo>
                  <a:lnTo>
                    <a:pt x="32679" y="9102"/>
                  </a:lnTo>
                  <a:lnTo>
                    <a:pt x="36073" y="8925"/>
                  </a:lnTo>
                  <a:lnTo>
                    <a:pt x="40241" y="7855"/>
                  </a:lnTo>
                  <a:lnTo>
                    <a:pt x="44925" y="6189"/>
                  </a:lnTo>
                  <a:lnTo>
                    <a:pt x="49952" y="4126"/>
                  </a:lnTo>
                  <a:lnTo>
                    <a:pt x="56161" y="3703"/>
                  </a:lnTo>
                  <a:lnTo>
                    <a:pt x="63158" y="4374"/>
                  </a:lnTo>
                  <a:lnTo>
                    <a:pt x="70681" y="5773"/>
                  </a:lnTo>
                  <a:lnTo>
                    <a:pt x="76648" y="6706"/>
                  </a:lnTo>
                  <a:lnTo>
                    <a:pt x="81579" y="7328"/>
                  </a:lnTo>
                  <a:lnTo>
                    <a:pt x="85818" y="7743"/>
                  </a:lnTo>
                  <a:lnTo>
                    <a:pt x="91502" y="8019"/>
                  </a:lnTo>
                  <a:lnTo>
                    <a:pt x="105437" y="8326"/>
                  </a:lnTo>
                  <a:lnTo>
                    <a:pt x="142599" y="8551"/>
                  </a:lnTo>
                  <a:lnTo>
                    <a:pt x="148405" y="7605"/>
                  </a:lnTo>
                  <a:lnTo>
                    <a:pt x="154182" y="6022"/>
                  </a:lnTo>
                  <a:lnTo>
                    <a:pt x="159937" y="4015"/>
                  </a:lnTo>
                  <a:lnTo>
                    <a:pt x="165680" y="2676"/>
                  </a:lnTo>
                  <a:lnTo>
                    <a:pt x="171413" y="1784"/>
                  </a:lnTo>
                  <a:lnTo>
                    <a:pt x="177141" y="1189"/>
                  </a:lnTo>
                  <a:lnTo>
                    <a:pt x="181911" y="793"/>
                  </a:lnTo>
                  <a:lnTo>
                    <a:pt x="186044" y="528"/>
                  </a:lnTo>
                  <a:lnTo>
                    <a:pt x="189752" y="352"/>
                  </a:lnTo>
                  <a:lnTo>
                    <a:pt x="198951" y="156"/>
                  </a:lnTo>
                  <a:lnTo>
                    <a:pt x="22288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259"/>
            <p:cNvSpPr/>
            <p:nvPr/>
          </p:nvSpPr>
          <p:spPr>
            <a:xfrm>
              <a:off x="6252209" y="4397692"/>
              <a:ext cx="180024" cy="17146"/>
            </a:xfrm>
            <a:custGeom>
              <a:avLst/>
              <a:gdLst/>
              <a:ahLst/>
              <a:cxnLst/>
              <a:rect l="0" t="0" r="0" b="0"/>
              <a:pathLst>
                <a:path w="180024" h="17146">
                  <a:moveTo>
                    <a:pt x="0" y="0"/>
                  </a:moveTo>
                  <a:lnTo>
                    <a:pt x="4552" y="0"/>
                  </a:lnTo>
                  <a:lnTo>
                    <a:pt x="6844" y="953"/>
                  </a:lnTo>
                  <a:lnTo>
                    <a:pt x="9325" y="2540"/>
                  </a:lnTo>
                  <a:lnTo>
                    <a:pt x="11932" y="4551"/>
                  </a:lnTo>
                  <a:lnTo>
                    <a:pt x="15575" y="5891"/>
                  </a:lnTo>
                  <a:lnTo>
                    <a:pt x="19909" y="6785"/>
                  </a:lnTo>
                  <a:lnTo>
                    <a:pt x="24702" y="7381"/>
                  </a:lnTo>
                  <a:lnTo>
                    <a:pt x="28851" y="7779"/>
                  </a:lnTo>
                  <a:lnTo>
                    <a:pt x="32569" y="8043"/>
                  </a:lnTo>
                  <a:lnTo>
                    <a:pt x="36000" y="8220"/>
                  </a:lnTo>
                  <a:lnTo>
                    <a:pt x="42353" y="8416"/>
                  </a:lnTo>
                  <a:lnTo>
                    <a:pt x="58743" y="8542"/>
                  </a:lnTo>
                  <a:lnTo>
                    <a:pt x="164045" y="8573"/>
                  </a:lnTo>
                  <a:lnTo>
                    <a:pt x="167466" y="9525"/>
                  </a:lnTo>
                  <a:lnTo>
                    <a:pt x="170700" y="11113"/>
                  </a:lnTo>
                  <a:lnTo>
                    <a:pt x="180023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260"/>
            <p:cNvSpPr/>
            <p:nvPr/>
          </p:nvSpPr>
          <p:spPr>
            <a:xfrm>
              <a:off x="6655117" y="4303395"/>
              <a:ext cx="145734" cy="8573"/>
            </a:xfrm>
            <a:custGeom>
              <a:avLst/>
              <a:gdLst/>
              <a:ahLst/>
              <a:cxnLst/>
              <a:rect l="0" t="0" r="0" b="0"/>
              <a:pathLst>
                <a:path w="145734" h="8573">
                  <a:moveTo>
                    <a:pt x="0" y="0"/>
                  </a:moveTo>
                  <a:lnTo>
                    <a:pt x="4551" y="0"/>
                  </a:lnTo>
                  <a:lnTo>
                    <a:pt x="6844" y="952"/>
                  </a:lnTo>
                  <a:lnTo>
                    <a:pt x="9325" y="2540"/>
                  </a:lnTo>
                  <a:lnTo>
                    <a:pt x="15600" y="7381"/>
                  </a:lnTo>
                  <a:lnTo>
                    <a:pt x="18020" y="7778"/>
                  </a:lnTo>
                  <a:lnTo>
                    <a:pt x="21539" y="8042"/>
                  </a:lnTo>
                  <a:lnTo>
                    <a:pt x="29575" y="8337"/>
                  </a:lnTo>
                  <a:lnTo>
                    <a:pt x="40408" y="8503"/>
                  </a:lnTo>
                  <a:lnTo>
                    <a:pt x="145733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261"/>
            <p:cNvSpPr/>
            <p:nvPr/>
          </p:nvSpPr>
          <p:spPr>
            <a:xfrm>
              <a:off x="6878012" y="4174807"/>
              <a:ext cx="205731" cy="145734"/>
            </a:xfrm>
            <a:custGeom>
              <a:avLst/>
              <a:gdLst/>
              <a:ahLst/>
              <a:cxnLst/>
              <a:rect l="0" t="0" r="0" b="0"/>
              <a:pathLst>
                <a:path w="205731" h="145734">
                  <a:moveTo>
                    <a:pt x="42853" y="0"/>
                  </a:moveTo>
                  <a:lnTo>
                    <a:pt x="42853" y="15923"/>
                  </a:lnTo>
                  <a:lnTo>
                    <a:pt x="40313" y="19142"/>
                  </a:lnTo>
                  <a:lnTo>
                    <a:pt x="38302" y="21334"/>
                  </a:lnTo>
                  <a:lnTo>
                    <a:pt x="36009" y="24700"/>
                  </a:lnTo>
                  <a:lnTo>
                    <a:pt x="33528" y="28849"/>
                  </a:lnTo>
                  <a:lnTo>
                    <a:pt x="30921" y="33520"/>
                  </a:lnTo>
                  <a:lnTo>
                    <a:pt x="29183" y="37587"/>
                  </a:lnTo>
                  <a:lnTo>
                    <a:pt x="28025" y="41251"/>
                  </a:lnTo>
                  <a:lnTo>
                    <a:pt x="27252" y="44645"/>
                  </a:lnTo>
                  <a:lnTo>
                    <a:pt x="25785" y="47861"/>
                  </a:lnTo>
                  <a:lnTo>
                    <a:pt x="23855" y="50958"/>
                  </a:lnTo>
                  <a:lnTo>
                    <a:pt x="21614" y="53974"/>
                  </a:lnTo>
                  <a:lnTo>
                    <a:pt x="19169" y="56938"/>
                  </a:lnTo>
                  <a:lnTo>
                    <a:pt x="16585" y="59866"/>
                  </a:lnTo>
                  <a:lnTo>
                    <a:pt x="13912" y="62771"/>
                  </a:lnTo>
                  <a:lnTo>
                    <a:pt x="12129" y="65660"/>
                  </a:lnTo>
                  <a:lnTo>
                    <a:pt x="10940" y="68538"/>
                  </a:lnTo>
                  <a:lnTo>
                    <a:pt x="10148" y="71410"/>
                  </a:lnTo>
                  <a:lnTo>
                    <a:pt x="8666" y="74277"/>
                  </a:lnTo>
                  <a:lnTo>
                    <a:pt x="6727" y="77140"/>
                  </a:lnTo>
                  <a:lnTo>
                    <a:pt x="4481" y="80002"/>
                  </a:lnTo>
                  <a:lnTo>
                    <a:pt x="2985" y="82862"/>
                  </a:lnTo>
                  <a:lnTo>
                    <a:pt x="1986" y="85722"/>
                  </a:lnTo>
                  <a:lnTo>
                    <a:pt x="1321" y="88580"/>
                  </a:lnTo>
                  <a:lnTo>
                    <a:pt x="878" y="91438"/>
                  </a:lnTo>
                  <a:lnTo>
                    <a:pt x="582" y="94297"/>
                  </a:lnTo>
                  <a:lnTo>
                    <a:pt x="107" y="101177"/>
                  </a:lnTo>
                  <a:lnTo>
                    <a:pt x="42" y="104657"/>
                  </a:lnTo>
                  <a:lnTo>
                    <a:pt x="0" y="110102"/>
                  </a:lnTo>
                  <a:lnTo>
                    <a:pt x="950" y="110549"/>
                  </a:lnTo>
                  <a:lnTo>
                    <a:pt x="7372" y="111325"/>
                  </a:lnTo>
                  <a:lnTo>
                    <a:pt x="12761" y="111408"/>
                  </a:lnTo>
                  <a:lnTo>
                    <a:pt x="15171" y="112372"/>
                  </a:lnTo>
                  <a:lnTo>
                    <a:pt x="20390" y="115983"/>
                  </a:lnTo>
                  <a:lnTo>
                    <a:pt x="25885" y="118223"/>
                  </a:lnTo>
                  <a:lnTo>
                    <a:pt x="31501" y="119219"/>
                  </a:lnTo>
                  <a:lnTo>
                    <a:pt x="37172" y="119661"/>
                  </a:lnTo>
                  <a:lnTo>
                    <a:pt x="42868" y="119858"/>
                  </a:lnTo>
                  <a:lnTo>
                    <a:pt x="54285" y="119984"/>
                  </a:lnTo>
                  <a:lnTo>
                    <a:pt x="130968" y="120015"/>
                  </a:lnTo>
                  <a:lnTo>
                    <a:pt x="134934" y="120968"/>
                  </a:lnTo>
                  <a:lnTo>
                    <a:pt x="139482" y="122555"/>
                  </a:lnTo>
                  <a:lnTo>
                    <a:pt x="144420" y="124566"/>
                  </a:lnTo>
                  <a:lnTo>
                    <a:pt x="148665" y="125906"/>
                  </a:lnTo>
                  <a:lnTo>
                    <a:pt x="152447" y="126800"/>
                  </a:lnTo>
                  <a:lnTo>
                    <a:pt x="155920" y="127396"/>
                  </a:lnTo>
                  <a:lnTo>
                    <a:pt x="162321" y="128058"/>
                  </a:lnTo>
                  <a:lnTo>
                    <a:pt x="165360" y="128234"/>
                  </a:lnTo>
                  <a:lnTo>
                    <a:pt x="168339" y="129305"/>
                  </a:lnTo>
                  <a:lnTo>
                    <a:pt x="174190" y="133034"/>
                  </a:lnTo>
                  <a:lnTo>
                    <a:pt x="179965" y="135326"/>
                  </a:lnTo>
                  <a:lnTo>
                    <a:pt x="185706" y="136345"/>
                  </a:lnTo>
                  <a:lnTo>
                    <a:pt x="191434" y="136798"/>
                  </a:lnTo>
                  <a:lnTo>
                    <a:pt x="197153" y="136999"/>
                  </a:lnTo>
                  <a:lnTo>
                    <a:pt x="200013" y="137053"/>
                  </a:lnTo>
                  <a:lnTo>
                    <a:pt x="201918" y="138041"/>
                  </a:lnTo>
                  <a:lnTo>
                    <a:pt x="203189" y="139652"/>
                  </a:lnTo>
                  <a:lnTo>
                    <a:pt x="205730" y="14573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262"/>
            <p:cNvSpPr/>
            <p:nvPr/>
          </p:nvSpPr>
          <p:spPr>
            <a:xfrm>
              <a:off x="7058025" y="4149090"/>
              <a:ext cx="17145" cy="325756"/>
            </a:xfrm>
            <a:custGeom>
              <a:avLst/>
              <a:gdLst/>
              <a:ahLst/>
              <a:cxnLst/>
              <a:rect l="0" t="0" r="0" b="0"/>
              <a:pathLst>
                <a:path w="17145" h="325756">
                  <a:moveTo>
                    <a:pt x="17144" y="0"/>
                  </a:moveTo>
                  <a:lnTo>
                    <a:pt x="17144" y="24702"/>
                  </a:lnTo>
                  <a:lnTo>
                    <a:pt x="16192" y="30755"/>
                  </a:lnTo>
                  <a:lnTo>
                    <a:pt x="14605" y="37649"/>
                  </a:lnTo>
                  <a:lnTo>
                    <a:pt x="12593" y="45102"/>
                  </a:lnTo>
                  <a:lnTo>
                    <a:pt x="11253" y="51975"/>
                  </a:lnTo>
                  <a:lnTo>
                    <a:pt x="10359" y="58462"/>
                  </a:lnTo>
                  <a:lnTo>
                    <a:pt x="9764" y="64692"/>
                  </a:lnTo>
                  <a:lnTo>
                    <a:pt x="9367" y="70751"/>
                  </a:lnTo>
                  <a:lnTo>
                    <a:pt x="9102" y="76695"/>
                  </a:lnTo>
                  <a:lnTo>
                    <a:pt x="8807" y="89331"/>
                  </a:lnTo>
                  <a:lnTo>
                    <a:pt x="8603" y="129062"/>
                  </a:lnTo>
                  <a:lnTo>
                    <a:pt x="7640" y="137477"/>
                  </a:lnTo>
                  <a:lnTo>
                    <a:pt x="6046" y="145943"/>
                  </a:lnTo>
                  <a:lnTo>
                    <a:pt x="4030" y="154445"/>
                  </a:lnTo>
                  <a:lnTo>
                    <a:pt x="2687" y="162971"/>
                  </a:lnTo>
                  <a:lnTo>
                    <a:pt x="1791" y="171512"/>
                  </a:lnTo>
                  <a:lnTo>
                    <a:pt x="1194" y="180064"/>
                  </a:lnTo>
                  <a:lnTo>
                    <a:pt x="796" y="187670"/>
                  </a:lnTo>
                  <a:lnTo>
                    <a:pt x="354" y="201201"/>
                  </a:lnTo>
                  <a:lnTo>
                    <a:pt x="31" y="244405"/>
                  </a:lnTo>
                  <a:lnTo>
                    <a:pt x="0" y="32575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263"/>
            <p:cNvSpPr/>
            <p:nvPr/>
          </p:nvSpPr>
          <p:spPr>
            <a:xfrm>
              <a:off x="7178182" y="4029078"/>
              <a:ext cx="282751" cy="480058"/>
            </a:xfrm>
            <a:custGeom>
              <a:avLst/>
              <a:gdLst/>
              <a:ahLst/>
              <a:cxnLst/>
              <a:rect l="0" t="0" r="0" b="0"/>
              <a:pathLst>
                <a:path w="282751" h="480058">
                  <a:moveTo>
                    <a:pt x="282750" y="8569"/>
                  </a:moveTo>
                  <a:lnTo>
                    <a:pt x="282750" y="1188"/>
                  </a:lnTo>
                  <a:lnTo>
                    <a:pt x="281798" y="791"/>
                  </a:lnTo>
                  <a:lnTo>
                    <a:pt x="274019" y="66"/>
                  </a:lnTo>
                  <a:lnTo>
                    <a:pt x="256888" y="0"/>
                  </a:lnTo>
                  <a:lnTo>
                    <a:pt x="253126" y="951"/>
                  </a:lnTo>
                  <a:lnTo>
                    <a:pt x="246406" y="4549"/>
                  </a:lnTo>
                  <a:lnTo>
                    <a:pt x="240245" y="6782"/>
                  </a:lnTo>
                  <a:lnTo>
                    <a:pt x="233378" y="8727"/>
                  </a:lnTo>
                  <a:lnTo>
                    <a:pt x="228881" y="10580"/>
                  </a:lnTo>
                  <a:lnTo>
                    <a:pt x="223977" y="12767"/>
                  </a:lnTo>
                  <a:lnTo>
                    <a:pt x="218803" y="16130"/>
                  </a:lnTo>
                  <a:lnTo>
                    <a:pt x="213449" y="20277"/>
                  </a:lnTo>
                  <a:lnTo>
                    <a:pt x="207974" y="24947"/>
                  </a:lnTo>
                  <a:lnTo>
                    <a:pt x="199352" y="32676"/>
                  </a:lnTo>
                  <a:lnTo>
                    <a:pt x="191392" y="39286"/>
                  </a:lnTo>
                  <a:lnTo>
                    <a:pt x="186602" y="42382"/>
                  </a:lnTo>
                  <a:lnTo>
                    <a:pt x="181504" y="45398"/>
                  </a:lnTo>
                  <a:lnTo>
                    <a:pt x="176200" y="48362"/>
                  </a:lnTo>
                  <a:lnTo>
                    <a:pt x="165227" y="54195"/>
                  </a:lnTo>
                  <a:lnTo>
                    <a:pt x="148339" y="62834"/>
                  </a:lnTo>
                  <a:lnTo>
                    <a:pt x="142661" y="66653"/>
                  </a:lnTo>
                  <a:lnTo>
                    <a:pt x="136969" y="71104"/>
                  </a:lnTo>
                  <a:lnTo>
                    <a:pt x="131271" y="75977"/>
                  </a:lnTo>
                  <a:lnTo>
                    <a:pt x="125566" y="81130"/>
                  </a:lnTo>
                  <a:lnTo>
                    <a:pt x="114148" y="91936"/>
                  </a:lnTo>
                  <a:lnTo>
                    <a:pt x="62722" y="142885"/>
                  </a:lnTo>
                  <a:lnTo>
                    <a:pt x="57960" y="148595"/>
                  </a:lnTo>
                  <a:lnTo>
                    <a:pt x="50129" y="160021"/>
                  </a:lnTo>
                  <a:lnTo>
                    <a:pt x="43473" y="171448"/>
                  </a:lnTo>
                  <a:lnTo>
                    <a:pt x="36387" y="183830"/>
                  </a:lnTo>
                  <a:lnTo>
                    <a:pt x="26888" y="198858"/>
                  </a:lnTo>
                  <a:lnTo>
                    <a:pt x="21396" y="212522"/>
                  </a:lnTo>
                  <a:lnTo>
                    <a:pt x="18002" y="224945"/>
                  </a:lnTo>
                  <a:lnTo>
                    <a:pt x="13320" y="236816"/>
                  </a:lnTo>
                  <a:lnTo>
                    <a:pt x="8063" y="248442"/>
                  </a:lnTo>
                  <a:lnTo>
                    <a:pt x="5329" y="254210"/>
                  </a:lnTo>
                  <a:lnTo>
                    <a:pt x="2289" y="268238"/>
                  </a:lnTo>
                  <a:lnTo>
                    <a:pt x="938" y="283045"/>
                  </a:lnTo>
                  <a:lnTo>
                    <a:pt x="338" y="295976"/>
                  </a:lnTo>
                  <a:lnTo>
                    <a:pt x="71" y="308073"/>
                  </a:lnTo>
                  <a:lnTo>
                    <a:pt x="0" y="313966"/>
                  </a:lnTo>
                  <a:lnTo>
                    <a:pt x="2461" y="325594"/>
                  </a:lnTo>
                  <a:lnTo>
                    <a:pt x="5777" y="337111"/>
                  </a:lnTo>
                  <a:lnTo>
                    <a:pt x="7251" y="348580"/>
                  </a:lnTo>
                  <a:lnTo>
                    <a:pt x="10446" y="360028"/>
                  </a:lnTo>
                  <a:lnTo>
                    <a:pt x="15041" y="371466"/>
                  </a:lnTo>
                  <a:lnTo>
                    <a:pt x="20258" y="382899"/>
                  </a:lnTo>
                  <a:lnTo>
                    <a:pt x="28550" y="395495"/>
                  </a:lnTo>
                  <a:lnTo>
                    <a:pt x="39885" y="414176"/>
                  </a:lnTo>
                  <a:lnTo>
                    <a:pt x="45588" y="421567"/>
                  </a:lnTo>
                  <a:lnTo>
                    <a:pt x="53837" y="428026"/>
                  </a:lnTo>
                  <a:lnTo>
                    <a:pt x="58704" y="431082"/>
                  </a:lnTo>
                  <a:lnTo>
                    <a:pt x="66652" y="437018"/>
                  </a:lnTo>
                  <a:lnTo>
                    <a:pt x="73359" y="442831"/>
                  </a:lnTo>
                  <a:lnTo>
                    <a:pt x="79515" y="448589"/>
                  </a:lnTo>
                  <a:lnTo>
                    <a:pt x="91227" y="460047"/>
                  </a:lnTo>
                  <a:lnTo>
                    <a:pt x="96981" y="465766"/>
                  </a:lnTo>
                  <a:lnTo>
                    <a:pt x="100802" y="467672"/>
                  </a:lnTo>
                  <a:lnTo>
                    <a:pt x="105254" y="468943"/>
                  </a:lnTo>
                  <a:lnTo>
                    <a:pt x="110127" y="469790"/>
                  </a:lnTo>
                  <a:lnTo>
                    <a:pt x="118081" y="470731"/>
                  </a:lnTo>
                  <a:lnTo>
                    <a:pt x="121535" y="470982"/>
                  </a:lnTo>
                  <a:lnTo>
                    <a:pt x="124791" y="472102"/>
                  </a:lnTo>
                  <a:lnTo>
                    <a:pt x="130949" y="475886"/>
                  </a:lnTo>
                  <a:lnTo>
                    <a:pt x="136860" y="478203"/>
                  </a:lnTo>
                  <a:lnTo>
                    <a:pt x="145543" y="479508"/>
                  </a:lnTo>
                  <a:lnTo>
                    <a:pt x="152237" y="479812"/>
                  </a:lnTo>
                  <a:lnTo>
                    <a:pt x="171308" y="48005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264"/>
            <p:cNvSpPr/>
            <p:nvPr/>
          </p:nvSpPr>
          <p:spPr>
            <a:xfrm>
              <a:off x="7393664" y="4209097"/>
              <a:ext cx="186092" cy="257176"/>
            </a:xfrm>
            <a:custGeom>
              <a:avLst/>
              <a:gdLst/>
              <a:ahLst/>
              <a:cxnLst/>
              <a:rect l="0" t="0" r="0" b="0"/>
              <a:pathLst>
                <a:path w="186092" h="257176">
                  <a:moveTo>
                    <a:pt x="161566" y="17145"/>
                  </a:moveTo>
                  <a:lnTo>
                    <a:pt x="157014" y="17145"/>
                  </a:lnTo>
                  <a:lnTo>
                    <a:pt x="154722" y="16193"/>
                  </a:lnTo>
                  <a:lnTo>
                    <a:pt x="149634" y="12594"/>
                  </a:lnTo>
                  <a:lnTo>
                    <a:pt x="145965" y="9764"/>
                  </a:lnTo>
                  <a:lnTo>
                    <a:pt x="145451" y="8414"/>
                  </a:lnTo>
                  <a:lnTo>
                    <a:pt x="144878" y="4375"/>
                  </a:lnTo>
                  <a:lnTo>
                    <a:pt x="143773" y="2916"/>
                  </a:lnTo>
                  <a:lnTo>
                    <a:pt x="142084" y="1944"/>
                  </a:lnTo>
                  <a:lnTo>
                    <a:pt x="137667" y="865"/>
                  </a:lnTo>
                  <a:lnTo>
                    <a:pt x="132530" y="384"/>
                  </a:lnTo>
                  <a:lnTo>
                    <a:pt x="127070" y="171"/>
                  </a:lnTo>
                  <a:lnTo>
                    <a:pt x="118642" y="51"/>
                  </a:lnTo>
                  <a:lnTo>
                    <a:pt x="68537" y="0"/>
                  </a:lnTo>
                  <a:lnTo>
                    <a:pt x="64304" y="953"/>
                  </a:lnTo>
                  <a:lnTo>
                    <a:pt x="60529" y="2540"/>
                  </a:lnTo>
                  <a:lnTo>
                    <a:pt x="57061" y="4551"/>
                  </a:lnTo>
                  <a:lnTo>
                    <a:pt x="53796" y="6844"/>
                  </a:lnTo>
                  <a:lnTo>
                    <a:pt x="50666" y="9325"/>
                  </a:lnTo>
                  <a:lnTo>
                    <a:pt x="47628" y="11932"/>
                  </a:lnTo>
                  <a:lnTo>
                    <a:pt x="43697" y="14622"/>
                  </a:lnTo>
                  <a:lnTo>
                    <a:pt x="39172" y="17368"/>
                  </a:lnTo>
                  <a:lnTo>
                    <a:pt x="34250" y="20151"/>
                  </a:lnTo>
                  <a:lnTo>
                    <a:pt x="30016" y="22959"/>
                  </a:lnTo>
                  <a:lnTo>
                    <a:pt x="26241" y="25784"/>
                  </a:lnTo>
                  <a:lnTo>
                    <a:pt x="22771" y="28619"/>
                  </a:lnTo>
                  <a:lnTo>
                    <a:pt x="20459" y="32415"/>
                  </a:lnTo>
                  <a:lnTo>
                    <a:pt x="18917" y="36850"/>
                  </a:lnTo>
                  <a:lnTo>
                    <a:pt x="17889" y="41712"/>
                  </a:lnTo>
                  <a:lnTo>
                    <a:pt x="14207" y="49653"/>
                  </a:lnTo>
                  <a:lnTo>
                    <a:pt x="11891" y="53105"/>
                  </a:lnTo>
                  <a:lnTo>
                    <a:pt x="10348" y="57311"/>
                  </a:lnTo>
                  <a:lnTo>
                    <a:pt x="9319" y="62020"/>
                  </a:lnTo>
                  <a:lnTo>
                    <a:pt x="8633" y="67064"/>
                  </a:lnTo>
                  <a:lnTo>
                    <a:pt x="7223" y="71379"/>
                  </a:lnTo>
                  <a:lnTo>
                    <a:pt x="3117" y="78714"/>
                  </a:lnTo>
                  <a:lnTo>
                    <a:pt x="1640" y="82956"/>
                  </a:lnTo>
                  <a:lnTo>
                    <a:pt x="656" y="87689"/>
                  </a:lnTo>
                  <a:lnTo>
                    <a:pt x="0" y="92749"/>
                  </a:lnTo>
                  <a:lnTo>
                    <a:pt x="515" y="97076"/>
                  </a:lnTo>
                  <a:lnTo>
                    <a:pt x="1811" y="100912"/>
                  </a:lnTo>
                  <a:lnTo>
                    <a:pt x="3628" y="104422"/>
                  </a:lnTo>
                  <a:lnTo>
                    <a:pt x="4839" y="108667"/>
                  </a:lnTo>
                  <a:lnTo>
                    <a:pt x="5647" y="113403"/>
                  </a:lnTo>
                  <a:lnTo>
                    <a:pt x="6185" y="118464"/>
                  </a:lnTo>
                  <a:lnTo>
                    <a:pt x="7495" y="121839"/>
                  </a:lnTo>
                  <a:lnTo>
                    <a:pt x="9322" y="124088"/>
                  </a:lnTo>
                  <a:lnTo>
                    <a:pt x="11492" y="125588"/>
                  </a:lnTo>
                  <a:lnTo>
                    <a:pt x="12939" y="127541"/>
                  </a:lnTo>
                  <a:lnTo>
                    <a:pt x="13904" y="129795"/>
                  </a:lnTo>
                  <a:lnTo>
                    <a:pt x="14547" y="132250"/>
                  </a:lnTo>
                  <a:lnTo>
                    <a:pt x="15928" y="133887"/>
                  </a:lnTo>
                  <a:lnTo>
                    <a:pt x="17802" y="134978"/>
                  </a:lnTo>
                  <a:lnTo>
                    <a:pt x="22423" y="136190"/>
                  </a:lnTo>
                  <a:lnTo>
                    <a:pt x="27652" y="136729"/>
                  </a:lnTo>
                  <a:lnTo>
                    <a:pt x="33151" y="136969"/>
                  </a:lnTo>
                  <a:lnTo>
                    <a:pt x="35951" y="137033"/>
                  </a:lnTo>
                  <a:lnTo>
                    <a:pt x="38770" y="136123"/>
                  </a:lnTo>
                  <a:lnTo>
                    <a:pt x="44443" y="132572"/>
                  </a:lnTo>
                  <a:lnTo>
                    <a:pt x="50139" y="130358"/>
                  </a:lnTo>
                  <a:lnTo>
                    <a:pt x="52990" y="129768"/>
                  </a:lnTo>
                  <a:lnTo>
                    <a:pt x="58700" y="126572"/>
                  </a:lnTo>
                  <a:lnTo>
                    <a:pt x="61556" y="124386"/>
                  </a:lnTo>
                  <a:lnTo>
                    <a:pt x="67269" y="116878"/>
                  </a:lnTo>
                  <a:lnTo>
                    <a:pt x="70127" y="112209"/>
                  </a:lnTo>
                  <a:lnTo>
                    <a:pt x="75841" y="104481"/>
                  </a:lnTo>
                  <a:lnTo>
                    <a:pt x="78699" y="101086"/>
                  </a:lnTo>
                  <a:lnTo>
                    <a:pt x="80603" y="96918"/>
                  </a:lnTo>
                  <a:lnTo>
                    <a:pt x="81873" y="92235"/>
                  </a:lnTo>
                  <a:lnTo>
                    <a:pt x="82720" y="87207"/>
                  </a:lnTo>
                  <a:lnTo>
                    <a:pt x="84237" y="81951"/>
                  </a:lnTo>
                  <a:lnTo>
                    <a:pt x="86201" y="76541"/>
                  </a:lnTo>
                  <a:lnTo>
                    <a:pt x="88463" y="71030"/>
                  </a:lnTo>
                  <a:lnTo>
                    <a:pt x="90923" y="66404"/>
                  </a:lnTo>
                  <a:lnTo>
                    <a:pt x="96197" y="58723"/>
                  </a:lnTo>
                  <a:lnTo>
                    <a:pt x="99175" y="52134"/>
                  </a:lnTo>
                  <a:lnTo>
                    <a:pt x="99970" y="49044"/>
                  </a:lnTo>
                  <a:lnTo>
                    <a:pt x="103392" y="43070"/>
                  </a:lnTo>
                  <a:lnTo>
                    <a:pt x="105639" y="40143"/>
                  </a:lnTo>
                  <a:lnTo>
                    <a:pt x="108134" y="34352"/>
                  </a:lnTo>
                  <a:lnTo>
                    <a:pt x="110096" y="25868"/>
                  </a:lnTo>
                  <a:lnTo>
                    <a:pt x="114671" y="25762"/>
                  </a:lnTo>
                  <a:lnTo>
                    <a:pt x="116015" y="26700"/>
                  </a:lnTo>
                  <a:lnTo>
                    <a:pt x="116911" y="28278"/>
                  </a:lnTo>
                  <a:lnTo>
                    <a:pt x="117509" y="30282"/>
                  </a:lnTo>
                  <a:lnTo>
                    <a:pt x="120712" y="35048"/>
                  </a:lnTo>
                  <a:lnTo>
                    <a:pt x="122900" y="37653"/>
                  </a:lnTo>
                  <a:lnTo>
                    <a:pt x="124359" y="40342"/>
                  </a:lnTo>
                  <a:lnTo>
                    <a:pt x="127363" y="49630"/>
                  </a:lnTo>
                  <a:lnTo>
                    <a:pt x="129239" y="54042"/>
                  </a:lnTo>
                  <a:lnTo>
                    <a:pt x="131442" y="58888"/>
                  </a:lnTo>
                  <a:lnTo>
                    <a:pt x="132911" y="64023"/>
                  </a:lnTo>
                  <a:lnTo>
                    <a:pt x="133890" y="69353"/>
                  </a:lnTo>
                  <a:lnTo>
                    <a:pt x="134543" y="74810"/>
                  </a:lnTo>
                  <a:lnTo>
                    <a:pt x="135930" y="79401"/>
                  </a:lnTo>
                  <a:lnTo>
                    <a:pt x="140012" y="87042"/>
                  </a:lnTo>
                  <a:lnTo>
                    <a:pt x="142434" y="91366"/>
                  </a:lnTo>
                  <a:lnTo>
                    <a:pt x="147665" y="101249"/>
                  </a:lnTo>
                  <a:lnTo>
                    <a:pt x="164457" y="134411"/>
                  </a:lnTo>
                  <a:lnTo>
                    <a:pt x="166351" y="140090"/>
                  </a:lnTo>
                  <a:lnTo>
                    <a:pt x="167614" y="145781"/>
                  </a:lnTo>
                  <a:lnTo>
                    <a:pt x="168455" y="151480"/>
                  </a:lnTo>
                  <a:lnTo>
                    <a:pt x="169968" y="157184"/>
                  </a:lnTo>
                  <a:lnTo>
                    <a:pt x="171930" y="162892"/>
                  </a:lnTo>
                  <a:lnTo>
                    <a:pt x="174191" y="168602"/>
                  </a:lnTo>
                  <a:lnTo>
                    <a:pt x="175698" y="174314"/>
                  </a:lnTo>
                  <a:lnTo>
                    <a:pt x="176702" y="180027"/>
                  </a:lnTo>
                  <a:lnTo>
                    <a:pt x="177371" y="185740"/>
                  </a:lnTo>
                  <a:lnTo>
                    <a:pt x="177818" y="191454"/>
                  </a:lnTo>
                  <a:lnTo>
                    <a:pt x="178115" y="197169"/>
                  </a:lnTo>
                  <a:lnTo>
                    <a:pt x="178535" y="211773"/>
                  </a:lnTo>
                  <a:lnTo>
                    <a:pt x="178695" y="238020"/>
                  </a:lnTo>
                  <a:lnTo>
                    <a:pt x="178707" y="246512"/>
                  </a:lnTo>
                  <a:lnTo>
                    <a:pt x="181249" y="250214"/>
                  </a:lnTo>
                  <a:lnTo>
                    <a:pt x="186091" y="255800"/>
                  </a:lnTo>
                  <a:lnTo>
                    <a:pt x="185536" y="256258"/>
                  </a:lnTo>
                  <a:lnTo>
                    <a:pt x="180341" y="256994"/>
                  </a:lnTo>
                  <a:lnTo>
                    <a:pt x="178711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265"/>
            <p:cNvSpPr/>
            <p:nvPr/>
          </p:nvSpPr>
          <p:spPr>
            <a:xfrm>
              <a:off x="7598092" y="4054792"/>
              <a:ext cx="158979" cy="514351"/>
            </a:xfrm>
            <a:custGeom>
              <a:avLst/>
              <a:gdLst/>
              <a:ahLst/>
              <a:cxnLst/>
              <a:rect l="0" t="0" r="0" b="0"/>
              <a:pathLst>
                <a:path w="158979" h="514351">
                  <a:moveTo>
                    <a:pt x="0" y="0"/>
                  </a:moveTo>
                  <a:lnTo>
                    <a:pt x="28693" y="28693"/>
                  </a:lnTo>
                  <a:lnTo>
                    <a:pt x="32463" y="31511"/>
                  </a:lnTo>
                  <a:lnTo>
                    <a:pt x="36883" y="34342"/>
                  </a:lnTo>
                  <a:lnTo>
                    <a:pt x="41733" y="37183"/>
                  </a:lnTo>
                  <a:lnTo>
                    <a:pt x="45920" y="40981"/>
                  </a:lnTo>
                  <a:lnTo>
                    <a:pt x="49663" y="45418"/>
                  </a:lnTo>
                  <a:lnTo>
                    <a:pt x="53112" y="50281"/>
                  </a:lnTo>
                  <a:lnTo>
                    <a:pt x="56363" y="55429"/>
                  </a:lnTo>
                  <a:lnTo>
                    <a:pt x="59483" y="60765"/>
                  </a:lnTo>
                  <a:lnTo>
                    <a:pt x="62515" y="66227"/>
                  </a:lnTo>
                  <a:lnTo>
                    <a:pt x="66442" y="70822"/>
                  </a:lnTo>
                  <a:lnTo>
                    <a:pt x="70965" y="74837"/>
                  </a:lnTo>
                  <a:lnTo>
                    <a:pt x="75886" y="78466"/>
                  </a:lnTo>
                  <a:lnTo>
                    <a:pt x="80118" y="83743"/>
                  </a:lnTo>
                  <a:lnTo>
                    <a:pt x="83891" y="90119"/>
                  </a:lnTo>
                  <a:lnTo>
                    <a:pt x="96793" y="116332"/>
                  </a:lnTo>
                  <a:lnTo>
                    <a:pt x="100724" y="122322"/>
                  </a:lnTo>
                  <a:lnTo>
                    <a:pt x="105249" y="128221"/>
                  </a:lnTo>
                  <a:lnTo>
                    <a:pt x="110171" y="134058"/>
                  </a:lnTo>
                  <a:lnTo>
                    <a:pt x="114405" y="140807"/>
                  </a:lnTo>
                  <a:lnTo>
                    <a:pt x="118180" y="148164"/>
                  </a:lnTo>
                  <a:lnTo>
                    <a:pt x="124914" y="163006"/>
                  </a:lnTo>
                  <a:lnTo>
                    <a:pt x="131082" y="175952"/>
                  </a:lnTo>
                  <a:lnTo>
                    <a:pt x="134061" y="183024"/>
                  </a:lnTo>
                  <a:lnTo>
                    <a:pt x="136999" y="190596"/>
                  </a:lnTo>
                  <a:lnTo>
                    <a:pt x="141851" y="205677"/>
                  </a:lnTo>
                  <a:lnTo>
                    <a:pt x="144008" y="218729"/>
                  </a:lnTo>
                  <a:lnTo>
                    <a:pt x="147506" y="233421"/>
                  </a:lnTo>
                  <a:lnTo>
                    <a:pt x="151283" y="249475"/>
                  </a:lnTo>
                  <a:lnTo>
                    <a:pt x="152290" y="257757"/>
                  </a:lnTo>
                  <a:lnTo>
                    <a:pt x="152962" y="266136"/>
                  </a:lnTo>
                  <a:lnTo>
                    <a:pt x="154362" y="274579"/>
                  </a:lnTo>
                  <a:lnTo>
                    <a:pt x="156248" y="283065"/>
                  </a:lnTo>
                  <a:lnTo>
                    <a:pt x="158458" y="291580"/>
                  </a:lnTo>
                  <a:lnTo>
                    <a:pt x="158978" y="300114"/>
                  </a:lnTo>
                  <a:lnTo>
                    <a:pt x="158374" y="308661"/>
                  </a:lnTo>
                  <a:lnTo>
                    <a:pt x="157017" y="317217"/>
                  </a:lnTo>
                  <a:lnTo>
                    <a:pt x="156113" y="325778"/>
                  </a:lnTo>
                  <a:lnTo>
                    <a:pt x="155510" y="334343"/>
                  </a:lnTo>
                  <a:lnTo>
                    <a:pt x="155109" y="342910"/>
                  </a:lnTo>
                  <a:lnTo>
                    <a:pt x="152122" y="357509"/>
                  </a:lnTo>
                  <a:lnTo>
                    <a:pt x="148572" y="371301"/>
                  </a:lnTo>
                  <a:lnTo>
                    <a:pt x="146994" y="386955"/>
                  </a:lnTo>
                  <a:lnTo>
                    <a:pt x="143754" y="400898"/>
                  </a:lnTo>
                  <a:lnTo>
                    <a:pt x="133912" y="429922"/>
                  </a:lnTo>
                  <a:lnTo>
                    <a:pt x="130165" y="445625"/>
                  </a:lnTo>
                  <a:lnTo>
                    <a:pt x="127734" y="450436"/>
                  </a:lnTo>
                  <a:lnTo>
                    <a:pt x="124209" y="455548"/>
                  </a:lnTo>
                  <a:lnTo>
                    <a:pt x="119953" y="460861"/>
                  </a:lnTo>
                  <a:lnTo>
                    <a:pt x="117117" y="466308"/>
                  </a:lnTo>
                  <a:lnTo>
                    <a:pt x="112172" y="482124"/>
                  </a:lnTo>
                  <a:lnTo>
                    <a:pt x="107639" y="489867"/>
                  </a:lnTo>
                  <a:lnTo>
                    <a:pt x="105097" y="493266"/>
                  </a:lnTo>
                  <a:lnTo>
                    <a:pt x="102449" y="496484"/>
                  </a:lnTo>
                  <a:lnTo>
                    <a:pt x="99732" y="499581"/>
                  </a:lnTo>
                  <a:lnTo>
                    <a:pt x="97921" y="502599"/>
                  </a:lnTo>
                  <a:lnTo>
                    <a:pt x="95908" y="508493"/>
                  </a:lnTo>
                  <a:lnTo>
                    <a:pt x="94419" y="510445"/>
                  </a:lnTo>
                  <a:lnTo>
                    <a:pt x="92474" y="511747"/>
                  </a:lnTo>
                  <a:lnTo>
                    <a:pt x="85759" y="514337"/>
                  </a:lnTo>
                  <a:lnTo>
                    <a:pt x="85728" y="514349"/>
                  </a:lnTo>
                  <a:lnTo>
                    <a:pt x="85725" y="5143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266"/>
            <p:cNvSpPr/>
            <p:nvPr/>
          </p:nvSpPr>
          <p:spPr>
            <a:xfrm>
              <a:off x="7992427" y="4260532"/>
              <a:ext cx="60008" cy="257176"/>
            </a:xfrm>
            <a:custGeom>
              <a:avLst/>
              <a:gdLst/>
              <a:ahLst/>
              <a:cxnLst/>
              <a:rect l="0" t="0" r="0" b="0"/>
              <a:pathLst>
                <a:path w="60008" h="257176">
                  <a:moveTo>
                    <a:pt x="0" y="0"/>
                  </a:moveTo>
                  <a:lnTo>
                    <a:pt x="4551" y="0"/>
                  </a:lnTo>
                  <a:lnTo>
                    <a:pt x="5891" y="953"/>
                  </a:lnTo>
                  <a:lnTo>
                    <a:pt x="6785" y="2540"/>
                  </a:lnTo>
                  <a:lnTo>
                    <a:pt x="7778" y="6844"/>
                  </a:lnTo>
                  <a:lnTo>
                    <a:pt x="8220" y="11932"/>
                  </a:lnTo>
                  <a:lnTo>
                    <a:pt x="8416" y="19908"/>
                  </a:lnTo>
                  <a:lnTo>
                    <a:pt x="8541" y="36000"/>
                  </a:lnTo>
                  <a:lnTo>
                    <a:pt x="9505" y="40193"/>
                  </a:lnTo>
                  <a:lnTo>
                    <a:pt x="11099" y="44893"/>
                  </a:lnTo>
                  <a:lnTo>
                    <a:pt x="13114" y="49931"/>
                  </a:lnTo>
                  <a:lnTo>
                    <a:pt x="14457" y="55195"/>
                  </a:lnTo>
                  <a:lnTo>
                    <a:pt x="15353" y="60609"/>
                  </a:lnTo>
                  <a:lnTo>
                    <a:pt x="15951" y="66124"/>
                  </a:lnTo>
                  <a:lnTo>
                    <a:pt x="17301" y="71705"/>
                  </a:lnTo>
                  <a:lnTo>
                    <a:pt x="19154" y="77331"/>
                  </a:lnTo>
                  <a:lnTo>
                    <a:pt x="21342" y="82986"/>
                  </a:lnTo>
                  <a:lnTo>
                    <a:pt x="22801" y="89614"/>
                  </a:lnTo>
                  <a:lnTo>
                    <a:pt x="23773" y="96890"/>
                  </a:lnTo>
                  <a:lnTo>
                    <a:pt x="24421" y="104599"/>
                  </a:lnTo>
                  <a:lnTo>
                    <a:pt x="24853" y="111642"/>
                  </a:lnTo>
                  <a:lnTo>
                    <a:pt x="25333" y="124549"/>
                  </a:lnTo>
                  <a:lnTo>
                    <a:pt x="25605" y="142525"/>
                  </a:lnTo>
                  <a:lnTo>
                    <a:pt x="26595" y="148357"/>
                  </a:lnTo>
                  <a:lnTo>
                    <a:pt x="28207" y="154150"/>
                  </a:lnTo>
                  <a:lnTo>
                    <a:pt x="30235" y="159917"/>
                  </a:lnTo>
                  <a:lnTo>
                    <a:pt x="31587" y="165666"/>
                  </a:lnTo>
                  <a:lnTo>
                    <a:pt x="32488" y="171404"/>
                  </a:lnTo>
                  <a:lnTo>
                    <a:pt x="33089" y="177134"/>
                  </a:lnTo>
                  <a:lnTo>
                    <a:pt x="34441" y="181907"/>
                  </a:lnTo>
                  <a:lnTo>
                    <a:pt x="36296" y="186042"/>
                  </a:lnTo>
                  <a:lnTo>
                    <a:pt x="38485" y="189750"/>
                  </a:lnTo>
                  <a:lnTo>
                    <a:pt x="39944" y="194128"/>
                  </a:lnTo>
                  <a:lnTo>
                    <a:pt x="40917" y="198951"/>
                  </a:lnTo>
                  <a:lnTo>
                    <a:pt x="41566" y="204071"/>
                  </a:lnTo>
                  <a:lnTo>
                    <a:pt x="42950" y="208438"/>
                  </a:lnTo>
                  <a:lnTo>
                    <a:pt x="44827" y="212301"/>
                  </a:lnTo>
                  <a:lnTo>
                    <a:pt x="47030" y="215829"/>
                  </a:lnTo>
                  <a:lnTo>
                    <a:pt x="48498" y="220086"/>
                  </a:lnTo>
                  <a:lnTo>
                    <a:pt x="49477" y="224829"/>
                  </a:lnTo>
                  <a:lnTo>
                    <a:pt x="51048" y="237027"/>
                  </a:lnTo>
                  <a:lnTo>
                    <a:pt x="51320" y="243691"/>
                  </a:lnTo>
                  <a:lnTo>
                    <a:pt x="52311" y="245328"/>
                  </a:lnTo>
                  <a:lnTo>
                    <a:pt x="53925" y="246420"/>
                  </a:lnTo>
                  <a:lnTo>
                    <a:pt x="55953" y="247147"/>
                  </a:lnTo>
                  <a:lnTo>
                    <a:pt x="57304" y="248585"/>
                  </a:lnTo>
                  <a:lnTo>
                    <a:pt x="58206" y="250496"/>
                  </a:lnTo>
                  <a:lnTo>
                    <a:pt x="60007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267"/>
            <p:cNvSpPr/>
            <p:nvPr/>
          </p:nvSpPr>
          <p:spPr>
            <a:xfrm>
              <a:off x="7940992" y="4346257"/>
              <a:ext cx="248603" cy="17146"/>
            </a:xfrm>
            <a:custGeom>
              <a:avLst/>
              <a:gdLst/>
              <a:ahLst/>
              <a:cxnLst/>
              <a:rect l="0" t="0" r="0" b="0"/>
              <a:pathLst>
                <a:path w="248603" h="17146">
                  <a:moveTo>
                    <a:pt x="0" y="17145"/>
                  </a:moveTo>
                  <a:lnTo>
                    <a:pt x="50281" y="17145"/>
                  </a:lnTo>
                  <a:lnTo>
                    <a:pt x="55428" y="16193"/>
                  </a:lnTo>
                  <a:lnTo>
                    <a:pt x="60765" y="14605"/>
                  </a:lnTo>
                  <a:lnTo>
                    <a:pt x="66227" y="12594"/>
                  </a:lnTo>
                  <a:lnTo>
                    <a:pt x="71773" y="11254"/>
                  </a:lnTo>
                  <a:lnTo>
                    <a:pt x="77378" y="10360"/>
                  </a:lnTo>
                  <a:lnTo>
                    <a:pt x="83017" y="9764"/>
                  </a:lnTo>
                  <a:lnTo>
                    <a:pt x="88682" y="9367"/>
                  </a:lnTo>
                  <a:lnTo>
                    <a:pt x="94364" y="9102"/>
                  </a:lnTo>
                  <a:lnTo>
                    <a:pt x="105757" y="8808"/>
                  </a:lnTo>
                  <a:lnTo>
                    <a:pt x="138858" y="8604"/>
                  </a:lnTo>
                  <a:lnTo>
                    <a:pt x="145912" y="7641"/>
                  </a:lnTo>
                  <a:lnTo>
                    <a:pt x="152520" y="6047"/>
                  </a:lnTo>
                  <a:lnTo>
                    <a:pt x="158830" y="4031"/>
                  </a:lnTo>
                  <a:lnTo>
                    <a:pt x="164941" y="2688"/>
                  </a:lnTo>
                  <a:lnTo>
                    <a:pt x="170921" y="1791"/>
                  </a:lnTo>
                  <a:lnTo>
                    <a:pt x="176812" y="1194"/>
                  </a:lnTo>
                  <a:lnTo>
                    <a:pt x="182645" y="797"/>
                  </a:lnTo>
                  <a:lnTo>
                    <a:pt x="188438" y="531"/>
                  </a:lnTo>
                  <a:lnTo>
                    <a:pt x="200907" y="236"/>
                  </a:lnTo>
                  <a:lnTo>
                    <a:pt x="24860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268"/>
            <p:cNvSpPr/>
            <p:nvPr/>
          </p:nvSpPr>
          <p:spPr>
            <a:xfrm>
              <a:off x="8292465" y="4157665"/>
              <a:ext cx="196655" cy="351353"/>
            </a:xfrm>
            <a:custGeom>
              <a:avLst/>
              <a:gdLst/>
              <a:ahLst/>
              <a:cxnLst/>
              <a:rect l="0" t="0" r="0" b="0"/>
              <a:pathLst>
                <a:path w="196655" h="351353">
                  <a:moveTo>
                    <a:pt x="25717" y="17142"/>
                  </a:moveTo>
                  <a:lnTo>
                    <a:pt x="33098" y="17142"/>
                  </a:lnTo>
                  <a:lnTo>
                    <a:pt x="33495" y="16189"/>
                  </a:lnTo>
                  <a:lnTo>
                    <a:pt x="33937" y="12591"/>
                  </a:lnTo>
                  <a:lnTo>
                    <a:pt x="35006" y="11251"/>
                  </a:lnTo>
                  <a:lnTo>
                    <a:pt x="36673" y="10357"/>
                  </a:lnTo>
                  <a:lnTo>
                    <a:pt x="38736" y="9761"/>
                  </a:lnTo>
                  <a:lnTo>
                    <a:pt x="43568" y="6559"/>
                  </a:lnTo>
                  <a:lnTo>
                    <a:pt x="46191" y="4372"/>
                  </a:lnTo>
                  <a:lnTo>
                    <a:pt x="49843" y="2913"/>
                  </a:lnTo>
                  <a:lnTo>
                    <a:pt x="54183" y="1941"/>
                  </a:lnTo>
                  <a:lnTo>
                    <a:pt x="58983" y="1293"/>
                  </a:lnTo>
                  <a:lnTo>
                    <a:pt x="63134" y="861"/>
                  </a:lnTo>
                  <a:lnTo>
                    <a:pt x="66854" y="573"/>
                  </a:lnTo>
                  <a:lnTo>
                    <a:pt x="70286" y="381"/>
                  </a:lnTo>
                  <a:lnTo>
                    <a:pt x="79181" y="168"/>
                  </a:lnTo>
                  <a:lnTo>
                    <a:pt x="121567" y="0"/>
                  </a:lnTo>
                  <a:lnTo>
                    <a:pt x="124859" y="952"/>
                  </a:lnTo>
                  <a:lnTo>
                    <a:pt x="128007" y="2539"/>
                  </a:lnTo>
                  <a:lnTo>
                    <a:pt x="131058" y="4549"/>
                  </a:lnTo>
                  <a:lnTo>
                    <a:pt x="136988" y="6783"/>
                  </a:lnTo>
                  <a:lnTo>
                    <a:pt x="139902" y="7378"/>
                  </a:lnTo>
                  <a:lnTo>
                    <a:pt x="145681" y="10580"/>
                  </a:lnTo>
                  <a:lnTo>
                    <a:pt x="148556" y="12768"/>
                  </a:lnTo>
                  <a:lnTo>
                    <a:pt x="154290" y="20278"/>
                  </a:lnTo>
                  <a:lnTo>
                    <a:pt x="157152" y="24947"/>
                  </a:lnTo>
                  <a:lnTo>
                    <a:pt x="158109" y="29966"/>
                  </a:lnTo>
                  <a:lnTo>
                    <a:pt x="157792" y="35216"/>
                  </a:lnTo>
                  <a:lnTo>
                    <a:pt x="154902" y="46130"/>
                  </a:lnTo>
                  <a:lnTo>
                    <a:pt x="152799" y="51707"/>
                  </a:lnTo>
                  <a:lnTo>
                    <a:pt x="150443" y="57331"/>
                  </a:lnTo>
                  <a:lnTo>
                    <a:pt x="147920" y="62985"/>
                  </a:lnTo>
                  <a:lnTo>
                    <a:pt x="142577" y="74346"/>
                  </a:lnTo>
                  <a:lnTo>
                    <a:pt x="138866" y="80043"/>
                  </a:lnTo>
                  <a:lnTo>
                    <a:pt x="134487" y="85746"/>
                  </a:lnTo>
                  <a:lnTo>
                    <a:pt x="129663" y="91453"/>
                  </a:lnTo>
                  <a:lnTo>
                    <a:pt x="123589" y="97163"/>
                  </a:lnTo>
                  <a:lnTo>
                    <a:pt x="116682" y="102874"/>
                  </a:lnTo>
                  <a:lnTo>
                    <a:pt x="109220" y="108587"/>
                  </a:lnTo>
                  <a:lnTo>
                    <a:pt x="102341" y="114300"/>
                  </a:lnTo>
                  <a:lnTo>
                    <a:pt x="95850" y="120014"/>
                  </a:lnTo>
                  <a:lnTo>
                    <a:pt x="83557" y="131443"/>
                  </a:lnTo>
                  <a:lnTo>
                    <a:pt x="58933" y="155466"/>
                  </a:lnTo>
                  <a:lnTo>
                    <a:pt x="40161" y="174156"/>
                  </a:lnTo>
                  <a:lnTo>
                    <a:pt x="37252" y="176111"/>
                  </a:lnTo>
                  <a:lnTo>
                    <a:pt x="31479" y="178283"/>
                  </a:lnTo>
                  <a:lnTo>
                    <a:pt x="27424" y="179505"/>
                  </a:lnTo>
                  <a:lnTo>
                    <a:pt x="21673" y="179867"/>
                  </a:lnTo>
                  <a:lnTo>
                    <a:pt x="17542" y="180006"/>
                  </a:lnTo>
                  <a:lnTo>
                    <a:pt x="17263" y="175465"/>
                  </a:lnTo>
                  <a:lnTo>
                    <a:pt x="18175" y="174126"/>
                  </a:lnTo>
                  <a:lnTo>
                    <a:pt x="19736" y="173233"/>
                  </a:lnTo>
                  <a:lnTo>
                    <a:pt x="21730" y="172637"/>
                  </a:lnTo>
                  <a:lnTo>
                    <a:pt x="26485" y="169436"/>
                  </a:lnTo>
                  <a:lnTo>
                    <a:pt x="29086" y="167249"/>
                  </a:lnTo>
                  <a:lnTo>
                    <a:pt x="32726" y="164838"/>
                  </a:lnTo>
                  <a:lnTo>
                    <a:pt x="37057" y="162279"/>
                  </a:lnTo>
                  <a:lnTo>
                    <a:pt x="41849" y="159620"/>
                  </a:lnTo>
                  <a:lnTo>
                    <a:pt x="45997" y="157847"/>
                  </a:lnTo>
                  <a:lnTo>
                    <a:pt x="49714" y="156666"/>
                  </a:lnTo>
                  <a:lnTo>
                    <a:pt x="53145" y="155878"/>
                  </a:lnTo>
                  <a:lnTo>
                    <a:pt x="57337" y="155353"/>
                  </a:lnTo>
                  <a:lnTo>
                    <a:pt x="62037" y="155002"/>
                  </a:lnTo>
                  <a:lnTo>
                    <a:pt x="67075" y="154769"/>
                  </a:lnTo>
                  <a:lnTo>
                    <a:pt x="77754" y="154510"/>
                  </a:lnTo>
                  <a:lnTo>
                    <a:pt x="100131" y="154343"/>
                  </a:lnTo>
                  <a:lnTo>
                    <a:pt x="105807" y="155282"/>
                  </a:lnTo>
                  <a:lnTo>
                    <a:pt x="111495" y="156860"/>
                  </a:lnTo>
                  <a:lnTo>
                    <a:pt x="117193" y="158865"/>
                  </a:lnTo>
                  <a:lnTo>
                    <a:pt x="121943" y="160202"/>
                  </a:lnTo>
                  <a:lnTo>
                    <a:pt x="126063" y="161093"/>
                  </a:lnTo>
                  <a:lnTo>
                    <a:pt x="129762" y="161687"/>
                  </a:lnTo>
                  <a:lnTo>
                    <a:pt x="134133" y="163035"/>
                  </a:lnTo>
                  <a:lnTo>
                    <a:pt x="138952" y="164887"/>
                  </a:lnTo>
                  <a:lnTo>
                    <a:pt x="144069" y="167074"/>
                  </a:lnTo>
                  <a:lnTo>
                    <a:pt x="154836" y="172043"/>
                  </a:lnTo>
                  <a:lnTo>
                    <a:pt x="160374" y="174702"/>
                  </a:lnTo>
                  <a:lnTo>
                    <a:pt x="165018" y="177427"/>
                  </a:lnTo>
                  <a:lnTo>
                    <a:pt x="169067" y="180196"/>
                  </a:lnTo>
                  <a:lnTo>
                    <a:pt x="172719" y="182995"/>
                  </a:lnTo>
                  <a:lnTo>
                    <a:pt x="176106" y="185813"/>
                  </a:lnTo>
                  <a:lnTo>
                    <a:pt x="179317" y="188644"/>
                  </a:lnTo>
                  <a:lnTo>
                    <a:pt x="182409" y="191485"/>
                  </a:lnTo>
                  <a:lnTo>
                    <a:pt x="188385" y="199720"/>
                  </a:lnTo>
                  <a:lnTo>
                    <a:pt x="191312" y="204583"/>
                  </a:lnTo>
                  <a:lnTo>
                    <a:pt x="194565" y="215067"/>
                  </a:lnTo>
                  <a:lnTo>
                    <a:pt x="195433" y="220529"/>
                  </a:lnTo>
                  <a:lnTo>
                    <a:pt x="196011" y="226076"/>
                  </a:lnTo>
                  <a:lnTo>
                    <a:pt x="196396" y="231679"/>
                  </a:lnTo>
                  <a:lnTo>
                    <a:pt x="196654" y="237319"/>
                  </a:lnTo>
                  <a:lnTo>
                    <a:pt x="195871" y="242984"/>
                  </a:lnTo>
                  <a:lnTo>
                    <a:pt x="194399" y="248666"/>
                  </a:lnTo>
                  <a:lnTo>
                    <a:pt x="192465" y="254359"/>
                  </a:lnTo>
                  <a:lnTo>
                    <a:pt x="190222" y="260059"/>
                  </a:lnTo>
                  <a:lnTo>
                    <a:pt x="187774" y="265764"/>
                  </a:lnTo>
                  <a:lnTo>
                    <a:pt x="185191" y="271473"/>
                  </a:lnTo>
                  <a:lnTo>
                    <a:pt x="181562" y="277183"/>
                  </a:lnTo>
                  <a:lnTo>
                    <a:pt x="177239" y="282895"/>
                  </a:lnTo>
                  <a:lnTo>
                    <a:pt x="172452" y="288608"/>
                  </a:lnTo>
                  <a:lnTo>
                    <a:pt x="168308" y="293370"/>
                  </a:lnTo>
                  <a:lnTo>
                    <a:pt x="161163" y="301200"/>
                  </a:lnTo>
                  <a:lnTo>
                    <a:pt x="147236" y="315514"/>
                  </a:lnTo>
                  <a:lnTo>
                    <a:pt x="141972" y="319879"/>
                  </a:lnTo>
                  <a:lnTo>
                    <a:pt x="136558" y="323742"/>
                  </a:lnTo>
                  <a:lnTo>
                    <a:pt x="131043" y="327269"/>
                  </a:lnTo>
                  <a:lnTo>
                    <a:pt x="125463" y="330574"/>
                  </a:lnTo>
                  <a:lnTo>
                    <a:pt x="119837" y="333729"/>
                  </a:lnTo>
                  <a:lnTo>
                    <a:pt x="114180" y="336785"/>
                  </a:lnTo>
                  <a:lnTo>
                    <a:pt x="108505" y="338822"/>
                  </a:lnTo>
                  <a:lnTo>
                    <a:pt x="102817" y="340180"/>
                  </a:lnTo>
                  <a:lnTo>
                    <a:pt x="97119" y="341086"/>
                  </a:lnTo>
                  <a:lnTo>
                    <a:pt x="92368" y="342642"/>
                  </a:lnTo>
                  <a:lnTo>
                    <a:pt x="88249" y="344632"/>
                  </a:lnTo>
                  <a:lnTo>
                    <a:pt x="84550" y="346911"/>
                  </a:lnTo>
                  <a:lnTo>
                    <a:pt x="80179" y="348431"/>
                  </a:lnTo>
                  <a:lnTo>
                    <a:pt x="75360" y="349443"/>
                  </a:lnTo>
                  <a:lnTo>
                    <a:pt x="70243" y="350119"/>
                  </a:lnTo>
                  <a:lnTo>
                    <a:pt x="65879" y="350569"/>
                  </a:lnTo>
                  <a:lnTo>
                    <a:pt x="62016" y="350869"/>
                  </a:lnTo>
                  <a:lnTo>
                    <a:pt x="58488" y="351069"/>
                  </a:lnTo>
                  <a:lnTo>
                    <a:pt x="49490" y="351292"/>
                  </a:lnTo>
                  <a:lnTo>
                    <a:pt x="44423" y="351352"/>
                  </a:lnTo>
                  <a:lnTo>
                    <a:pt x="40093" y="350438"/>
                  </a:lnTo>
                  <a:lnTo>
                    <a:pt x="36254" y="348877"/>
                  </a:lnTo>
                  <a:lnTo>
                    <a:pt x="32741" y="346884"/>
                  </a:lnTo>
                  <a:lnTo>
                    <a:pt x="29447" y="345555"/>
                  </a:lnTo>
                  <a:lnTo>
                    <a:pt x="26299" y="344669"/>
                  </a:lnTo>
                  <a:lnTo>
                    <a:pt x="20261" y="343685"/>
                  </a:lnTo>
                  <a:lnTo>
                    <a:pt x="14403" y="343247"/>
                  </a:lnTo>
                  <a:lnTo>
                    <a:pt x="10300" y="343001"/>
                  </a:lnTo>
                  <a:lnTo>
                    <a:pt x="6800" y="340403"/>
                  </a:lnTo>
                  <a:lnTo>
                    <a:pt x="0" y="3343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269"/>
            <p:cNvSpPr/>
            <p:nvPr/>
          </p:nvSpPr>
          <p:spPr>
            <a:xfrm>
              <a:off x="8558223" y="4149090"/>
              <a:ext cx="265703" cy="359648"/>
            </a:xfrm>
            <a:custGeom>
              <a:avLst/>
              <a:gdLst/>
              <a:ahLst/>
              <a:cxnLst/>
              <a:rect l="0" t="0" r="0" b="0"/>
              <a:pathLst>
                <a:path w="265703" h="359648">
                  <a:moveTo>
                    <a:pt x="162867" y="34289"/>
                  </a:moveTo>
                  <a:lnTo>
                    <a:pt x="153766" y="34289"/>
                  </a:lnTo>
                  <a:lnTo>
                    <a:pt x="150131" y="33337"/>
                  </a:lnTo>
                  <a:lnTo>
                    <a:pt x="143555" y="29739"/>
                  </a:lnTo>
                  <a:lnTo>
                    <a:pt x="139047" y="26909"/>
                  </a:lnTo>
                  <a:lnTo>
                    <a:pt x="135453" y="26247"/>
                  </a:lnTo>
                  <a:lnTo>
                    <a:pt x="129935" y="25822"/>
                  </a:lnTo>
                  <a:lnTo>
                    <a:pt x="129482" y="24835"/>
                  </a:lnTo>
                  <a:lnTo>
                    <a:pt x="128980" y="21198"/>
                  </a:lnTo>
                  <a:lnTo>
                    <a:pt x="127892" y="20799"/>
                  </a:lnTo>
                  <a:lnTo>
                    <a:pt x="126215" y="21486"/>
                  </a:lnTo>
                  <a:lnTo>
                    <a:pt x="124145" y="22896"/>
                  </a:lnTo>
                  <a:lnTo>
                    <a:pt x="119305" y="24463"/>
                  </a:lnTo>
                  <a:lnTo>
                    <a:pt x="111224" y="25345"/>
                  </a:lnTo>
                  <a:lnTo>
                    <a:pt x="108436" y="25469"/>
                  </a:lnTo>
                  <a:lnTo>
                    <a:pt x="105625" y="26505"/>
                  </a:lnTo>
                  <a:lnTo>
                    <a:pt x="99960" y="30195"/>
                  </a:lnTo>
                  <a:lnTo>
                    <a:pt x="94269" y="35010"/>
                  </a:lnTo>
                  <a:lnTo>
                    <a:pt x="88563" y="40325"/>
                  </a:lnTo>
                  <a:lnTo>
                    <a:pt x="82853" y="45862"/>
                  </a:lnTo>
                  <a:lnTo>
                    <a:pt x="74600" y="51498"/>
                  </a:lnTo>
                  <a:lnTo>
                    <a:pt x="69733" y="54334"/>
                  </a:lnTo>
                  <a:lnTo>
                    <a:pt x="61784" y="62566"/>
                  </a:lnTo>
                  <a:lnTo>
                    <a:pt x="55076" y="71622"/>
                  </a:lnTo>
                  <a:lnTo>
                    <a:pt x="48920" y="78822"/>
                  </a:lnTo>
                  <a:lnTo>
                    <a:pt x="43009" y="87737"/>
                  </a:lnTo>
                  <a:lnTo>
                    <a:pt x="37206" y="98049"/>
                  </a:lnTo>
                  <a:lnTo>
                    <a:pt x="28584" y="114565"/>
                  </a:lnTo>
                  <a:lnTo>
                    <a:pt x="14280" y="142910"/>
                  </a:lnTo>
                  <a:lnTo>
                    <a:pt x="12374" y="148613"/>
                  </a:lnTo>
                  <a:lnTo>
                    <a:pt x="11103" y="154320"/>
                  </a:lnTo>
                  <a:lnTo>
                    <a:pt x="10256" y="160030"/>
                  </a:lnTo>
                  <a:lnTo>
                    <a:pt x="8738" y="165742"/>
                  </a:lnTo>
                  <a:lnTo>
                    <a:pt x="6774" y="171454"/>
                  </a:lnTo>
                  <a:lnTo>
                    <a:pt x="4513" y="177168"/>
                  </a:lnTo>
                  <a:lnTo>
                    <a:pt x="3005" y="182882"/>
                  </a:lnTo>
                  <a:lnTo>
                    <a:pt x="1999" y="188596"/>
                  </a:lnTo>
                  <a:lnTo>
                    <a:pt x="883" y="199073"/>
                  </a:lnTo>
                  <a:lnTo>
                    <a:pt x="387" y="206904"/>
                  </a:lnTo>
                  <a:lnTo>
                    <a:pt x="166" y="216100"/>
                  </a:lnTo>
                  <a:lnTo>
                    <a:pt x="0" y="254422"/>
                  </a:lnTo>
                  <a:lnTo>
                    <a:pt x="949" y="259149"/>
                  </a:lnTo>
                  <a:lnTo>
                    <a:pt x="4543" y="266943"/>
                  </a:lnTo>
                  <a:lnTo>
                    <a:pt x="6775" y="276121"/>
                  </a:lnTo>
                  <a:lnTo>
                    <a:pt x="8720" y="286550"/>
                  </a:lnTo>
                  <a:lnTo>
                    <a:pt x="12760" y="297535"/>
                  </a:lnTo>
                  <a:lnTo>
                    <a:pt x="17731" y="306228"/>
                  </a:lnTo>
                  <a:lnTo>
                    <a:pt x="25884" y="316476"/>
                  </a:lnTo>
                  <a:lnTo>
                    <a:pt x="31499" y="322583"/>
                  </a:lnTo>
                  <a:lnTo>
                    <a:pt x="40018" y="331377"/>
                  </a:lnTo>
                  <a:lnTo>
                    <a:pt x="54285" y="345745"/>
                  </a:lnTo>
                  <a:lnTo>
                    <a:pt x="57141" y="347654"/>
                  </a:lnTo>
                  <a:lnTo>
                    <a:pt x="62856" y="349775"/>
                  </a:lnTo>
                  <a:lnTo>
                    <a:pt x="71109" y="353258"/>
                  </a:lnTo>
                  <a:lnTo>
                    <a:pt x="75978" y="355520"/>
                  </a:lnTo>
                  <a:lnTo>
                    <a:pt x="83927" y="358034"/>
                  </a:lnTo>
                  <a:lnTo>
                    <a:pt x="91588" y="359151"/>
                  </a:lnTo>
                  <a:lnTo>
                    <a:pt x="96297" y="359449"/>
                  </a:lnTo>
                  <a:lnTo>
                    <a:pt x="101343" y="359647"/>
                  </a:lnTo>
                  <a:lnTo>
                    <a:pt x="106610" y="358828"/>
                  </a:lnTo>
                  <a:lnTo>
                    <a:pt x="112028" y="357328"/>
                  </a:lnTo>
                  <a:lnTo>
                    <a:pt x="117544" y="355376"/>
                  </a:lnTo>
                  <a:lnTo>
                    <a:pt x="122175" y="354075"/>
                  </a:lnTo>
                  <a:lnTo>
                    <a:pt x="129859" y="352629"/>
                  </a:lnTo>
                  <a:lnTo>
                    <a:pt x="134194" y="351291"/>
                  </a:lnTo>
                  <a:lnTo>
                    <a:pt x="138989" y="349446"/>
                  </a:lnTo>
                  <a:lnTo>
                    <a:pt x="144091" y="347264"/>
                  </a:lnTo>
                  <a:lnTo>
                    <a:pt x="152300" y="342299"/>
                  </a:lnTo>
                  <a:lnTo>
                    <a:pt x="160075" y="336917"/>
                  </a:lnTo>
                  <a:lnTo>
                    <a:pt x="164815" y="334149"/>
                  </a:lnTo>
                  <a:lnTo>
                    <a:pt x="169881" y="331351"/>
                  </a:lnTo>
                  <a:lnTo>
                    <a:pt x="178049" y="325702"/>
                  </a:lnTo>
                  <a:lnTo>
                    <a:pt x="185807" y="320017"/>
                  </a:lnTo>
                  <a:lnTo>
                    <a:pt x="190543" y="317166"/>
                  </a:lnTo>
                  <a:lnTo>
                    <a:pt x="195605" y="314314"/>
                  </a:lnTo>
                  <a:lnTo>
                    <a:pt x="203770" y="306065"/>
                  </a:lnTo>
                  <a:lnTo>
                    <a:pt x="210573" y="297001"/>
                  </a:lnTo>
                  <a:lnTo>
                    <a:pt x="216772" y="289797"/>
                  </a:lnTo>
                  <a:lnTo>
                    <a:pt x="225242" y="280881"/>
                  </a:lnTo>
                  <a:lnTo>
                    <a:pt x="241652" y="264186"/>
                  </a:lnTo>
                  <a:lnTo>
                    <a:pt x="243966" y="259944"/>
                  </a:lnTo>
                  <a:lnTo>
                    <a:pt x="248173" y="244872"/>
                  </a:lnTo>
                  <a:lnTo>
                    <a:pt x="252533" y="233927"/>
                  </a:lnTo>
                  <a:lnTo>
                    <a:pt x="255106" y="222712"/>
                  </a:lnTo>
                  <a:lnTo>
                    <a:pt x="255792" y="217055"/>
                  </a:lnTo>
                  <a:lnTo>
                    <a:pt x="257202" y="211378"/>
                  </a:lnTo>
                  <a:lnTo>
                    <a:pt x="259095" y="205689"/>
                  </a:lnTo>
                  <a:lnTo>
                    <a:pt x="262785" y="195239"/>
                  </a:lnTo>
                  <a:lnTo>
                    <a:pt x="264424" y="187420"/>
                  </a:lnTo>
                  <a:lnTo>
                    <a:pt x="264862" y="182097"/>
                  </a:lnTo>
                  <a:lnTo>
                    <a:pt x="265153" y="175690"/>
                  </a:lnTo>
                  <a:lnTo>
                    <a:pt x="265622" y="153978"/>
                  </a:lnTo>
                  <a:lnTo>
                    <a:pt x="265702" y="139073"/>
                  </a:lnTo>
                  <a:lnTo>
                    <a:pt x="263181" y="128168"/>
                  </a:lnTo>
                  <a:lnTo>
                    <a:pt x="259839" y="116971"/>
                  </a:lnTo>
                  <a:lnTo>
                    <a:pt x="258947" y="111318"/>
                  </a:lnTo>
                  <a:lnTo>
                    <a:pt x="258353" y="105644"/>
                  </a:lnTo>
                  <a:lnTo>
                    <a:pt x="257956" y="99957"/>
                  </a:lnTo>
                  <a:lnTo>
                    <a:pt x="257693" y="94261"/>
                  </a:lnTo>
                  <a:lnTo>
                    <a:pt x="257517" y="88557"/>
                  </a:lnTo>
                  <a:lnTo>
                    <a:pt x="256446" y="83803"/>
                  </a:lnTo>
                  <a:lnTo>
                    <a:pt x="252718" y="75981"/>
                  </a:lnTo>
                  <a:lnTo>
                    <a:pt x="245264" y="66222"/>
                  </a:lnTo>
                  <a:lnTo>
                    <a:pt x="237270" y="60229"/>
                  </a:lnTo>
                  <a:lnTo>
                    <a:pt x="232472" y="57298"/>
                  </a:lnTo>
                  <a:lnTo>
                    <a:pt x="224599" y="48960"/>
                  </a:lnTo>
                  <a:lnTo>
                    <a:pt x="217926" y="39857"/>
                  </a:lnTo>
                  <a:lnTo>
                    <a:pt x="211785" y="32637"/>
                  </a:lnTo>
                  <a:lnTo>
                    <a:pt x="207862" y="30330"/>
                  </a:lnTo>
                  <a:lnTo>
                    <a:pt x="203341" y="28792"/>
                  </a:lnTo>
                  <a:lnTo>
                    <a:pt x="198422" y="27768"/>
                  </a:lnTo>
                  <a:lnTo>
                    <a:pt x="190416" y="24088"/>
                  </a:lnTo>
                  <a:lnTo>
                    <a:pt x="183683" y="19278"/>
                  </a:lnTo>
                  <a:lnTo>
                    <a:pt x="177516" y="13965"/>
                  </a:lnTo>
                  <a:lnTo>
                    <a:pt x="173585" y="11215"/>
                  </a:lnTo>
                  <a:lnTo>
                    <a:pt x="169061" y="8429"/>
                  </a:lnTo>
                  <a:lnTo>
                    <a:pt x="164138" y="5619"/>
                  </a:lnTo>
                  <a:lnTo>
                    <a:pt x="156130" y="2498"/>
                  </a:lnTo>
                  <a:lnTo>
                    <a:pt x="149395" y="1110"/>
                  </a:lnTo>
                  <a:lnTo>
                    <a:pt x="143227" y="493"/>
                  </a:lnTo>
                  <a:lnTo>
                    <a:pt x="137310" y="219"/>
                  </a:lnTo>
                  <a:lnTo>
                    <a:pt x="130302" y="43"/>
                  </a:lnTo>
                  <a:lnTo>
                    <a:pt x="12000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270"/>
            <p:cNvSpPr/>
            <p:nvPr/>
          </p:nvSpPr>
          <p:spPr>
            <a:xfrm>
              <a:off x="5969318" y="4894943"/>
              <a:ext cx="222875" cy="497041"/>
            </a:xfrm>
            <a:custGeom>
              <a:avLst/>
              <a:gdLst/>
              <a:ahLst/>
              <a:cxnLst/>
              <a:rect l="0" t="0" r="0" b="0"/>
              <a:pathLst>
                <a:path w="222875" h="497041">
                  <a:moveTo>
                    <a:pt x="8572" y="8527"/>
                  </a:moveTo>
                  <a:lnTo>
                    <a:pt x="104" y="8527"/>
                  </a:lnTo>
                  <a:lnTo>
                    <a:pt x="5" y="23149"/>
                  </a:lnTo>
                  <a:lnTo>
                    <a:pt x="0" y="41696"/>
                  </a:lnTo>
                  <a:lnTo>
                    <a:pt x="2540" y="52162"/>
                  </a:lnTo>
                  <a:lnTo>
                    <a:pt x="5890" y="63162"/>
                  </a:lnTo>
                  <a:lnTo>
                    <a:pt x="7380" y="74402"/>
                  </a:lnTo>
                  <a:lnTo>
                    <a:pt x="8042" y="85747"/>
                  </a:lnTo>
                  <a:lnTo>
                    <a:pt x="8336" y="98092"/>
                  </a:lnTo>
                  <a:lnTo>
                    <a:pt x="8467" y="113104"/>
                  </a:lnTo>
                  <a:lnTo>
                    <a:pt x="11065" y="126760"/>
                  </a:lnTo>
                  <a:lnTo>
                    <a:pt x="14443" y="140132"/>
                  </a:lnTo>
                  <a:lnTo>
                    <a:pt x="15944" y="155601"/>
                  </a:lnTo>
                  <a:lnTo>
                    <a:pt x="16610" y="169460"/>
                  </a:lnTo>
                  <a:lnTo>
                    <a:pt x="16788" y="175823"/>
                  </a:lnTo>
                  <a:lnTo>
                    <a:pt x="18812" y="181970"/>
                  </a:lnTo>
                  <a:lnTo>
                    <a:pt x="22066" y="187973"/>
                  </a:lnTo>
                  <a:lnTo>
                    <a:pt x="26140" y="193880"/>
                  </a:lnTo>
                  <a:lnTo>
                    <a:pt x="30667" y="205523"/>
                  </a:lnTo>
                  <a:lnTo>
                    <a:pt x="31875" y="211295"/>
                  </a:lnTo>
                  <a:lnTo>
                    <a:pt x="38296" y="222788"/>
                  </a:lnTo>
                  <a:lnTo>
                    <a:pt x="42676" y="228520"/>
                  </a:lnTo>
                  <a:lnTo>
                    <a:pt x="46548" y="233294"/>
                  </a:lnTo>
                  <a:lnTo>
                    <a:pt x="53390" y="241138"/>
                  </a:lnTo>
                  <a:lnTo>
                    <a:pt x="56548" y="243611"/>
                  </a:lnTo>
                  <a:lnTo>
                    <a:pt x="62597" y="246359"/>
                  </a:lnTo>
                  <a:lnTo>
                    <a:pt x="66496" y="247091"/>
                  </a:lnTo>
                  <a:lnTo>
                    <a:pt x="71000" y="247580"/>
                  </a:lnTo>
                  <a:lnTo>
                    <a:pt x="75908" y="247906"/>
                  </a:lnTo>
                  <a:lnTo>
                    <a:pt x="83902" y="248267"/>
                  </a:lnTo>
                  <a:lnTo>
                    <a:pt x="93756" y="248471"/>
                  </a:lnTo>
                  <a:lnTo>
                    <a:pt x="96794" y="248500"/>
                  </a:lnTo>
                  <a:lnTo>
                    <a:pt x="99772" y="247566"/>
                  </a:lnTo>
                  <a:lnTo>
                    <a:pt x="105620" y="243989"/>
                  </a:lnTo>
                  <a:lnTo>
                    <a:pt x="111394" y="239224"/>
                  </a:lnTo>
                  <a:lnTo>
                    <a:pt x="117135" y="233931"/>
                  </a:lnTo>
                  <a:lnTo>
                    <a:pt x="122862" y="228404"/>
                  </a:lnTo>
                  <a:lnTo>
                    <a:pt x="128582" y="220232"/>
                  </a:lnTo>
                  <a:lnTo>
                    <a:pt x="134300" y="211203"/>
                  </a:lnTo>
                  <a:lnTo>
                    <a:pt x="140016" y="204015"/>
                  </a:lnTo>
                  <a:lnTo>
                    <a:pt x="141921" y="199813"/>
                  </a:lnTo>
                  <a:lnTo>
                    <a:pt x="145555" y="184796"/>
                  </a:lnTo>
                  <a:lnTo>
                    <a:pt x="149781" y="173864"/>
                  </a:lnTo>
                  <a:lnTo>
                    <a:pt x="154834" y="162655"/>
                  </a:lnTo>
                  <a:lnTo>
                    <a:pt x="157515" y="156999"/>
                  </a:lnTo>
                  <a:lnTo>
                    <a:pt x="160494" y="143095"/>
                  </a:lnTo>
                  <a:lnTo>
                    <a:pt x="161817" y="128342"/>
                  </a:lnTo>
                  <a:lnTo>
                    <a:pt x="162406" y="115435"/>
                  </a:lnTo>
                  <a:lnTo>
                    <a:pt x="162737" y="97459"/>
                  </a:lnTo>
                  <a:lnTo>
                    <a:pt x="162877" y="24404"/>
                  </a:lnTo>
                  <a:lnTo>
                    <a:pt x="161924" y="21017"/>
                  </a:lnTo>
                  <a:lnTo>
                    <a:pt x="156985" y="11698"/>
                  </a:lnTo>
                  <a:lnTo>
                    <a:pt x="154408" y="469"/>
                  </a:lnTo>
                  <a:lnTo>
                    <a:pt x="149386" y="56"/>
                  </a:lnTo>
                  <a:lnTo>
                    <a:pt x="151483" y="0"/>
                  </a:lnTo>
                  <a:lnTo>
                    <a:pt x="152423" y="937"/>
                  </a:lnTo>
                  <a:lnTo>
                    <a:pt x="153050" y="2514"/>
                  </a:lnTo>
                  <a:lnTo>
                    <a:pt x="153933" y="9285"/>
                  </a:lnTo>
                  <a:lnTo>
                    <a:pt x="154057" y="11890"/>
                  </a:lnTo>
                  <a:lnTo>
                    <a:pt x="155091" y="14579"/>
                  </a:lnTo>
                  <a:lnTo>
                    <a:pt x="160147" y="22914"/>
                  </a:lnTo>
                  <a:lnTo>
                    <a:pt x="164877" y="36804"/>
                  </a:lnTo>
                  <a:lnTo>
                    <a:pt x="169480" y="46812"/>
                  </a:lnTo>
                  <a:lnTo>
                    <a:pt x="182996" y="74399"/>
                  </a:lnTo>
                  <a:lnTo>
                    <a:pt x="186106" y="88286"/>
                  </a:lnTo>
                  <a:lnTo>
                    <a:pt x="186935" y="95990"/>
                  </a:lnTo>
                  <a:lnTo>
                    <a:pt x="188441" y="103982"/>
                  </a:lnTo>
                  <a:lnTo>
                    <a:pt x="190397" y="112169"/>
                  </a:lnTo>
                  <a:lnTo>
                    <a:pt x="192654" y="120484"/>
                  </a:lnTo>
                  <a:lnTo>
                    <a:pt x="197701" y="134803"/>
                  </a:lnTo>
                  <a:lnTo>
                    <a:pt x="203119" y="148470"/>
                  </a:lnTo>
                  <a:lnTo>
                    <a:pt x="208702" y="164069"/>
                  </a:lnTo>
                  <a:lnTo>
                    <a:pt x="210572" y="173181"/>
                  </a:lnTo>
                  <a:lnTo>
                    <a:pt x="211818" y="183066"/>
                  </a:lnTo>
                  <a:lnTo>
                    <a:pt x="212650" y="193466"/>
                  </a:lnTo>
                  <a:lnTo>
                    <a:pt x="214156" y="203257"/>
                  </a:lnTo>
                  <a:lnTo>
                    <a:pt x="216113" y="212642"/>
                  </a:lnTo>
                  <a:lnTo>
                    <a:pt x="218370" y="221756"/>
                  </a:lnTo>
                  <a:lnTo>
                    <a:pt x="219874" y="230689"/>
                  </a:lnTo>
                  <a:lnTo>
                    <a:pt x="220878" y="239503"/>
                  </a:lnTo>
                  <a:lnTo>
                    <a:pt x="221547" y="248236"/>
                  </a:lnTo>
                  <a:lnTo>
                    <a:pt x="221992" y="257868"/>
                  </a:lnTo>
                  <a:lnTo>
                    <a:pt x="222488" y="278730"/>
                  </a:lnTo>
                  <a:lnTo>
                    <a:pt x="222874" y="372662"/>
                  </a:lnTo>
                  <a:lnTo>
                    <a:pt x="221925" y="382729"/>
                  </a:lnTo>
                  <a:lnTo>
                    <a:pt x="220340" y="392297"/>
                  </a:lnTo>
                  <a:lnTo>
                    <a:pt x="218331" y="401534"/>
                  </a:lnTo>
                  <a:lnTo>
                    <a:pt x="213558" y="416877"/>
                  </a:lnTo>
                  <a:lnTo>
                    <a:pt x="208261" y="430046"/>
                  </a:lnTo>
                  <a:lnTo>
                    <a:pt x="202733" y="442248"/>
                  </a:lnTo>
                  <a:lnTo>
                    <a:pt x="194265" y="459828"/>
                  </a:lnTo>
                  <a:lnTo>
                    <a:pt x="188575" y="468820"/>
                  </a:lnTo>
                  <a:lnTo>
                    <a:pt x="182870" y="475991"/>
                  </a:lnTo>
                  <a:lnTo>
                    <a:pt x="177161" y="482354"/>
                  </a:lnTo>
                  <a:lnTo>
                    <a:pt x="173352" y="484432"/>
                  </a:lnTo>
                  <a:lnTo>
                    <a:pt x="168908" y="485817"/>
                  </a:lnTo>
                  <a:lnTo>
                    <a:pt x="164040" y="486740"/>
                  </a:lnTo>
                  <a:lnTo>
                    <a:pt x="159842" y="488308"/>
                  </a:lnTo>
                  <a:lnTo>
                    <a:pt x="156091" y="490306"/>
                  </a:lnTo>
                  <a:lnTo>
                    <a:pt x="149383" y="494113"/>
                  </a:lnTo>
                  <a:lnTo>
                    <a:pt x="143227" y="495805"/>
                  </a:lnTo>
                  <a:lnTo>
                    <a:pt x="137316" y="496557"/>
                  </a:lnTo>
                  <a:lnTo>
                    <a:pt x="130561" y="496892"/>
                  </a:lnTo>
                  <a:lnTo>
                    <a:pt x="121210" y="497040"/>
                  </a:lnTo>
                  <a:lnTo>
                    <a:pt x="117001" y="496127"/>
                  </a:lnTo>
                  <a:lnTo>
                    <a:pt x="113243" y="494567"/>
                  </a:lnTo>
                  <a:lnTo>
                    <a:pt x="106527" y="490292"/>
                  </a:lnTo>
                  <a:lnTo>
                    <a:pt x="100368" y="485217"/>
                  </a:lnTo>
                  <a:lnTo>
                    <a:pt x="96439" y="482530"/>
                  </a:lnTo>
                  <a:lnTo>
                    <a:pt x="91915" y="479787"/>
                  </a:lnTo>
                  <a:lnTo>
                    <a:pt x="86994" y="477005"/>
                  </a:lnTo>
                  <a:lnTo>
                    <a:pt x="82761" y="474198"/>
                  </a:lnTo>
                  <a:lnTo>
                    <a:pt x="78986" y="471374"/>
                  </a:lnTo>
                  <a:lnTo>
                    <a:pt x="68579" y="46286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271"/>
            <p:cNvSpPr/>
            <p:nvPr/>
          </p:nvSpPr>
          <p:spPr>
            <a:xfrm>
              <a:off x="6355079" y="4903823"/>
              <a:ext cx="171452" cy="16793"/>
            </a:xfrm>
            <a:custGeom>
              <a:avLst/>
              <a:gdLst/>
              <a:ahLst/>
              <a:cxnLst/>
              <a:rect l="0" t="0" r="0" b="0"/>
              <a:pathLst>
                <a:path w="171452" h="16793">
                  <a:moveTo>
                    <a:pt x="0" y="16792"/>
                  </a:moveTo>
                  <a:lnTo>
                    <a:pt x="4552" y="16792"/>
                  </a:lnTo>
                  <a:lnTo>
                    <a:pt x="6844" y="15839"/>
                  </a:lnTo>
                  <a:lnTo>
                    <a:pt x="9325" y="14252"/>
                  </a:lnTo>
                  <a:lnTo>
                    <a:pt x="11932" y="12241"/>
                  </a:lnTo>
                  <a:lnTo>
                    <a:pt x="15575" y="10900"/>
                  </a:lnTo>
                  <a:lnTo>
                    <a:pt x="19909" y="10006"/>
                  </a:lnTo>
                  <a:lnTo>
                    <a:pt x="24702" y="9410"/>
                  </a:lnTo>
                  <a:lnTo>
                    <a:pt x="28851" y="9013"/>
                  </a:lnTo>
                  <a:lnTo>
                    <a:pt x="32569" y="8749"/>
                  </a:lnTo>
                  <a:lnTo>
                    <a:pt x="36001" y="8572"/>
                  </a:lnTo>
                  <a:lnTo>
                    <a:pt x="44893" y="8376"/>
                  </a:lnTo>
                  <a:lnTo>
                    <a:pt x="100048" y="8222"/>
                  </a:lnTo>
                  <a:lnTo>
                    <a:pt x="105751" y="7268"/>
                  </a:lnTo>
                  <a:lnTo>
                    <a:pt x="111459" y="5680"/>
                  </a:lnTo>
                  <a:lnTo>
                    <a:pt x="117168" y="3669"/>
                  </a:lnTo>
                  <a:lnTo>
                    <a:pt x="122880" y="2328"/>
                  </a:lnTo>
                  <a:lnTo>
                    <a:pt x="128593" y="1434"/>
                  </a:lnTo>
                  <a:lnTo>
                    <a:pt x="134306" y="838"/>
                  </a:lnTo>
                  <a:lnTo>
                    <a:pt x="139068" y="441"/>
                  </a:lnTo>
                  <a:lnTo>
                    <a:pt x="143194" y="177"/>
                  </a:lnTo>
                  <a:lnTo>
                    <a:pt x="146898" y="0"/>
                  </a:lnTo>
                  <a:lnTo>
                    <a:pt x="151272" y="834"/>
                  </a:lnTo>
                  <a:lnTo>
                    <a:pt x="156094" y="2344"/>
                  </a:lnTo>
                  <a:lnTo>
                    <a:pt x="171451" y="821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272"/>
            <p:cNvSpPr/>
            <p:nvPr/>
          </p:nvSpPr>
          <p:spPr>
            <a:xfrm>
              <a:off x="6380797" y="5032057"/>
              <a:ext cx="137161" cy="8573"/>
            </a:xfrm>
            <a:custGeom>
              <a:avLst/>
              <a:gdLst/>
              <a:ahLst/>
              <a:cxnLst/>
              <a:rect l="0" t="0" r="0" b="0"/>
              <a:pathLst>
                <a:path w="137161" h="8573">
                  <a:moveTo>
                    <a:pt x="0" y="0"/>
                  </a:moveTo>
                  <a:lnTo>
                    <a:pt x="4551" y="0"/>
                  </a:lnTo>
                  <a:lnTo>
                    <a:pt x="5891" y="953"/>
                  </a:lnTo>
                  <a:lnTo>
                    <a:pt x="6785" y="2540"/>
                  </a:lnTo>
                  <a:lnTo>
                    <a:pt x="7381" y="4551"/>
                  </a:lnTo>
                  <a:lnTo>
                    <a:pt x="8731" y="5892"/>
                  </a:lnTo>
                  <a:lnTo>
                    <a:pt x="10583" y="6785"/>
                  </a:lnTo>
                  <a:lnTo>
                    <a:pt x="12770" y="7381"/>
                  </a:lnTo>
                  <a:lnTo>
                    <a:pt x="15181" y="7778"/>
                  </a:lnTo>
                  <a:lnTo>
                    <a:pt x="17741" y="8043"/>
                  </a:lnTo>
                  <a:lnTo>
                    <a:pt x="20400" y="8219"/>
                  </a:lnTo>
                  <a:lnTo>
                    <a:pt x="23125" y="8337"/>
                  </a:lnTo>
                  <a:lnTo>
                    <a:pt x="28693" y="8468"/>
                  </a:lnTo>
                  <a:lnTo>
                    <a:pt x="96036" y="8572"/>
                  </a:lnTo>
                  <a:lnTo>
                    <a:pt x="104029" y="7619"/>
                  </a:lnTo>
                  <a:lnTo>
                    <a:pt x="112215" y="6032"/>
                  </a:lnTo>
                  <a:lnTo>
                    <a:pt x="13716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273"/>
            <p:cNvSpPr/>
            <p:nvPr/>
          </p:nvSpPr>
          <p:spPr>
            <a:xfrm>
              <a:off x="6723801" y="4989195"/>
              <a:ext cx="171347" cy="8573"/>
            </a:xfrm>
            <a:custGeom>
              <a:avLst/>
              <a:gdLst/>
              <a:ahLst/>
              <a:cxnLst/>
              <a:rect l="0" t="0" r="0" b="0"/>
              <a:pathLst>
                <a:path w="171347" h="8573">
                  <a:moveTo>
                    <a:pt x="8468" y="0"/>
                  </a:moveTo>
                  <a:lnTo>
                    <a:pt x="0" y="0"/>
                  </a:lnTo>
                  <a:lnTo>
                    <a:pt x="41607" y="0"/>
                  </a:lnTo>
                  <a:lnTo>
                    <a:pt x="46754" y="952"/>
                  </a:lnTo>
                  <a:lnTo>
                    <a:pt x="52090" y="2540"/>
                  </a:lnTo>
                  <a:lnTo>
                    <a:pt x="57551" y="4550"/>
                  </a:lnTo>
                  <a:lnTo>
                    <a:pt x="63098" y="5891"/>
                  </a:lnTo>
                  <a:lnTo>
                    <a:pt x="68701" y="6785"/>
                  </a:lnTo>
                  <a:lnTo>
                    <a:pt x="74341" y="7381"/>
                  </a:lnTo>
                  <a:lnTo>
                    <a:pt x="80006" y="7778"/>
                  </a:lnTo>
                  <a:lnTo>
                    <a:pt x="85688" y="8042"/>
                  </a:lnTo>
                  <a:lnTo>
                    <a:pt x="97081" y="8337"/>
                  </a:lnTo>
                  <a:lnTo>
                    <a:pt x="171346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274"/>
            <p:cNvSpPr/>
            <p:nvPr/>
          </p:nvSpPr>
          <p:spPr>
            <a:xfrm>
              <a:off x="7049452" y="4844657"/>
              <a:ext cx="188412" cy="320654"/>
            </a:xfrm>
            <a:custGeom>
              <a:avLst/>
              <a:gdLst/>
              <a:ahLst/>
              <a:cxnLst/>
              <a:rect l="0" t="0" r="0" b="0"/>
              <a:pathLst>
                <a:path w="188412" h="320654">
                  <a:moveTo>
                    <a:pt x="0" y="15950"/>
                  </a:moveTo>
                  <a:lnTo>
                    <a:pt x="0" y="11400"/>
                  </a:lnTo>
                  <a:lnTo>
                    <a:pt x="953" y="10059"/>
                  </a:lnTo>
                  <a:lnTo>
                    <a:pt x="2540" y="9165"/>
                  </a:lnTo>
                  <a:lnTo>
                    <a:pt x="7381" y="7731"/>
                  </a:lnTo>
                  <a:lnTo>
                    <a:pt x="12771" y="7482"/>
                  </a:lnTo>
                  <a:lnTo>
                    <a:pt x="24951" y="7408"/>
                  </a:lnTo>
                  <a:lnTo>
                    <a:pt x="29969" y="6446"/>
                  </a:lnTo>
                  <a:lnTo>
                    <a:pt x="35219" y="4852"/>
                  </a:lnTo>
                  <a:lnTo>
                    <a:pt x="40625" y="2836"/>
                  </a:lnTo>
                  <a:lnTo>
                    <a:pt x="46133" y="1492"/>
                  </a:lnTo>
                  <a:lnTo>
                    <a:pt x="51710" y="597"/>
                  </a:lnTo>
                  <a:lnTo>
                    <a:pt x="57334" y="0"/>
                  </a:lnTo>
                  <a:lnTo>
                    <a:pt x="62987" y="554"/>
                  </a:lnTo>
                  <a:lnTo>
                    <a:pt x="68662" y="1876"/>
                  </a:lnTo>
                  <a:lnTo>
                    <a:pt x="74350" y="3710"/>
                  </a:lnTo>
                  <a:lnTo>
                    <a:pt x="80046" y="4933"/>
                  </a:lnTo>
                  <a:lnTo>
                    <a:pt x="85750" y="5748"/>
                  </a:lnTo>
                  <a:lnTo>
                    <a:pt x="91457" y="6291"/>
                  </a:lnTo>
                  <a:lnTo>
                    <a:pt x="96214" y="7606"/>
                  </a:lnTo>
                  <a:lnTo>
                    <a:pt x="100337" y="9435"/>
                  </a:lnTo>
                  <a:lnTo>
                    <a:pt x="104039" y="11606"/>
                  </a:lnTo>
                  <a:lnTo>
                    <a:pt x="107459" y="14007"/>
                  </a:lnTo>
                  <a:lnTo>
                    <a:pt x="110692" y="16560"/>
                  </a:lnTo>
                  <a:lnTo>
                    <a:pt x="113799" y="19214"/>
                  </a:lnTo>
                  <a:lnTo>
                    <a:pt x="116824" y="21936"/>
                  </a:lnTo>
                  <a:lnTo>
                    <a:pt x="122724" y="27501"/>
                  </a:lnTo>
                  <a:lnTo>
                    <a:pt x="124679" y="31270"/>
                  </a:lnTo>
                  <a:lnTo>
                    <a:pt x="126851" y="40540"/>
                  </a:lnTo>
                  <a:lnTo>
                    <a:pt x="126478" y="45678"/>
                  </a:lnTo>
                  <a:lnTo>
                    <a:pt x="125275" y="51009"/>
                  </a:lnTo>
                  <a:lnTo>
                    <a:pt x="123521" y="56467"/>
                  </a:lnTo>
                  <a:lnTo>
                    <a:pt x="121400" y="62012"/>
                  </a:lnTo>
                  <a:lnTo>
                    <a:pt x="119033" y="67613"/>
                  </a:lnTo>
                  <a:lnTo>
                    <a:pt x="116503" y="73252"/>
                  </a:lnTo>
                  <a:lnTo>
                    <a:pt x="112911" y="77964"/>
                  </a:lnTo>
                  <a:lnTo>
                    <a:pt x="108612" y="82058"/>
                  </a:lnTo>
                  <a:lnTo>
                    <a:pt x="103840" y="85739"/>
                  </a:lnTo>
                  <a:lnTo>
                    <a:pt x="99707" y="90099"/>
                  </a:lnTo>
                  <a:lnTo>
                    <a:pt x="95999" y="94910"/>
                  </a:lnTo>
                  <a:lnTo>
                    <a:pt x="92574" y="100023"/>
                  </a:lnTo>
                  <a:lnTo>
                    <a:pt x="89339" y="105336"/>
                  </a:lnTo>
                  <a:lnTo>
                    <a:pt x="86230" y="110783"/>
                  </a:lnTo>
                  <a:lnTo>
                    <a:pt x="83204" y="116320"/>
                  </a:lnTo>
                  <a:lnTo>
                    <a:pt x="79281" y="120963"/>
                  </a:lnTo>
                  <a:lnTo>
                    <a:pt x="74762" y="125011"/>
                  </a:lnTo>
                  <a:lnTo>
                    <a:pt x="69844" y="128663"/>
                  </a:lnTo>
                  <a:lnTo>
                    <a:pt x="65612" y="132049"/>
                  </a:lnTo>
                  <a:lnTo>
                    <a:pt x="61839" y="135260"/>
                  </a:lnTo>
                  <a:lnTo>
                    <a:pt x="58371" y="138352"/>
                  </a:lnTo>
                  <a:lnTo>
                    <a:pt x="51978" y="144329"/>
                  </a:lnTo>
                  <a:lnTo>
                    <a:pt x="48939" y="147256"/>
                  </a:lnTo>
                  <a:lnTo>
                    <a:pt x="45009" y="150160"/>
                  </a:lnTo>
                  <a:lnTo>
                    <a:pt x="40484" y="153048"/>
                  </a:lnTo>
                  <a:lnTo>
                    <a:pt x="28634" y="159977"/>
                  </a:lnTo>
                  <a:lnTo>
                    <a:pt x="24474" y="160925"/>
                  </a:lnTo>
                  <a:lnTo>
                    <a:pt x="17574" y="161638"/>
                  </a:lnTo>
                  <a:lnTo>
                    <a:pt x="23121" y="161674"/>
                  </a:lnTo>
                  <a:lnTo>
                    <a:pt x="24563" y="161679"/>
                  </a:lnTo>
                  <a:lnTo>
                    <a:pt x="30284" y="159141"/>
                  </a:lnTo>
                  <a:lnTo>
                    <a:pt x="34477" y="157131"/>
                  </a:lnTo>
                  <a:lnTo>
                    <a:pt x="38225" y="155790"/>
                  </a:lnTo>
                  <a:lnTo>
                    <a:pt x="41676" y="154897"/>
                  </a:lnTo>
                  <a:lnTo>
                    <a:pt x="44928" y="154301"/>
                  </a:lnTo>
                  <a:lnTo>
                    <a:pt x="48050" y="153904"/>
                  </a:lnTo>
                  <a:lnTo>
                    <a:pt x="51083" y="153640"/>
                  </a:lnTo>
                  <a:lnTo>
                    <a:pt x="54058" y="153463"/>
                  </a:lnTo>
                  <a:lnTo>
                    <a:pt x="57946" y="152393"/>
                  </a:lnTo>
                  <a:lnTo>
                    <a:pt x="62444" y="150727"/>
                  </a:lnTo>
                  <a:lnTo>
                    <a:pt x="67346" y="148664"/>
                  </a:lnTo>
                  <a:lnTo>
                    <a:pt x="72521" y="147289"/>
                  </a:lnTo>
                  <a:lnTo>
                    <a:pt x="77874" y="146372"/>
                  </a:lnTo>
                  <a:lnTo>
                    <a:pt x="83349" y="145760"/>
                  </a:lnTo>
                  <a:lnTo>
                    <a:pt x="89856" y="145353"/>
                  </a:lnTo>
                  <a:lnTo>
                    <a:pt x="104706" y="144900"/>
                  </a:lnTo>
                  <a:lnTo>
                    <a:pt x="111714" y="145732"/>
                  </a:lnTo>
                  <a:lnTo>
                    <a:pt x="118291" y="147239"/>
                  </a:lnTo>
                  <a:lnTo>
                    <a:pt x="124581" y="149196"/>
                  </a:lnTo>
                  <a:lnTo>
                    <a:pt x="130679" y="150500"/>
                  </a:lnTo>
                  <a:lnTo>
                    <a:pt x="136649" y="151370"/>
                  </a:lnTo>
                  <a:lnTo>
                    <a:pt x="142535" y="151950"/>
                  </a:lnTo>
                  <a:lnTo>
                    <a:pt x="147411" y="153289"/>
                  </a:lnTo>
                  <a:lnTo>
                    <a:pt x="151614" y="155135"/>
                  </a:lnTo>
                  <a:lnTo>
                    <a:pt x="155369" y="157317"/>
                  </a:lnTo>
                  <a:lnTo>
                    <a:pt x="164620" y="162283"/>
                  </a:lnTo>
                  <a:lnTo>
                    <a:pt x="169755" y="164940"/>
                  </a:lnTo>
                  <a:lnTo>
                    <a:pt x="174130" y="167664"/>
                  </a:lnTo>
                  <a:lnTo>
                    <a:pt x="177999" y="170433"/>
                  </a:lnTo>
                  <a:lnTo>
                    <a:pt x="181532" y="173231"/>
                  </a:lnTo>
                  <a:lnTo>
                    <a:pt x="183886" y="177001"/>
                  </a:lnTo>
                  <a:lnTo>
                    <a:pt x="186502" y="186271"/>
                  </a:lnTo>
                  <a:lnTo>
                    <a:pt x="187200" y="191410"/>
                  </a:lnTo>
                  <a:lnTo>
                    <a:pt x="187665" y="196741"/>
                  </a:lnTo>
                  <a:lnTo>
                    <a:pt x="187975" y="202200"/>
                  </a:lnTo>
                  <a:lnTo>
                    <a:pt x="188319" y="213345"/>
                  </a:lnTo>
                  <a:lnTo>
                    <a:pt x="188411" y="218985"/>
                  </a:lnTo>
                  <a:lnTo>
                    <a:pt x="187520" y="224649"/>
                  </a:lnTo>
                  <a:lnTo>
                    <a:pt x="185973" y="230330"/>
                  </a:lnTo>
                  <a:lnTo>
                    <a:pt x="183990" y="236023"/>
                  </a:lnTo>
                  <a:lnTo>
                    <a:pt x="181715" y="241723"/>
                  </a:lnTo>
                  <a:lnTo>
                    <a:pt x="179246" y="247427"/>
                  </a:lnTo>
                  <a:lnTo>
                    <a:pt x="176648" y="253136"/>
                  </a:lnTo>
                  <a:lnTo>
                    <a:pt x="173010" y="258846"/>
                  </a:lnTo>
                  <a:lnTo>
                    <a:pt x="168680" y="264558"/>
                  </a:lnTo>
                  <a:lnTo>
                    <a:pt x="163889" y="270271"/>
                  </a:lnTo>
                  <a:lnTo>
                    <a:pt x="158789" y="275985"/>
                  </a:lnTo>
                  <a:lnTo>
                    <a:pt x="148043" y="287414"/>
                  </a:lnTo>
                  <a:lnTo>
                    <a:pt x="135834" y="300007"/>
                  </a:lnTo>
                  <a:lnTo>
                    <a:pt x="131513" y="302476"/>
                  </a:lnTo>
                  <a:lnTo>
                    <a:pt x="126728" y="304123"/>
                  </a:lnTo>
                  <a:lnTo>
                    <a:pt x="121633" y="305220"/>
                  </a:lnTo>
                  <a:lnTo>
                    <a:pt x="116331" y="306904"/>
                  </a:lnTo>
                  <a:lnTo>
                    <a:pt x="110892" y="308979"/>
                  </a:lnTo>
                  <a:lnTo>
                    <a:pt x="105360" y="311316"/>
                  </a:lnTo>
                  <a:lnTo>
                    <a:pt x="100720" y="312873"/>
                  </a:lnTo>
                  <a:lnTo>
                    <a:pt x="96675" y="313911"/>
                  </a:lnTo>
                  <a:lnTo>
                    <a:pt x="93025" y="314603"/>
                  </a:lnTo>
                  <a:lnTo>
                    <a:pt x="88686" y="316017"/>
                  </a:lnTo>
                  <a:lnTo>
                    <a:pt x="83890" y="317913"/>
                  </a:lnTo>
                  <a:lnTo>
                    <a:pt x="78786" y="320128"/>
                  </a:lnTo>
                  <a:lnTo>
                    <a:pt x="74432" y="320653"/>
                  </a:lnTo>
                  <a:lnTo>
                    <a:pt x="70576" y="320051"/>
                  </a:lnTo>
                  <a:lnTo>
                    <a:pt x="67053" y="318696"/>
                  </a:lnTo>
                  <a:lnTo>
                    <a:pt x="63752" y="317793"/>
                  </a:lnTo>
                  <a:lnTo>
                    <a:pt x="60600" y="317191"/>
                  </a:lnTo>
                  <a:lnTo>
                    <a:pt x="53246" y="316226"/>
                  </a:lnTo>
                  <a:lnTo>
                    <a:pt x="47421" y="316058"/>
                  </a:lnTo>
                  <a:lnTo>
                    <a:pt x="42863" y="3159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275"/>
            <p:cNvSpPr/>
            <p:nvPr/>
          </p:nvSpPr>
          <p:spPr>
            <a:xfrm>
              <a:off x="7349991" y="4838524"/>
              <a:ext cx="196154" cy="287317"/>
            </a:xfrm>
            <a:custGeom>
              <a:avLst/>
              <a:gdLst/>
              <a:ahLst/>
              <a:cxnLst/>
              <a:rect l="0" t="0" r="0" b="0"/>
              <a:pathLst>
                <a:path w="196154" h="287317">
                  <a:moveTo>
                    <a:pt x="59506" y="4938"/>
                  </a:moveTo>
                  <a:lnTo>
                    <a:pt x="59506" y="0"/>
                  </a:lnTo>
                  <a:lnTo>
                    <a:pt x="59506" y="2108"/>
                  </a:lnTo>
                  <a:lnTo>
                    <a:pt x="58554" y="3051"/>
                  </a:lnTo>
                  <a:lnTo>
                    <a:pt x="56966" y="3680"/>
                  </a:lnTo>
                  <a:lnTo>
                    <a:pt x="54955" y="4100"/>
                  </a:lnTo>
                  <a:lnTo>
                    <a:pt x="53615" y="5331"/>
                  </a:lnTo>
                  <a:lnTo>
                    <a:pt x="52721" y="7105"/>
                  </a:lnTo>
                  <a:lnTo>
                    <a:pt x="51728" y="11617"/>
                  </a:lnTo>
                  <a:lnTo>
                    <a:pt x="51287" y="16797"/>
                  </a:lnTo>
                  <a:lnTo>
                    <a:pt x="48551" y="24813"/>
                  </a:lnTo>
                  <a:lnTo>
                    <a:pt x="46487" y="29619"/>
                  </a:lnTo>
                  <a:lnTo>
                    <a:pt x="44159" y="35679"/>
                  </a:lnTo>
                  <a:lnTo>
                    <a:pt x="39033" y="50033"/>
                  </a:lnTo>
                  <a:lnTo>
                    <a:pt x="30791" y="74180"/>
                  </a:lnTo>
                  <a:lnTo>
                    <a:pt x="27981" y="81579"/>
                  </a:lnTo>
                  <a:lnTo>
                    <a:pt x="25154" y="88417"/>
                  </a:lnTo>
                  <a:lnTo>
                    <a:pt x="22317" y="94881"/>
                  </a:lnTo>
                  <a:lnTo>
                    <a:pt x="19473" y="102048"/>
                  </a:lnTo>
                  <a:lnTo>
                    <a:pt x="13774" y="117631"/>
                  </a:lnTo>
                  <a:lnTo>
                    <a:pt x="10920" y="124834"/>
                  </a:lnTo>
                  <a:lnTo>
                    <a:pt x="8066" y="131541"/>
                  </a:lnTo>
                  <a:lnTo>
                    <a:pt x="5210" y="137917"/>
                  </a:lnTo>
                  <a:lnTo>
                    <a:pt x="3306" y="144074"/>
                  </a:lnTo>
                  <a:lnTo>
                    <a:pt x="2037" y="150083"/>
                  </a:lnTo>
                  <a:lnTo>
                    <a:pt x="1191" y="155994"/>
                  </a:lnTo>
                  <a:lnTo>
                    <a:pt x="626" y="161839"/>
                  </a:lnTo>
                  <a:lnTo>
                    <a:pt x="251" y="167641"/>
                  </a:lnTo>
                  <a:lnTo>
                    <a:pt x="0" y="173415"/>
                  </a:lnTo>
                  <a:lnTo>
                    <a:pt x="785" y="179168"/>
                  </a:lnTo>
                  <a:lnTo>
                    <a:pt x="2262" y="184909"/>
                  </a:lnTo>
                  <a:lnTo>
                    <a:pt x="4198" y="190641"/>
                  </a:lnTo>
                  <a:lnTo>
                    <a:pt x="5489" y="196368"/>
                  </a:lnTo>
                  <a:lnTo>
                    <a:pt x="6349" y="202090"/>
                  </a:lnTo>
                  <a:lnTo>
                    <a:pt x="6923" y="207810"/>
                  </a:lnTo>
                  <a:lnTo>
                    <a:pt x="9210" y="212576"/>
                  </a:lnTo>
                  <a:lnTo>
                    <a:pt x="12640" y="216706"/>
                  </a:lnTo>
                  <a:lnTo>
                    <a:pt x="16833" y="220412"/>
                  </a:lnTo>
                  <a:lnTo>
                    <a:pt x="20580" y="224787"/>
                  </a:lnTo>
                  <a:lnTo>
                    <a:pt x="24030" y="229610"/>
                  </a:lnTo>
                  <a:lnTo>
                    <a:pt x="27283" y="234729"/>
                  </a:lnTo>
                  <a:lnTo>
                    <a:pt x="30404" y="239094"/>
                  </a:lnTo>
                  <a:lnTo>
                    <a:pt x="36411" y="246485"/>
                  </a:lnTo>
                  <a:lnTo>
                    <a:pt x="42257" y="252945"/>
                  </a:lnTo>
                  <a:lnTo>
                    <a:pt x="45149" y="256001"/>
                  </a:lnTo>
                  <a:lnTo>
                    <a:pt x="48982" y="258991"/>
                  </a:lnTo>
                  <a:lnTo>
                    <a:pt x="53443" y="261937"/>
                  </a:lnTo>
                  <a:lnTo>
                    <a:pt x="58321" y="264853"/>
                  </a:lnTo>
                  <a:lnTo>
                    <a:pt x="62527" y="266798"/>
                  </a:lnTo>
                  <a:lnTo>
                    <a:pt x="66282" y="268094"/>
                  </a:lnTo>
                  <a:lnTo>
                    <a:pt x="69739" y="268958"/>
                  </a:lnTo>
                  <a:lnTo>
                    <a:pt x="73948" y="269533"/>
                  </a:lnTo>
                  <a:lnTo>
                    <a:pt x="78659" y="269918"/>
                  </a:lnTo>
                  <a:lnTo>
                    <a:pt x="83705" y="270174"/>
                  </a:lnTo>
                  <a:lnTo>
                    <a:pt x="88974" y="269392"/>
                  </a:lnTo>
                  <a:lnTo>
                    <a:pt x="94391" y="267918"/>
                  </a:lnTo>
                  <a:lnTo>
                    <a:pt x="99908" y="265983"/>
                  </a:lnTo>
                  <a:lnTo>
                    <a:pt x="105491" y="263741"/>
                  </a:lnTo>
                  <a:lnTo>
                    <a:pt x="111117" y="261293"/>
                  </a:lnTo>
                  <a:lnTo>
                    <a:pt x="116774" y="258709"/>
                  </a:lnTo>
                  <a:lnTo>
                    <a:pt x="121497" y="256034"/>
                  </a:lnTo>
                  <a:lnTo>
                    <a:pt x="125599" y="253298"/>
                  </a:lnTo>
                  <a:lnTo>
                    <a:pt x="129285" y="250521"/>
                  </a:lnTo>
                  <a:lnTo>
                    <a:pt x="133648" y="246765"/>
                  </a:lnTo>
                  <a:lnTo>
                    <a:pt x="138461" y="242356"/>
                  </a:lnTo>
                  <a:lnTo>
                    <a:pt x="143576" y="237512"/>
                  </a:lnTo>
                  <a:lnTo>
                    <a:pt x="148890" y="233330"/>
                  </a:lnTo>
                  <a:lnTo>
                    <a:pt x="154338" y="229589"/>
                  </a:lnTo>
                  <a:lnTo>
                    <a:pt x="159874" y="226143"/>
                  </a:lnTo>
                  <a:lnTo>
                    <a:pt x="164519" y="221941"/>
                  </a:lnTo>
                  <a:lnTo>
                    <a:pt x="168567" y="217234"/>
                  </a:lnTo>
                  <a:lnTo>
                    <a:pt x="172218" y="212191"/>
                  </a:lnTo>
                  <a:lnTo>
                    <a:pt x="175605" y="207877"/>
                  </a:lnTo>
                  <a:lnTo>
                    <a:pt x="178815" y="204048"/>
                  </a:lnTo>
                  <a:lnTo>
                    <a:pt x="184922" y="196302"/>
                  </a:lnTo>
                  <a:lnTo>
                    <a:pt x="187884" y="191569"/>
                  </a:lnTo>
                  <a:lnTo>
                    <a:pt x="190812" y="186508"/>
                  </a:lnTo>
                  <a:lnTo>
                    <a:pt x="194064" y="178346"/>
                  </a:lnTo>
                  <a:lnTo>
                    <a:pt x="195510" y="171544"/>
                  </a:lnTo>
                  <a:lnTo>
                    <a:pt x="196153" y="165345"/>
                  </a:lnTo>
                  <a:lnTo>
                    <a:pt x="195371" y="163311"/>
                  </a:lnTo>
                  <a:lnTo>
                    <a:pt x="193898" y="161955"/>
                  </a:lnTo>
                  <a:lnTo>
                    <a:pt x="191964" y="161051"/>
                  </a:lnTo>
                  <a:lnTo>
                    <a:pt x="187274" y="157507"/>
                  </a:lnTo>
                  <a:lnTo>
                    <a:pt x="184689" y="155228"/>
                  </a:lnTo>
                  <a:lnTo>
                    <a:pt x="182014" y="153709"/>
                  </a:lnTo>
                  <a:lnTo>
                    <a:pt x="176502" y="152021"/>
                  </a:lnTo>
                  <a:lnTo>
                    <a:pt x="172745" y="151571"/>
                  </a:lnTo>
                  <a:lnTo>
                    <a:pt x="168336" y="151271"/>
                  </a:lnTo>
                  <a:lnTo>
                    <a:pt x="163492" y="151071"/>
                  </a:lnTo>
                  <a:lnTo>
                    <a:pt x="158358" y="151890"/>
                  </a:lnTo>
                  <a:lnTo>
                    <a:pt x="153030" y="153388"/>
                  </a:lnTo>
                  <a:lnTo>
                    <a:pt x="147573" y="155340"/>
                  </a:lnTo>
                  <a:lnTo>
                    <a:pt x="142982" y="158546"/>
                  </a:lnTo>
                  <a:lnTo>
                    <a:pt x="138970" y="162588"/>
                  </a:lnTo>
                  <a:lnTo>
                    <a:pt x="135342" y="167188"/>
                  </a:lnTo>
                  <a:lnTo>
                    <a:pt x="131970" y="171208"/>
                  </a:lnTo>
                  <a:lnTo>
                    <a:pt x="128771" y="174839"/>
                  </a:lnTo>
                  <a:lnTo>
                    <a:pt x="125685" y="178213"/>
                  </a:lnTo>
                  <a:lnTo>
                    <a:pt x="121723" y="183320"/>
                  </a:lnTo>
                  <a:lnTo>
                    <a:pt x="117176" y="189582"/>
                  </a:lnTo>
                  <a:lnTo>
                    <a:pt x="112240" y="196614"/>
                  </a:lnTo>
                  <a:lnTo>
                    <a:pt x="107997" y="203207"/>
                  </a:lnTo>
                  <a:lnTo>
                    <a:pt x="104216" y="209508"/>
                  </a:lnTo>
                  <a:lnTo>
                    <a:pt x="100743" y="215613"/>
                  </a:lnTo>
                  <a:lnTo>
                    <a:pt x="94343" y="227476"/>
                  </a:lnTo>
                  <a:lnTo>
                    <a:pt x="82474" y="250615"/>
                  </a:lnTo>
                  <a:lnTo>
                    <a:pt x="76699" y="259543"/>
                  </a:lnTo>
                  <a:lnTo>
                    <a:pt x="73826" y="263257"/>
                  </a:lnTo>
                  <a:lnTo>
                    <a:pt x="70633" y="269924"/>
                  </a:lnTo>
                  <a:lnTo>
                    <a:pt x="69214" y="276062"/>
                  </a:lnTo>
                  <a:lnTo>
                    <a:pt x="68584" y="281965"/>
                  </a:lnTo>
                  <a:lnTo>
                    <a:pt x="69368" y="283921"/>
                  </a:lnTo>
                  <a:lnTo>
                    <a:pt x="70843" y="285224"/>
                  </a:lnTo>
                  <a:lnTo>
                    <a:pt x="75504" y="287316"/>
                  </a:lnTo>
                  <a:lnTo>
                    <a:pt x="75886" y="286534"/>
                  </a:lnTo>
                  <a:lnTo>
                    <a:pt x="76312" y="283127"/>
                  </a:lnTo>
                  <a:lnTo>
                    <a:pt x="77378" y="281838"/>
                  </a:lnTo>
                  <a:lnTo>
                    <a:pt x="79040" y="280978"/>
                  </a:lnTo>
                  <a:lnTo>
                    <a:pt x="85224" y="27925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276"/>
            <p:cNvSpPr/>
            <p:nvPr/>
          </p:nvSpPr>
          <p:spPr>
            <a:xfrm>
              <a:off x="7778115" y="4834890"/>
              <a:ext cx="17145" cy="265748"/>
            </a:xfrm>
            <a:custGeom>
              <a:avLst/>
              <a:gdLst/>
              <a:ahLst/>
              <a:cxnLst/>
              <a:rect l="0" t="0" r="0" b="0"/>
              <a:pathLst>
                <a:path w="17145" h="265748">
                  <a:moveTo>
                    <a:pt x="0" y="0"/>
                  </a:moveTo>
                  <a:lnTo>
                    <a:pt x="0" y="20400"/>
                  </a:lnTo>
                  <a:lnTo>
                    <a:pt x="952" y="24077"/>
                  </a:lnTo>
                  <a:lnTo>
                    <a:pt x="2540" y="28434"/>
                  </a:lnTo>
                  <a:lnTo>
                    <a:pt x="4551" y="33243"/>
                  </a:lnTo>
                  <a:lnTo>
                    <a:pt x="5891" y="38355"/>
                  </a:lnTo>
                  <a:lnTo>
                    <a:pt x="6785" y="43667"/>
                  </a:lnTo>
                  <a:lnTo>
                    <a:pt x="7381" y="49114"/>
                  </a:lnTo>
                  <a:lnTo>
                    <a:pt x="7777" y="54650"/>
                  </a:lnTo>
                  <a:lnTo>
                    <a:pt x="8043" y="60246"/>
                  </a:lnTo>
                  <a:lnTo>
                    <a:pt x="8337" y="71543"/>
                  </a:lnTo>
                  <a:lnTo>
                    <a:pt x="8572" y="249723"/>
                  </a:lnTo>
                  <a:lnTo>
                    <a:pt x="9525" y="253159"/>
                  </a:lnTo>
                  <a:lnTo>
                    <a:pt x="11112" y="256403"/>
                  </a:lnTo>
                  <a:lnTo>
                    <a:pt x="17144" y="26574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277"/>
            <p:cNvSpPr/>
            <p:nvPr/>
          </p:nvSpPr>
          <p:spPr>
            <a:xfrm>
              <a:off x="7692390" y="4998120"/>
              <a:ext cx="214313" cy="8221"/>
            </a:xfrm>
            <a:custGeom>
              <a:avLst/>
              <a:gdLst/>
              <a:ahLst/>
              <a:cxnLst/>
              <a:rect l="0" t="0" r="0" b="0"/>
              <a:pathLst>
                <a:path w="214313" h="8221">
                  <a:moveTo>
                    <a:pt x="0" y="8220"/>
                  </a:moveTo>
                  <a:lnTo>
                    <a:pt x="20151" y="8220"/>
                  </a:lnTo>
                  <a:lnTo>
                    <a:pt x="23911" y="7267"/>
                  </a:lnTo>
                  <a:lnTo>
                    <a:pt x="28324" y="5680"/>
                  </a:lnTo>
                  <a:lnTo>
                    <a:pt x="33170" y="3669"/>
                  </a:lnTo>
                  <a:lnTo>
                    <a:pt x="37353" y="2328"/>
                  </a:lnTo>
                  <a:lnTo>
                    <a:pt x="41095" y="1434"/>
                  </a:lnTo>
                  <a:lnTo>
                    <a:pt x="44542" y="838"/>
                  </a:lnTo>
                  <a:lnTo>
                    <a:pt x="48744" y="441"/>
                  </a:lnTo>
                  <a:lnTo>
                    <a:pt x="53451" y="177"/>
                  </a:lnTo>
                  <a:lnTo>
                    <a:pt x="58494" y="0"/>
                  </a:lnTo>
                  <a:lnTo>
                    <a:pt x="64714" y="835"/>
                  </a:lnTo>
                  <a:lnTo>
                    <a:pt x="71717" y="2344"/>
                  </a:lnTo>
                  <a:lnTo>
                    <a:pt x="79244" y="4303"/>
                  </a:lnTo>
                  <a:lnTo>
                    <a:pt x="86166" y="5608"/>
                  </a:lnTo>
                  <a:lnTo>
                    <a:pt x="92686" y="6479"/>
                  </a:lnTo>
                  <a:lnTo>
                    <a:pt x="98939" y="7059"/>
                  </a:lnTo>
                  <a:lnTo>
                    <a:pt x="105012" y="7446"/>
                  </a:lnTo>
                  <a:lnTo>
                    <a:pt x="116839" y="7876"/>
                  </a:lnTo>
                  <a:lnTo>
                    <a:pt x="152476" y="8174"/>
                  </a:lnTo>
                  <a:lnTo>
                    <a:pt x="214312" y="822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278"/>
            <p:cNvSpPr/>
            <p:nvPr/>
          </p:nvSpPr>
          <p:spPr>
            <a:xfrm>
              <a:off x="8026717" y="4852038"/>
              <a:ext cx="145571" cy="282846"/>
            </a:xfrm>
            <a:custGeom>
              <a:avLst/>
              <a:gdLst/>
              <a:ahLst/>
              <a:cxnLst/>
              <a:rect l="0" t="0" r="0" b="0"/>
              <a:pathLst>
                <a:path w="145571" h="282846">
                  <a:moveTo>
                    <a:pt x="0" y="17141"/>
                  </a:moveTo>
                  <a:lnTo>
                    <a:pt x="4551" y="12591"/>
                  </a:lnTo>
                  <a:lnTo>
                    <a:pt x="6844" y="11250"/>
                  </a:lnTo>
                  <a:lnTo>
                    <a:pt x="9325" y="10357"/>
                  </a:lnTo>
                  <a:lnTo>
                    <a:pt x="11931" y="9760"/>
                  </a:lnTo>
                  <a:lnTo>
                    <a:pt x="14622" y="8411"/>
                  </a:lnTo>
                  <a:lnTo>
                    <a:pt x="17368" y="6559"/>
                  </a:lnTo>
                  <a:lnTo>
                    <a:pt x="20152" y="4371"/>
                  </a:lnTo>
                  <a:lnTo>
                    <a:pt x="22959" y="2913"/>
                  </a:lnTo>
                  <a:lnTo>
                    <a:pt x="25783" y="1941"/>
                  </a:lnTo>
                  <a:lnTo>
                    <a:pt x="28619" y="1293"/>
                  </a:lnTo>
                  <a:lnTo>
                    <a:pt x="32415" y="861"/>
                  </a:lnTo>
                  <a:lnTo>
                    <a:pt x="36850" y="573"/>
                  </a:lnTo>
                  <a:lnTo>
                    <a:pt x="41712" y="381"/>
                  </a:lnTo>
                  <a:lnTo>
                    <a:pt x="52194" y="167"/>
                  </a:lnTo>
                  <a:lnTo>
                    <a:pt x="99497" y="0"/>
                  </a:lnTo>
                  <a:lnTo>
                    <a:pt x="101573" y="951"/>
                  </a:lnTo>
                  <a:lnTo>
                    <a:pt x="103911" y="2538"/>
                  </a:lnTo>
                  <a:lnTo>
                    <a:pt x="106422" y="4548"/>
                  </a:lnTo>
                  <a:lnTo>
                    <a:pt x="108095" y="6841"/>
                  </a:lnTo>
                  <a:lnTo>
                    <a:pt x="109955" y="11929"/>
                  </a:lnTo>
                  <a:lnTo>
                    <a:pt x="110781" y="19905"/>
                  </a:lnTo>
                  <a:lnTo>
                    <a:pt x="111002" y="24698"/>
                  </a:lnTo>
                  <a:lnTo>
                    <a:pt x="110196" y="28847"/>
                  </a:lnTo>
                  <a:lnTo>
                    <a:pt x="106762" y="35996"/>
                  </a:lnTo>
                  <a:lnTo>
                    <a:pt x="102060" y="44889"/>
                  </a:lnTo>
                  <a:lnTo>
                    <a:pt x="99473" y="49927"/>
                  </a:lnTo>
                  <a:lnTo>
                    <a:pt x="95842" y="55191"/>
                  </a:lnTo>
                  <a:lnTo>
                    <a:pt x="91517" y="60606"/>
                  </a:lnTo>
                  <a:lnTo>
                    <a:pt x="86728" y="66120"/>
                  </a:lnTo>
                  <a:lnTo>
                    <a:pt x="81633" y="71701"/>
                  </a:lnTo>
                  <a:lnTo>
                    <a:pt x="66309" y="87706"/>
                  </a:lnTo>
                  <a:lnTo>
                    <a:pt x="32758" y="121532"/>
                  </a:lnTo>
                  <a:lnTo>
                    <a:pt x="29458" y="123883"/>
                  </a:lnTo>
                  <a:lnTo>
                    <a:pt x="26306" y="125450"/>
                  </a:lnTo>
                  <a:lnTo>
                    <a:pt x="23253" y="126495"/>
                  </a:lnTo>
                  <a:lnTo>
                    <a:pt x="20264" y="128144"/>
                  </a:lnTo>
                  <a:lnTo>
                    <a:pt x="17319" y="130196"/>
                  </a:lnTo>
                  <a:lnTo>
                    <a:pt x="8725" y="137036"/>
                  </a:lnTo>
                  <a:lnTo>
                    <a:pt x="8618" y="132570"/>
                  </a:lnTo>
                  <a:lnTo>
                    <a:pt x="9555" y="131241"/>
                  </a:lnTo>
                  <a:lnTo>
                    <a:pt x="11133" y="130356"/>
                  </a:lnTo>
                  <a:lnTo>
                    <a:pt x="15426" y="129371"/>
                  </a:lnTo>
                  <a:lnTo>
                    <a:pt x="17904" y="129109"/>
                  </a:lnTo>
                  <a:lnTo>
                    <a:pt x="20508" y="128934"/>
                  </a:lnTo>
                  <a:lnTo>
                    <a:pt x="28482" y="128740"/>
                  </a:lnTo>
                  <a:lnTo>
                    <a:pt x="100027" y="128585"/>
                  </a:lnTo>
                  <a:lnTo>
                    <a:pt x="105737" y="129537"/>
                  </a:lnTo>
                  <a:lnTo>
                    <a:pt x="111449" y="131124"/>
                  </a:lnTo>
                  <a:lnTo>
                    <a:pt x="117162" y="133135"/>
                  </a:lnTo>
                  <a:lnTo>
                    <a:pt x="121922" y="135428"/>
                  </a:lnTo>
                  <a:lnTo>
                    <a:pt x="126050" y="137910"/>
                  </a:lnTo>
                  <a:lnTo>
                    <a:pt x="129754" y="140516"/>
                  </a:lnTo>
                  <a:lnTo>
                    <a:pt x="133174" y="143206"/>
                  </a:lnTo>
                  <a:lnTo>
                    <a:pt x="136407" y="145952"/>
                  </a:lnTo>
                  <a:lnTo>
                    <a:pt x="139516" y="148735"/>
                  </a:lnTo>
                  <a:lnTo>
                    <a:pt x="141589" y="151543"/>
                  </a:lnTo>
                  <a:lnTo>
                    <a:pt x="143891" y="157203"/>
                  </a:lnTo>
                  <a:lnTo>
                    <a:pt x="144914" y="165434"/>
                  </a:lnTo>
                  <a:lnTo>
                    <a:pt x="145188" y="170296"/>
                  </a:lnTo>
                  <a:lnTo>
                    <a:pt x="145490" y="180777"/>
                  </a:lnTo>
                  <a:lnTo>
                    <a:pt x="145570" y="186240"/>
                  </a:lnTo>
                  <a:lnTo>
                    <a:pt x="144672" y="191787"/>
                  </a:lnTo>
                  <a:lnTo>
                    <a:pt x="143120" y="197389"/>
                  </a:lnTo>
                  <a:lnTo>
                    <a:pt x="141134" y="203029"/>
                  </a:lnTo>
                  <a:lnTo>
                    <a:pt x="138856" y="208694"/>
                  </a:lnTo>
                  <a:lnTo>
                    <a:pt x="136387" y="214376"/>
                  </a:lnTo>
                  <a:lnTo>
                    <a:pt x="133786" y="220068"/>
                  </a:lnTo>
                  <a:lnTo>
                    <a:pt x="130149" y="225769"/>
                  </a:lnTo>
                  <a:lnTo>
                    <a:pt x="125819" y="231474"/>
                  </a:lnTo>
                  <a:lnTo>
                    <a:pt x="121027" y="237182"/>
                  </a:lnTo>
                  <a:lnTo>
                    <a:pt x="116880" y="241940"/>
                  </a:lnTo>
                  <a:lnTo>
                    <a:pt x="109732" y="249767"/>
                  </a:lnTo>
                  <a:lnTo>
                    <a:pt x="105540" y="253188"/>
                  </a:lnTo>
                  <a:lnTo>
                    <a:pt x="100840" y="256421"/>
                  </a:lnTo>
                  <a:lnTo>
                    <a:pt x="95801" y="259529"/>
                  </a:lnTo>
                  <a:lnTo>
                    <a:pt x="91490" y="262553"/>
                  </a:lnTo>
                  <a:lnTo>
                    <a:pt x="87663" y="265522"/>
                  </a:lnTo>
                  <a:lnTo>
                    <a:pt x="84160" y="268453"/>
                  </a:lnTo>
                  <a:lnTo>
                    <a:pt x="79919" y="271360"/>
                  </a:lnTo>
                  <a:lnTo>
                    <a:pt x="75187" y="274251"/>
                  </a:lnTo>
                  <a:lnTo>
                    <a:pt x="70128" y="277130"/>
                  </a:lnTo>
                  <a:lnTo>
                    <a:pt x="65802" y="279050"/>
                  </a:lnTo>
                  <a:lnTo>
                    <a:pt x="61966" y="280330"/>
                  </a:lnTo>
                  <a:lnTo>
                    <a:pt x="58456" y="281183"/>
                  </a:lnTo>
                  <a:lnTo>
                    <a:pt x="55163" y="281752"/>
                  </a:lnTo>
                  <a:lnTo>
                    <a:pt x="52016" y="282131"/>
                  </a:lnTo>
                  <a:lnTo>
                    <a:pt x="48964" y="282384"/>
                  </a:lnTo>
                  <a:lnTo>
                    <a:pt x="45978" y="282552"/>
                  </a:lnTo>
                  <a:lnTo>
                    <a:pt x="40120" y="282740"/>
                  </a:lnTo>
                  <a:lnTo>
                    <a:pt x="31467" y="282845"/>
                  </a:lnTo>
                  <a:lnTo>
                    <a:pt x="29550" y="281907"/>
                  </a:lnTo>
                  <a:lnTo>
                    <a:pt x="28273" y="280330"/>
                  </a:lnTo>
                  <a:lnTo>
                    <a:pt x="27421" y="278325"/>
                  </a:lnTo>
                  <a:lnTo>
                    <a:pt x="25900" y="276989"/>
                  </a:lnTo>
                  <a:lnTo>
                    <a:pt x="23935" y="276098"/>
                  </a:lnTo>
                  <a:lnTo>
                    <a:pt x="17145" y="27431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279"/>
            <p:cNvSpPr/>
            <p:nvPr/>
          </p:nvSpPr>
          <p:spPr>
            <a:xfrm>
              <a:off x="8249636" y="4843462"/>
              <a:ext cx="222703" cy="239986"/>
            </a:xfrm>
            <a:custGeom>
              <a:avLst/>
              <a:gdLst/>
              <a:ahLst/>
              <a:cxnLst/>
              <a:rect l="0" t="0" r="0" b="0"/>
              <a:pathLst>
                <a:path w="222703" h="239986">
                  <a:moveTo>
                    <a:pt x="51401" y="25717"/>
                  </a:moveTo>
                  <a:lnTo>
                    <a:pt x="30929" y="25717"/>
                  </a:lnTo>
                  <a:lnTo>
                    <a:pt x="29180" y="26670"/>
                  </a:lnTo>
                  <a:lnTo>
                    <a:pt x="28014" y="28258"/>
                  </a:lnTo>
                  <a:lnTo>
                    <a:pt x="27237" y="30269"/>
                  </a:lnTo>
                  <a:lnTo>
                    <a:pt x="21593" y="37649"/>
                  </a:lnTo>
                  <a:lnTo>
                    <a:pt x="20100" y="40340"/>
                  </a:lnTo>
                  <a:lnTo>
                    <a:pt x="17044" y="49629"/>
                  </a:lnTo>
                  <a:lnTo>
                    <a:pt x="15161" y="54041"/>
                  </a:lnTo>
                  <a:lnTo>
                    <a:pt x="12954" y="58887"/>
                  </a:lnTo>
                  <a:lnTo>
                    <a:pt x="11483" y="63071"/>
                  </a:lnTo>
                  <a:lnTo>
                    <a:pt x="9847" y="70259"/>
                  </a:lnTo>
                  <a:lnTo>
                    <a:pt x="8458" y="74462"/>
                  </a:lnTo>
                  <a:lnTo>
                    <a:pt x="6580" y="79169"/>
                  </a:lnTo>
                  <a:lnTo>
                    <a:pt x="4376" y="84212"/>
                  </a:lnTo>
                  <a:lnTo>
                    <a:pt x="2906" y="89479"/>
                  </a:lnTo>
                  <a:lnTo>
                    <a:pt x="1926" y="94895"/>
                  </a:lnTo>
                  <a:lnTo>
                    <a:pt x="1273" y="100411"/>
                  </a:lnTo>
                  <a:lnTo>
                    <a:pt x="837" y="105993"/>
                  </a:lnTo>
                  <a:lnTo>
                    <a:pt x="547" y="111620"/>
                  </a:lnTo>
                  <a:lnTo>
                    <a:pt x="224" y="122951"/>
                  </a:lnTo>
                  <a:lnTo>
                    <a:pt x="0" y="151458"/>
                  </a:lnTo>
                  <a:lnTo>
                    <a:pt x="941" y="156217"/>
                  </a:lnTo>
                  <a:lnTo>
                    <a:pt x="2522" y="160343"/>
                  </a:lnTo>
                  <a:lnTo>
                    <a:pt x="4527" y="164045"/>
                  </a:lnTo>
                  <a:lnTo>
                    <a:pt x="5863" y="168418"/>
                  </a:lnTo>
                  <a:lnTo>
                    <a:pt x="6756" y="173239"/>
                  </a:lnTo>
                  <a:lnTo>
                    <a:pt x="7349" y="178358"/>
                  </a:lnTo>
                  <a:lnTo>
                    <a:pt x="8699" y="182723"/>
                  </a:lnTo>
                  <a:lnTo>
                    <a:pt x="12738" y="190112"/>
                  </a:lnTo>
                  <a:lnTo>
                    <a:pt x="16100" y="194370"/>
                  </a:lnTo>
                  <a:lnTo>
                    <a:pt x="20247" y="199112"/>
                  </a:lnTo>
                  <a:lnTo>
                    <a:pt x="28983" y="208509"/>
                  </a:lnTo>
                  <a:lnTo>
                    <a:pt x="39256" y="219155"/>
                  </a:lnTo>
                  <a:lnTo>
                    <a:pt x="45368" y="225355"/>
                  </a:lnTo>
                  <a:lnTo>
                    <a:pt x="49284" y="228342"/>
                  </a:lnTo>
                  <a:lnTo>
                    <a:pt x="53799" y="231285"/>
                  </a:lnTo>
                  <a:lnTo>
                    <a:pt x="58716" y="234200"/>
                  </a:lnTo>
                  <a:lnTo>
                    <a:pt x="63898" y="236144"/>
                  </a:lnTo>
                  <a:lnTo>
                    <a:pt x="69256" y="237439"/>
                  </a:lnTo>
                  <a:lnTo>
                    <a:pt x="74734" y="238303"/>
                  </a:lnTo>
                  <a:lnTo>
                    <a:pt x="79339" y="238878"/>
                  </a:lnTo>
                  <a:lnTo>
                    <a:pt x="83362" y="239263"/>
                  </a:lnTo>
                  <a:lnTo>
                    <a:pt x="86996" y="239518"/>
                  </a:lnTo>
                  <a:lnTo>
                    <a:pt x="91323" y="239689"/>
                  </a:lnTo>
                  <a:lnTo>
                    <a:pt x="105563" y="239929"/>
                  </a:lnTo>
                  <a:lnTo>
                    <a:pt x="112938" y="239985"/>
                  </a:lnTo>
                  <a:lnTo>
                    <a:pt x="117192" y="239047"/>
                  </a:lnTo>
                  <a:lnTo>
                    <a:pt x="121932" y="237470"/>
                  </a:lnTo>
                  <a:lnTo>
                    <a:pt x="126996" y="235466"/>
                  </a:lnTo>
                  <a:lnTo>
                    <a:pt x="131326" y="234130"/>
                  </a:lnTo>
                  <a:lnTo>
                    <a:pt x="135164" y="233239"/>
                  </a:lnTo>
                  <a:lnTo>
                    <a:pt x="138675" y="232645"/>
                  </a:lnTo>
                  <a:lnTo>
                    <a:pt x="142921" y="230345"/>
                  </a:lnTo>
                  <a:lnTo>
                    <a:pt x="147657" y="226906"/>
                  </a:lnTo>
                  <a:lnTo>
                    <a:pt x="152719" y="222708"/>
                  </a:lnTo>
                  <a:lnTo>
                    <a:pt x="157047" y="218957"/>
                  </a:lnTo>
                  <a:lnTo>
                    <a:pt x="160884" y="215504"/>
                  </a:lnTo>
                  <a:lnTo>
                    <a:pt x="167688" y="208175"/>
                  </a:lnTo>
                  <a:lnTo>
                    <a:pt x="170836" y="203553"/>
                  </a:lnTo>
                  <a:lnTo>
                    <a:pt x="173887" y="198567"/>
                  </a:lnTo>
                  <a:lnTo>
                    <a:pt x="176873" y="194291"/>
                  </a:lnTo>
                  <a:lnTo>
                    <a:pt x="182731" y="186999"/>
                  </a:lnTo>
                  <a:lnTo>
                    <a:pt x="185627" y="182768"/>
                  </a:lnTo>
                  <a:lnTo>
                    <a:pt x="188510" y="178043"/>
                  </a:lnTo>
                  <a:lnTo>
                    <a:pt x="191385" y="172988"/>
                  </a:lnTo>
                  <a:lnTo>
                    <a:pt x="197119" y="162291"/>
                  </a:lnTo>
                  <a:lnTo>
                    <a:pt x="217135" y="122838"/>
                  </a:lnTo>
                  <a:lnTo>
                    <a:pt x="219041" y="117135"/>
                  </a:lnTo>
                  <a:lnTo>
                    <a:pt x="220312" y="111427"/>
                  </a:lnTo>
                  <a:lnTo>
                    <a:pt x="221158" y="105718"/>
                  </a:lnTo>
                  <a:lnTo>
                    <a:pt x="221722" y="100006"/>
                  </a:lnTo>
                  <a:lnTo>
                    <a:pt x="222098" y="94293"/>
                  </a:lnTo>
                  <a:lnTo>
                    <a:pt x="222349" y="88579"/>
                  </a:lnTo>
                  <a:lnTo>
                    <a:pt x="222629" y="77151"/>
                  </a:lnTo>
                  <a:lnTo>
                    <a:pt x="222702" y="71437"/>
                  </a:lnTo>
                  <a:lnTo>
                    <a:pt x="221799" y="66675"/>
                  </a:lnTo>
                  <a:lnTo>
                    <a:pt x="220246" y="62547"/>
                  </a:lnTo>
                  <a:lnTo>
                    <a:pt x="215978" y="54469"/>
                  </a:lnTo>
                  <a:lnTo>
                    <a:pt x="210907" y="44529"/>
                  </a:lnTo>
                  <a:lnTo>
                    <a:pt x="208221" y="40163"/>
                  </a:lnTo>
                  <a:lnTo>
                    <a:pt x="202696" y="32773"/>
                  </a:lnTo>
                  <a:lnTo>
                    <a:pt x="198937" y="29469"/>
                  </a:lnTo>
                  <a:lnTo>
                    <a:pt x="194526" y="26314"/>
                  </a:lnTo>
                  <a:lnTo>
                    <a:pt x="189681" y="23257"/>
                  </a:lnTo>
                  <a:lnTo>
                    <a:pt x="185497" y="20267"/>
                  </a:lnTo>
                  <a:lnTo>
                    <a:pt x="181756" y="17322"/>
                  </a:lnTo>
                  <a:lnTo>
                    <a:pt x="178309" y="14405"/>
                  </a:lnTo>
                  <a:lnTo>
                    <a:pt x="171940" y="11165"/>
                  </a:lnTo>
                  <a:lnTo>
                    <a:pt x="164982" y="8772"/>
                  </a:lnTo>
                  <a:lnTo>
                    <a:pt x="160459" y="6801"/>
                  </a:lnTo>
                  <a:lnTo>
                    <a:pt x="155538" y="4534"/>
                  </a:lnTo>
                  <a:lnTo>
                    <a:pt x="150353" y="3023"/>
                  </a:lnTo>
                  <a:lnTo>
                    <a:pt x="144992" y="2015"/>
                  </a:lnTo>
                  <a:lnTo>
                    <a:pt x="139512" y="1344"/>
                  </a:lnTo>
                  <a:lnTo>
                    <a:pt x="133954" y="896"/>
                  </a:lnTo>
                  <a:lnTo>
                    <a:pt x="128344" y="597"/>
                  </a:lnTo>
                  <a:lnTo>
                    <a:pt x="117031" y="265"/>
                  </a:lnTo>
                  <a:lnTo>
                    <a:pt x="9426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280"/>
            <p:cNvSpPr/>
            <p:nvPr/>
          </p:nvSpPr>
          <p:spPr>
            <a:xfrm>
              <a:off x="6166589" y="5558721"/>
              <a:ext cx="178614" cy="407740"/>
            </a:xfrm>
            <a:custGeom>
              <a:avLst/>
              <a:gdLst/>
              <a:ahLst/>
              <a:cxnLst/>
              <a:rect l="0" t="0" r="0" b="0"/>
              <a:pathLst>
                <a:path w="178614" h="407740">
                  <a:moveTo>
                    <a:pt x="8468" y="39121"/>
                  </a:moveTo>
                  <a:lnTo>
                    <a:pt x="0" y="39121"/>
                  </a:lnTo>
                  <a:lnTo>
                    <a:pt x="4477" y="39121"/>
                  </a:lnTo>
                  <a:lnTo>
                    <a:pt x="5808" y="40074"/>
                  </a:lnTo>
                  <a:lnTo>
                    <a:pt x="6695" y="41661"/>
                  </a:lnTo>
                  <a:lnTo>
                    <a:pt x="7680" y="45965"/>
                  </a:lnTo>
                  <a:lnTo>
                    <a:pt x="8313" y="56489"/>
                  </a:lnTo>
                  <a:lnTo>
                    <a:pt x="8422" y="67445"/>
                  </a:lnTo>
                  <a:lnTo>
                    <a:pt x="8459" y="83663"/>
                  </a:lnTo>
                  <a:lnTo>
                    <a:pt x="11004" y="92573"/>
                  </a:lnTo>
                  <a:lnTo>
                    <a:pt x="14358" y="102882"/>
                  </a:lnTo>
                  <a:lnTo>
                    <a:pt x="15848" y="113814"/>
                  </a:lnTo>
                  <a:lnTo>
                    <a:pt x="19051" y="122483"/>
                  </a:lnTo>
                  <a:lnTo>
                    <a:pt x="21238" y="126128"/>
                  </a:lnTo>
                  <a:lnTo>
                    <a:pt x="23669" y="135258"/>
                  </a:lnTo>
                  <a:lnTo>
                    <a:pt x="24316" y="140360"/>
                  </a:lnTo>
                  <a:lnTo>
                    <a:pt x="27577" y="148569"/>
                  </a:lnTo>
                  <a:lnTo>
                    <a:pt x="32201" y="155392"/>
                  </a:lnTo>
                  <a:lnTo>
                    <a:pt x="37431" y="161599"/>
                  </a:lnTo>
                  <a:lnTo>
                    <a:pt x="39207" y="165541"/>
                  </a:lnTo>
                  <a:lnTo>
                    <a:pt x="41179" y="175000"/>
                  </a:lnTo>
                  <a:lnTo>
                    <a:pt x="42658" y="178285"/>
                  </a:lnTo>
                  <a:lnTo>
                    <a:pt x="44596" y="180474"/>
                  </a:lnTo>
                  <a:lnTo>
                    <a:pt x="49290" y="183860"/>
                  </a:lnTo>
                  <a:lnTo>
                    <a:pt x="54551" y="188539"/>
                  </a:lnTo>
                  <a:lnTo>
                    <a:pt x="58240" y="190169"/>
                  </a:lnTo>
                  <a:lnTo>
                    <a:pt x="62604" y="191254"/>
                  </a:lnTo>
                  <a:lnTo>
                    <a:pt x="67419" y="191978"/>
                  </a:lnTo>
                  <a:lnTo>
                    <a:pt x="71581" y="192461"/>
                  </a:lnTo>
                  <a:lnTo>
                    <a:pt x="75308" y="192782"/>
                  </a:lnTo>
                  <a:lnTo>
                    <a:pt x="78746" y="192997"/>
                  </a:lnTo>
                  <a:lnTo>
                    <a:pt x="87645" y="193236"/>
                  </a:lnTo>
                  <a:lnTo>
                    <a:pt x="92685" y="193299"/>
                  </a:lnTo>
                  <a:lnTo>
                    <a:pt x="96998" y="192389"/>
                  </a:lnTo>
                  <a:lnTo>
                    <a:pt x="100825" y="190830"/>
                  </a:lnTo>
                  <a:lnTo>
                    <a:pt x="104330" y="188837"/>
                  </a:lnTo>
                  <a:lnTo>
                    <a:pt x="107618" y="186557"/>
                  </a:lnTo>
                  <a:lnTo>
                    <a:pt x="110763" y="184085"/>
                  </a:lnTo>
                  <a:lnTo>
                    <a:pt x="113812" y="181484"/>
                  </a:lnTo>
                  <a:lnTo>
                    <a:pt x="116798" y="177845"/>
                  </a:lnTo>
                  <a:lnTo>
                    <a:pt x="119740" y="173513"/>
                  </a:lnTo>
                  <a:lnTo>
                    <a:pt x="122655" y="168721"/>
                  </a:lnTo>
                  <a:lnTo>
                    <a:pt x="125550" y="164573"/>
                  </a:lnTo>
                  <a:lnTo>
                    <a:pt x="128433" y="160856"/>
                  </a:lnTo>
                  <a:lnTo>
                    <a:pt x="131307" y="157425"/>
                  </a:lnTo>
                  <a:lnTo>
                    <a:pt x="134176" y="152280"/>
                  </a:lnTo>
                  <a:lnTo>
                    <a:pt x="137041" y="145993"/>
                  </a:lnTo>
                  <a:lnTo>
                    <a:pt x="139903" y="138944"/>
                  </a:lnTo>
                  <a:lnTo>
                    <a:pt x="142764" y="132340"/>
                  </a:lnTo>
                  <a:lnTo>
                    <a:pt x="148483" y="119922"/>
                  </a:lnTo>
                  <a:lnTo>
                    <a:pt x="151659" y="108053"/>
                  </a:lnTo>
                  <a:lnTo>
                    <a:pt x="154024" y="96427"/>
                  </a:lnTo>
                  <a:lnTo>
                    <a:pt x="158249" y="84910"/>
                  </a:lnTo>
                  <a:lnTo>
                    <a:pt x="160763" y="73442"/>
                  </a:lnTo>
                  <a:lnTo>
                    <a:pt x="161879" y="61995"/>
                  </a:lnTo>
                  <a:lnTo>
                    <a:pt x="162376" y="50557"/>
                  </a:lnTo>
                  <a:lnTo>
                    <a:pt x="160056" y="39124"/>
                  </a:lnTo>
                  <a:lnTo>
                    <a:pt x="156803" y="28645"/>
                  </a:lnTo>
                  <a:lnTo>
                    <a:pt x="154972" y="17390"/>
                  </a:lnTo>
                  <a:lnTo>
                    <a:pt x="154544" y="11048"/>
                  </a:lnTo>
                  <a:lnTo>
                    <a:pt x="153477" y="8975"/>
                  </a:lnTo>
                  <a:lnTo>
                    <a:pt x="151813" y="7594"/>
                  </a:lnTo>
                  <a:lnTo>
                    <a:pt x="146850" y="5377"/>
                  </a:lnTo>
                  <a:lnTo>
                    <a:pt x="146443" y="4242"/>
                  </a:lnTo>
                  <a:lnTo>
                    <a:pt x="145870" y="0"/>
                  </a:lnTo>
                  <a:lnTo>
                    <a:pt x="145634" y="11512"/>
                  </a:lnTo>
                  <a:lnTo>
                    <a:pt x="145631" y="16691"/>
                  </a:lnTo>
                  <a:lnTo>
                    <a:pt x="146583" y="19405"/>
                  </a:lnTo>
                  <a:lnTo>
                    <a:pt x="150180" y="24961"/>
                  </a:lnTo>
                  <a:lnTo>
                    <a:pt x="152414" y="33145"/>
                  </a:lnTo>
                  <a:lnTo>
                    <a:pt x="153406" y="43133"/>
                  </a:lnTo>
                  <a:lnTo>
                    <a:pt x="153848" y="53922"/>
                  </a:lnTo>
                  <a:lnTo>
                    <a:pt x="156584" y="65067"/>
                  </a:lnTo>
                  <a:lnTo>
                    <a:pt x="160022" y="77322"/>
                  </a:lnTo>
                  <a:lnTo>
                    <a:pt x="160939" y="84591"/>
                  </a:lnTo>
                  <a:lnTo>
                    <a:pt x="161551" y="92295"/>
                  </a:lnTo>
                  <a:lnTo>
                    <a:pt x="162911" y="100288"/>
                  </a:lnTo>
                  <a:lnTo>
                    <a:pt x="164770" y="108474"/>
                  </a:lnTo>
                  <a:lnTo>
                    <a:pt x="166962" y="116788"/>
                  </a:lnTo>
                  <a:lnTo>
                    <a:pt x="168423" y="125189"/>
                  </a:lnTo>
                  <a:lnTo>
                    <a:pt x="169397" y="133648"/>
                  </a:lnTo>
                  <a:lnTo>
                    <a:pt x="170047" y="142144"/>
                  </a:lnTo>
                  <a:lnTo>
                    <a:pt x="171433" y="151618"/>
                  </a:lnTo>
                  <a:lnTo>
                    <a:pt x="173308" y="161744"/>
                  </a:lnTo>
                  <a:lnTo>
                    <a:pt x="175511" y="172305"/>
                  </a:lnTo>
                  <a:lnTo>
                    <a:pt x="176980" y="183155"/>
                  </a:lnTo>
                  <a:lnTo>
                    <a:pt x="177960" y="194199"/>
                  </a:lnTo>
                  <a:lnTo>
                    <a:pt x="178613" y="205371"/>
                  </a:lnTo>
                  <a:lnTo>
                    <a:pt x="178095" y="215677"/>
                  </a:lnTo>
                  <a:lnTo>
                    <a:pt x="176798" y="225405"/>
                  </a:lnTo>
                  <a:lnTo>
                    <a:pt x="174980" y="234748"/>
                  </a:lnTo>
                  <a:lnTo>
                    <a:pt x="173768" y="243834"/>
                  </a:lnTo>
                  <a:lnTo>
                    <a:pt x="172961" y="252749"/>
                  </a:lnTo>
                  <a:lnTo>
                    <a:pt x="172423" y="261550"/>
                  </a:lnTo>
                  <a:lnTo>
                    <a:pt x="171824" y="278948"/>
                  </a:lnTo>
                  <a:lnTo>
                    <a:pt x="171665" y="287589"/>
                  </a:lnTo>
                  <a:lnTo>
                    <a:pt x="170606" y="296206"/>
                  </a:lnTo>
                  <a:lnTo>
                    <a:pt x="168947" y="304809"/>
                  </a:lnTo>
                  <a:lnTo>
                    <a:pt x="166889" y="313401"/>
                  </a:lnTo>
                  <a:lnTo>
                    <a:pt x="164564" y="321035"/>
                  </a:lnTo>
                  <a:lnTo>
                    <a:pt x="162063" y="328028"/>
                  </a:lnTo>
                  <a:lnTo>
                    <a:pt x="159442" y="334596"/>
                  </a:lnTo>
                  <a:lnTo>
                    <a:pt x="155790" y="340880"/>
                  </a:lnTo>
                  <a:lnTo>
                    <a:pt x="151450" y="346973"/>
                  </a:lnTo>
                  <a:lnTo>
                    <a:pt x="146652" y="352941"/>
                  </a:lnTo>
                  <a:lnTo>
                    <a:pt x="142501" y="358825"/>
                  </a:lnTo>
                  <a:lnTo>
                    <a:pt x="138781" y="364652"/>
                  </a:lnTo>
                  <a:lnTo>
                    <a:pt x="135348" y="370442"/>
                  </a:lnTo>
                  <a:lnTo>
                    <a:pt x="132107" y="375254"/>
                  </a:lnTo>
                  <a:lnTo>
                    <a:pt x="128994" y="379414"/>
                  </a:lnTo>
                  <a:lnTo>
                    <a:pt x="125966" y="383141"/>
                  </a:lnTo>
                  <a:lnTo>
                    <a:pt x="122043" y="386578"/>
                  </a:lnTo>
                  <a:lnTo>
                    <a:pt x="117522" y="389821"/>
                  </a:lnTo>
                  <a:lnTo>
                    <a:pt x="112603" y="392937"/>
                  </a:lnTo>
                  <a:lnTo>
                    <a:pt x="108371" y="395965"/>
                  </a:lnTo>
                  <a:lnTo>
                    <a:pt x="104598" y="398937"/>
                  </a:lnTo>
                  <a:lnTo>
                    <a:pt x="101130" y="401871"/>
                  </a:lnTo>
                  <a:lnTo>
                    <a:pt x="97865" y="403827"/>
                  </a:lnTo>
                  <a:lnTo>
                    <a:pt x="94736" y="405131"/>
                  </a:lnTo>
                  <a:lnTo>
                    <a:pt x="91698" y="406000"/>
                  </a:lnTo>
                  <a:lnTo>
                    <a:pt x="87767" y="406580"/>
                  </a:lnTo>
                  <a:lnTo>
                    <a:pt x="83241" y="406966"/>
                  </a:lnTo>
                  <a:lnTo>
                    <a:pt x="74085" y="407395"/>
                  </a:lnTo>
                  <a:lnTo>
                    <a:pt x="61959" y="407694"/>
                  </a:lnTo>
                  <a:lnTo>
                    <a:pt x="42758" y="40773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281"/>
            <p:cNvSpPr/>
            <p:nvPr/>
          </p:nvSpPr>
          <p:spPr>
            <a:xfrm>
              <a:off x="6415087" y="5520690"/>
              <a:ext cx="197169" cy="25718"/>
            </a:xfrm>
            <a:custGeom>
              <a:avLst/>
              <a:gdLst/>
              <a:ahLst/>
              <a:cxnLst/>
              <a:rect l="0" t="0" r="0" b="0"/>
              <a:pathLst>
                <a:path w="197169" h="25718">
                  <a:moveTo>
                    <a:pt x="0" y="25717"/>
                  </a:moveTo>
                  <a:lnTo>
                    <a:pt x="20400" y="25717"/>
                  </a:lnTo>
                  <a:lnTo>
                    <a:pt x="24077" y="24765"/>
                  </a:lnTo>
                  <a:lnTo>
                    <a:pt x="28434" y="23177"/>
                  </a:lnTo>
                  <a:lnTo>
                    <a:pt x="33244" y="21167"/>
                  </a:lnTo>
                  <a:lnTo>
                    <a:pt x="37403" y="19826"/>
                  </a:lnTo>
                  <a:lnTo>
                    <a:pt x="41127" y="18932"/>
                  </a:lnTo>
                  <a:lnTo>
                    <a:pt x="44563" y="18336"/>
                  </a:lnTo>
                  <a:lnTo>
                    <a:pt x="48759" y="17939"/>
                  </a:lnTo>
                  <a:lnTo>
                    <a:pt x="53461" y="17674"/>
                  </a:lnTo>
                  <a:lnTo>
                    <a:pt x="58501" y="17498"/>
                  </a:lnTo>
                  <a:lnTo>
                    <a:pt x="63765" y="16428"/>
                  </a:lnTo>
                  <a:lnTo>
                    <a:pt x="69180" y="14762"/>
                  </a:lnTo>
                  <a:lnTo>
                    <a:pt x="74695" y="12698"/>
                  </a:lnTo>
                  <a:lnTo>
                    <a:pt x="80276" y="11323"/>
                  </a:lnTo>
                  <a:lnTo>
                    <a:pt x="85903" y="10406"/>
                  </a:lnTo>
                  <a:lnTo>
                    <a:pt x="91559" y="9795"/>
                  </a:lnTo>
                  <a:lnTo>
                    <a:pt x="97234" y="9387"/>
                  </a:lnTo>
                  <a:lnTo>
                    <a:pt x="102923" y="9116"/>
                  </a:lnTo>
                  <a:lnTo>
                    <a:pt x="108621" y="8934"/>
                  </a:lnTo>
                  <a:lnTo>
                    <a:pt x="114323" y="7861"/>
                  </a:lnTo>
                  <a:lnTo>
                    <a:pt x="120031" y="6193"/>
                  </a:lnTo>
                  <a:lnTo>
                    <a:pt x="125740" y="4129"/>
                  </a:lnTo>
                  <a:lnTo>
                    <a:pt x="131452" y="2752"/>
                  </a:lnTo>
                  <a:lnTo>
                    <a:pt x="137164" y="1835"/>
                  </a:lnTo>
                  <a:lnTo>
                    <a:pt x="142878" y="1223"/>
                  </a:lnTo>
                  <a:lnTo>
                    <a:pt x="148592" y="815"/>
                  </a:lnTo>
                  <a:lnTo>
                    <a:pt x="154307" y="543"/>
                  </a:lnTo>
                  <a:lnTo>
                    <a:pt x="165736" y="242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282"/>
            <p:cNvSpPr/>
            <p:nvPr/>
          </p:nvSpPr>
          <p:spPr>
            <a:xfrm>
              <a:off x="6440804" y="5657850"/>
              <a:ext cx="162879" cy="1"/>
            </a:xfrm>
            <a:custGeom>
              <a:avLst/>
              <a:gdLst/>
              <a:ahLst/>
              <a:cxnLst/>
              <a:rect l="0" t="0" r="0" b="0"/>
              <a:pathLst>
                <a:path w="162879" h="1">
                  <a:moveTo>
                    <a:pt x="0" y="0"/>
                  </a:move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283"/>
            <p:cNvSpPr/>
            <p:nvPr/>
          </p:nvSpPr>
          <p:spPr>
            <a:xfrm>
              <a:off x="6766559" y="5554979"/>
              <a:ext cx="162879" cy="17147"/>
            </a:xfrm>
            <a:custGeom>
              <a:avLst/>
              <a:gdLst/>
              <a:ahLst/>
              <a:cxnLst/>
              <a:rect l="0" t="0" r="0" b="0"/>
              <a:pathLst>
                <a:path w="162879" h="17147">
                  <a:moveTo>
                    <a:pt x="0" y="17146"/>
                  </a:moveTo>
                  <a:lnTo>
                    <a:pt x="7381" y="17146"/>
                  </a:lnTo>
                  <a:lnTo>
                    <a:pt x="7779" y="16193"/>
                  </a:lnTo>
                  <a:lnTo>
                    <a:pt x="8043" y="14606"/>
                  </a:lnTo>
                  <a:lnTo>
                    <a:pt x="8220" y="12595"/>
                  </a:lnTo>
                  <a:lnTo>
                    <a:pt x="10242" y="11254"/>
                  </a:lnTo>
                  <a:lnTo>
                    <a:pt x="13496" y="10360"/>
                  </a:lnTo>
                  <a:lnTo>
                    <a:pt x="17570" y="9765"/>
                  </a:lnTo>
                  <a:lnTo>
                    <a:pt x="21239" y="9367"/>
                  </a:lnTo>
                  <a:lnTo>
                    <a:pt x="24637" y="9103"/>
                  </a:lnTo>
                  <a:lnTo>
                    <a:pt x="27855" y="8926"/>
                  </a:lnTo>
                  <a:lnTo>
                    <a:pt x="33970" y="8730"/>
                  </a:lnTo>
                  <a:lnTo>
                    <a:pt x="45308" y="8620"/>
                  </a:lnTo>
                  <a:lnTo>
                    <a:pt x="146909" y="8573"/>
                  </a:lnTo>
                  <a:lnTo>
                    <a:pt x="150328" y="7621"/>
                  </a:lnTo>
                  <a:lnTo>
                    <a:pt x="153558" y="6033"/>
                  </a:ln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284"/>
            <p:cNvSpPr/>
            <p:nvPr/>
          </p:nvSpPr>
          <p:spPr>
            <a:xfrm>
              <a:off x="7041268" y="5426392"/>
              <a:ext cx="187807" cy="264510"/>
            </a:xfrm>
            <a:custGeom>
              <a:avLst/>
              <a:gdLst/>
              <a:ahLst/>
              <a:cxnLst/>
              <a:rect l="0" t="0" r="0" b="0"/>
              <a:pathLst>
                <a:path w="187807" h="264510">
                  <a:moveTo>
                    <a:pt x="76764" y="0"/>
                  </a:moveTo>
                  <a:lnTo>
                    <a:pt x="85232" y="0"/>
                  </a:lnTo>
                  <a:lnTo>
                    <a:pt x="72244" y="0"/>
                  </a:lnTo>
                  <a:lnTo>
                    <a:pt x="70894" y="953"/>
                  </a:lnTo>
                  <a:lnTo>
                    <a:pt x="69993" y="2540"/>
                  </a:lnTo>
                  <a:lnTo>
                    <a:pt x="69392" y="4551"/>
                  </a:lnTo>
                  <a:lnTo>
                    <a:pt x="66185" y="9325"/>
                  </a:lnTo>
                  <a:lnTo>
                    <a:pt x="63996" y="11932"/>
                  </a:lnTo>
                  <a:lnTo>
                    <a:pt x="62537" y="15575"/>
                  </a:lnTo>
                  <a:lnTo>
                    <a:pt x="61565" y="19908"/>
                  </a:lnTo>
                  <a:lnTo>
                    <a:pt x="60917" y="24702"/>
                  </a:lnTo>
                  <a:lnTo>
                    <a:pt x="59531" y="29803"/>
                  </a:lnTo>
                  <a:lnTo>
                    <a:pt x="57656" y="35109"/>
                  </a:lnTo>
                  <a:lnTo>
                    <a:pt x="55453" y="40551"/>
                  </a:lnTo>
                  <a:lnTo>
                    <a:pt x="53031" y="46084"/>
                  </a:lnTo>
                  <a:lnTo>
                    <a:pt x="47801" y="57312"/>
                  </a:lnTo>
                  <a:lnTo>
                    <a:pt x="44121" y="63925"/>
                  </a:lnTo>
                  <a:lnTo>
                    <a:pt x="39761" y="71192"/>
                  </a:lnTo>
                  <a:lnTo>
                    <a:pt x="34951" y="78894"/>
                  </a:lnTo>
                  <a:lnTo>
                    <a:pt x="30791" y="86886"/>
                  </a:lnTo>
                  <a:lnTo>
                    <a:pt x="27066" y="95072"/>
                  </a:lnTo>
                  <a:lnTo>
                    <a:pt x="23630" y="103386"/>
                  </a:lnTo>
                  <a:lnTo>
                    <a:pt x="21338" y="110834"/>
                  </a:lnTo>
                  <a:lnTo>
                    <a:pt x="19811" y="117704"/>
                  </a:lnTo>
                  <a:lnTo>
                    <a:pt x="18793" y="124190"/>
                  </a:lnTo>
                  <a:lnTo>
                    <a:pt x="17161" y="131371"/>
                  </a:lnTo>
                  <a:lnTo>
                    <a:pt x="15122" y="139015"/>
                  </a:lnTo>
                  <a:lnTo>
                    <a:pt x="12809" y="146970"/>
                  </a:lnTo>
                  <a:lnTo>
                    <a:pt x="11268" y="154177"/>
                  </a:lnTo>
                  <a:lnTo>
                    <a:pt x="10240" y="160887"/>
                  </a:lnTo>
                  <a:lnTo>
                    <a:pt x="9555" y="167266"/>
                  </a:lnTo>
                  <a:lnTo>
                    <a:pt x="8145" y="173423"/>
                  </a:lnTo>
                  <a:lnTo>
                    <a:pt x="6253" y="179433"/>
                  </a:lnTo>
                  <a:lnTo>
                    <a:pt x="4039" y="185344"/>
                  </a:lnTo>
                  <a:lnTo>
                    <a:pt x="2564" y="191190"/>
                  </a:lnTo>
                  <a:lnTo>
                    <a:pt x="1579" y="196993"/>
                  </a:lnTo>
                  <a:lnTo>
                    <a:pt x="924" y="202766"/>
                  </a:lnTo>
                  <a:lnTo>
                    <a:pt x="486" y="207567"/>
                  </a:lnTo>
                  <a:lnTo>
                    <a:pt x="0" y="215442"/>
                  </a:lnTo>
                  <a:lnTo>
                    <a:pt x="823" y="219828"/>
                  </a:lnTo>
                  <a:lnTo>
                    <a:pt x="2324" y="224657"/>
                  </a:lnTo>
                  <a:lnTo>
                    <a:pt x="4278" y="229782"/>
                  </a:lnTo>
                  <a:lnTo>
                    <a:pt x="6448" y="238015"/>
                  </a:lnTo>
                  <a:lnTo>
                    <a:pt x="7027" y="241544"/>
                  </a:lnTo>
                  <a:lnTo>
                    <a:pt x="10210" y="248006"/>
                  </a:lnTo>
                  <a:lnTo>
                    <a:pt x="12392" y="251062"/>
                  </a:lnTo>
                  <a:lnTo>
                    <a:pt x="14800" y="253100"/>
                  </a:lnTo>
                  <a:lnTo>
                    <a:pt x="17356" y="254458"/>
                  </a:lnTo>
                  <a:lnTo>
                    <a:pt x="22738" y="255968"/>
                  </a:lnTo>
                  <a:lnTo>
                    <a:pt x="28305" y="256638"/>
                  </a:lnTo>
                  <a:lnTo>
                    <a:pt x="32076" y="257770"/>
                  </a:lnTo>
                  <a:lnTo>
                    <a:pt x="36494" y="259477"/>
                  </a:lnTo>
                  <a:lnTo>
                    <a:pt x="41345" y="261567"/>
                  </a:lnTo>
                  <a:lnTo>
                    <a:pt x="45531" y="262960"/>
                  </a:lnTo>
                  <a:lnTo>
                    <a:pt x="49275" y="263890"/>
                  </a:lnTo>
                  <a:lnTo>
                    <a:pt x="52723" y="264509"/>
                  </a:lnTo>
                  <a:lnTo>
                    <a:pt x="56926" y="263969"/>
                  </a:lnTo>
                  <a:lnTo>
                    <a:pt x="61634" y="262657"/>
                  </a:lnTo>
                  <a:lnTo>
                    <a:pt x="66677" y="260830"/>
                  </a:lnTo>
                  <a:lnTo>
                    <a:pt x="70992" y="259612"/>
                  </a:lnTo>
                  <a:lnTo>
                    <a:pt x="74821" y="258800"/>
                  </a:lnTo>
                  <a:lnTo>
                    <a:pt x="78326" y="258258"/>
                  </a:lnTo>
                  <a:lnTo>
                    <a:pt x="82568" y="256945"/>
                  </a:lnTo>
                  <a:lnTo>
                    <a:pt x="87301" y="255117"/>
                  </a:lnTo>
                  <a:lnTo>
                    <a:pt x="92361" y="252945"/>
                  </a:lnTo>
                  <a:lnTo>
                    <a:pt x="97640" y="251498"/>
                  </a:lnTo>
                  <a:lnTo>
                    <a:pt x="103064" y="250533"/>
                  </a:lnTo>
                  <a:lnTo>
                    <a:pt x="108585" y="249889"/>
                  </a:lnTo>
                  <a:lnTo>
                    <a:pt x="113218" y="248508"/>
                  </a:lnTo>
                  <a:lnTo>
                    <a:pt x="117259" y="246635"/>
                  </a:lnTo>
                  <a:lnTo>
                    <a:pt x="120906" y="244433"/>
                  </a:lnTo>
                  <a:lnTo>
                    <a:pt x="125242" y="241060"/>
                  </a:lnTo>
                  <a:lnTo>
                    <a:pt x="130038" y="236907"/>
                  </a:lnTo>
                  <a:lnTo>
                    <a:pt x="135140" y="232233"/>
                  </a:lnTo>
                  <a:lnTo>
                    <a:pt x="140447" y="228164"/>
                  </a:lnTo>
                  <a:lnTo>
                    <a:pt x="145889" y="224500"/>
                  </a:lnTo>
                  <a:lnTo>
                    <a:pt x="151422" y="221104"/>
                  </a:lnTo>
                  <a:lnTo>
                    <a:pt x="156064" y="217888"/>
                  </a:lnTo>
                  <a:lnTo>
                    <a:pt x="160111" y="214791"/>
                  </a:lnTo>
                  <a:lnTo>
                    <a:pt x="163761" y="211775"/>
                  </a:lnTo>
                  <a:lnTo>
                    <a:pt x="167147" y="207858"/>
                  </a:lnTo>
                  <a:lnTo>
                    <a:pt x="170356" y="203342"/>
                  </a:lnTo>
                  <a:lnTo>
                    <a:pt x="173449" y="198427"/>
                  </a:lnTo>
                  <a:lnTo>
                    <a:pt x="176885" y="190425"/>
                  </a:lnTo>
                  <a:lnTo>
                    <a:pt x="179365" y="182741"/>
                  </a:lnTo>
                  <a:lnTo>
                    <a:pt x="181360" y="178025"/>
                  </a:lnTo>
                  <a:lnTo>
                    <a:pt x="183642" y="172976"/>
                  </a:lnTo>
                  <a:lnTo>
                    <a:pt x="186178" y="164826"/>
                  </a:lnTo>
                  <a:lnTo>
                    <a:pt x="187806" y="156383"/>
                  </a:lnTo>
                  <a:lnTo>
                    <a:pt x="186987" y="154738"/>
                  </a:lnTo>
                  <a:lnTo>
                    <a:pt x="183537" y="150370"/>
                  </a:lnTo>
                  <a:lnTo>
                    <a:pt x="181284" y="148824"/>
                  </a:lnTo>
                  <a:lnTo>
                    <a:pt x="176239" y="147106"/>
                  </a:lnTo>
                  <a:lnTo>
                    <a:pt x="170823" y="146343"/>
                  </a:lnTo>
                  <a:lnTo>
                    <a:pt x="165240" y="146004"/>
                  </a:lnTo>
                  <a:lnTo>
                    <a:pt x="159584" y="145853"/>
                  </a:lnTo>
                  <a:lnTo>
                    <a:pt x="151045" y="145768"/>
                  </a:lnTo>
                  <a:lnTo>
                    <a:pt x="148193" y="146709"/>
                  </a:lnTo>
                  <a:lnTo>
                    <a:pt x="142483" y="150294"/>
                  </a:lnTo>
                  <a:lnTo>
                    <a:pt x="138674" y="152584"/>
                  </a:lnTo>
                  <a:lnTo>
                    <a:pt x="134230" y="155062"/>
                  </a:lnTo>
                  <a:lnTo>
                    <a:pt x="129363" y="157667"/>
                  </a:lnTo>
                  <a:lnTo>
                    <a:pt x="125165" y="160357"/>
                  </a:lnTo>
                  <a:lnTo>
                    <a:pt x="121414" y="163102"/>
                  </a:lnTo>
                  <a:lnTo>
                    <a:pt x="117960" y="165885"/>
                  </a:lnTo>
                  <a:lnTo>
                    <a:pt x="114706" y="168692"/>
                  </a:lnTo>
                  <a:lnTo>
                    <a:pt x="111583" y="171517"/>
                  </a:lnTo>
                  <a:lnTo>
                    <a:pt x="108549" y="174352"/>
                  </a:lnTo>
                  <a:lnTo>
                    <a:pt x="105574" y="178147"/>
                  </a:lnTo>
                  <a:lnTo>
                    <a:pt x="102639" y="182582"/>
                  </a:lnTo>
                  <a:lnTo>
                    <a:pt x="99729" y="187444"/>
                  </a:lnTo>
                  <a:lnTo>
                    <a:pt x="96836" y="192590"/>
                  </a:lnTo>
                  <a:lnTo>
                    <a:pt x="91082" y="203388"/>
                  </a:lnTo>
                  <a:lnTo>
                    <a:pt x="88215" y="207982"/>
                  </a:lnTo>
                  <a:lnTo>
                    <a:pt x="82489" y="215626"/>
                  </a:lnTo>
                  <a:lnTo>
                    <a:pt x="80581" y="219951"/>
                  </a:lnTo>
                  <a:lnTo>
                    <a:pt x="79308" y="224739"/>
                  </a:lnTo>
                  <a:lnTo>
                    <a:pt x="78460" y="229836"/>
                  </a:lnTo>
                  <a:lnTo>
                    <a:pt x="74978" y="238039"/>
                  </a:lnTo>
                  <a:lnTo>
                    <a:pt x="69532" y="246517"/>
                  </a:lnTo>
                  <a:lnTo>
                    <a:pt x="68787" y="250215"/>
                  </a:lnTo>
                  <a:lnTo>
                    <a:pt x="68191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285"/>
            <p:cNvSpPr/>
            <p:nvPr/>
          </p:nvSpPr>
          <p:spPr>
            <a:xfrm>
              <a:off x="5960748" y="5272090"/>
              <a:ext cx="1397314" cy="711506"/>
            </a:xfrm>
            <a:custGeom>
              <a:avLst/>
              <a:gdLst/>
              <a:ahLst/>
              <a:cxnLst/>
              <a:rect l="0" t="0" r="0" b="0"/>
              <a:pathLst>
                <a:path w="1397314" h="711506">
                  <a:moveTo>
                    <a:pt x="68577" y="180020"/>
                  </a:moveTo>
                  <a:lnTo>
                    <a:pt x="68577" y="229207"/>
                  </a:lnTo>
                  <a:lnTo>
                    <a:pt x="66037" y="240298"/>
                  </a:lnTo>
                  <a:lnTo>
                    <a:pt x="64026" y="245923"/>
                  </a:lnTo>
                  <a:lnTo>
                    <a:pt x="61791" y="262333"/>
                  </a:lnTo>
                  <a:lnTo>
                    <a:pt x="59846" y="281373"/>
                  </a:lnTo>
                  <a:lnTo>
                    <a:pt x="55806" y="299361"/>
                  </a:lnTo>
                  <a:lnTo>
                    <a:pt x="53376" y="319420"/>
                  </a:lnTo>
                  <a:lnTo>
                    <a:pt x="51343" y="340083"/>
                  </a:lnTo>
                  <a:lnTo>
                    <a:pt x="47265" y="358792"/>
                  </a:lnTo>
                  <a:lnTo>
                    <a:pt x="44817" y="379171"/>
                  </a:lnTo>
                  <a:lnTo>
                    <a:pt x="42777" y="399976"/>
                  </a:lnTo>
                  <a:lnTo>
                    <a:pt x="38695" y="418748"/>
                  </a:lnTo>
                  <a:lnTo>
                    <a:pt x="33706" y="436616"/>
                  </a:lnTo>
                  <a:lnTo>
                    <a:pt x="29266" y="455035"/>
                  </a:lnTo>
                  <a:lnTo>
                    <a:pt x="27293" y="475921"/>
                  </a:lnTo>
                  <a:lnTo>
                    <a:pt x="23876" y="492824"/>
                  </a:lnTo>
                  <a:lnTo>
                    <a:pt x="20135" y="507639"/>
                  </a:lnTo>
                  <a:lnTo>
                    <a:pt x="18471" y="523748"/>
                  </a:lnTo>
                  <a:lnTo>
                    <a:pt x="15193" y="540433"/>
                  </a:lnTo>
                  <a:lnTo>
                    <a:pt x="11513" y="557373"/>
                  </a:lnTo>
                  <a:lnTo>
                    <a:pt x="9878" y="574427"/>
                  </a:lnTo>
                  <a:lnTo>
                    <a:pt x="6611" y="591532"/>
                  </a:lnTo>
                  <a:lnTo>
                    <a:pt x="2936" y="607706"/>
                  </a:lnTo>
                  <a:lnTo>
                    <a:pt x="868" y="627523"/>
                  </a:lnTo>
                  <a:lnTo>
                    <a:pt x="255" y="645459"/>
                  </a:lnTo>
                  <a:lnTo>
                    <a:pt x="1" y="685568"/>
                  </a:lnTo>
                  <a:lnTo>
                    <a:pt x="0" y="688502"/>
                  </a:lnTo>
                  <a:lnTo>
                    <a:pt x="951" y="691410"/>
                  </a:lnTo>
                  <a:lnTo>
                    <a:pt x="4548" y="697182"/>
                  </a:lnTo>
                  <a:lnTo>
                    <a:pt x="6841" y="699102"/>
                  </a:lnTo>
                  <a:lnTo>
                    <a:pt x="9322" y="700382"/>
                  </a:lnTo>
                  <a:lnTo>
                    <a:pt x="11929" y="701235"/>
                  </a:lnTo>
                  <a:lnTo>
                    <a:pt x="17365" y="704724"/>
                  </a:lnTo>
                  <a:lnTo>
                    <a:pt x="20148" y="706988"/>
                  </a:lnTo>
                  <a:lnTo>
                    <a:pt x="22956" y="708497"/>
                  </a:lnTo>
                  <a:lnTo>
                    <a:pt x="28616" y="710173"/>
                  </a:lnTo>
                  <a:lnTo>
                    <a:pt x="50271" y="711397"/>
                  </a:lnTo>
                  <a:lnTo>
                    <a:pt x="83013" y="711505"/>
                  </a:lnTo>
                  <a:lnTo>
                    <a:pt x="94361" y="708970"/>
                  </a:lnTo>
                  <a:lnTo>
                    <a:pt x="106706" y="705621"/>
                  </a:lnTo>
                  <a:lnTo>
                    <a:pt x="146235" y="698744"/>
                  </a:lnTo>
                  <a:lnTo>
                    <a:pt x="186010" y="688390"/>
                  </a:lnTo>
                  <a:lnTo>
                    <a:pt x="222372" y="677172"/>
                  </a:lnTo>
                  <a:lnTo>
                    <a:pt x="261622" y="665784"/>
                  </a:lnTo>
                  <a:lnTo>
                    <a:pt x="328749" y="648649"/>
                  </a:lnTo>
                  <a:lnTo>
                    <a:pt x="362941" y="644628"/>
                  </a:lnTo>
                  <a:lnTo>
                    <a:pt x="397201" y="638886"/>
                  </a:lnTo>
                  <a:lnTo>
                    <a:pt x="436034" y="631151"/>
                  </a:lnTo>
                  <a:lnTo>
                    <a:pt x="525718" y="611481"/>
                  </a:lnTo>
                  <a:lnTo>
                    <a:pt x="562060" y="603876"/>
                  </a:lnTo>
                  <a:lnTo>
                    <a:pt x="596958" y="600247"/>
                  </a:lnTo>
                  <a:lnTo>
                    <a:pt x="631428" y="594515"/>
                  </a:lnTo>
                  <a:lnTo>
                    <a:pt x="665772" y="592393"/>
                  </a:lnTo>
                  <a:lnTo>
                    <a:pt x="700077" y="590812"/>
                  </a:lnTo>
                  <a:lnTo>
                    <a:pt x="734372" y="585686"/>
                  </a:lnTo>
                  <a:lnTo>
                    <a:pt x="768664" y="583745"/>
                  </a:lnTo>
                  <a:lnTo>
                    <a:pt x="811844" y="583089"/>
                  </a:lnTo>
                  <a:lnTo>
                    <a:pt x="1021418" y="582927"/>
                  </a:lnTo>
                  <a:lnTo>
                    <a:pt x="1035304" y="580388"/>
                  </a:lnTo>
                  <a:lnTo>
                    <a:pt x="1047825" y="577035"/>
                  </a:lnTo>
                  <a:lnTo>
                    <a:pt x="1088653" y="571972"/>
                  </a:lnTo>
                  <a:lnTo>
                    <a:pt x="1099159" y="567581"/>
                  </a:lnTo>
                  <a:lnTo>
                    <a:pt x="1107003" y="562454"/>
                  </a:lnTo>
                  <a:lnTo>
                    <a:pt x="1116205" y="559541"/>
                  </a:lnTo>
                  <a:lnTo>
                    <a:pt x="1126644" y="557293"/>
                  </a:lnTo>
                  <a:lnTo>
                    <a:pt x="1146329" y="550630"/>
                  </a:lnTo>
                  <a:lnTo>
                    <a:pt x="1149980" y="549965"/>
                  </a:lnTo>
                  <a:lnTo>
                    <a:pt x="1156578" y="546688"/>
                  </a:lnTo>
                  <a:lnTo>
                    <a:pt x="1173125" y="536822"/>
                  </a:lnTo>
                  <a:lnTo>
                    <a:pt x="1181153" y="533861"/>
                  </a:lnTo>
                  <a:lnTo>
                    <a:pt x="1184626" y="533071"/>
                  </a:lnTo>
                  <a:lnTo>
                    <a:pt x="1191026" y="529654"/>
                  </a:lnTo>
                  <a:lnTo>
                    <a:pt x="1194066" y="527409"/>
                  </a:lnTo>
                  <a:lnTo>
                    <a:pt x="1202524" y="524915"/>
                  </a:lnTo>
                  <a:lnTo>
                    <a:pt x="1207447" y="524249"/>
                  </a:lnTo>
                  <a:lnTo>
                    <a:pt x="1215456" y="520971"/>
                  </a:lnTo>
                  <a:lnTo>
                    <a:pt x="1222191" y="517291"/>
                  </a:lnTo>
                  <a:lnTo>
                    <a:pt x="1231337" y="514267"/>
                  </a:lnTo>
                  <a:lnTo>
                    <a:pt x="1240080" y="507762"/>
                  </a:lnTo>
                  <a:lnTo>
                    <a:pt x="1263009" y="485738"/>
                  </a:lnTo>
                  <a:lnTo>
                    <a:pt x="1283014" y="464815"/>
                  </a:lnTo>
                  <a:lnTo>
                    <a:pt x="1288729" y="455503"/>
                  </a:lnTo>
                  <a:lnTo>
                    <a:pt x="1296984" y="447555"/>
                  </a:lnTo>
                  <a:lnTo>
                    <a:pt x="1301853" y="444101"/>
                  </a:lnTo>
                  <a:lnTo>
                    <a:pt x="1309802" y="435184"/>
                  </a:lnTo>
                  <a:lnTo>
                    <a:pt x="1322666" y="413937"/>
                  </a:lnTo>
                  <a:lnTo>
                    <a:pt x="1331487" y="397072"/>
                  </a:lnTo>
                  <a:lnTo>
                    <a:pt x="1340133" y="380010"/>
                  </a:lnTo>
                  <a:lnTo>
                    <a:pt x="1348728" y="358338"/>
                  </a:lnTo>
                  <a:lnTo>
                    <a:pt x="1357307" y="338371"/>
                  </a:lnTo>
                  <a:lnTo>
                    <a:pt x="1370432" y="320389"/>
                  </a:lnTo>
                  <a:lnTo>
                    <a:pt x="1373678" y="313605"/>
                  </a:lnTo>
                  <a:lnTo>
                    <a:pt x="1377284" y="298445"/>
                  </a:lnTo>
                  <a:lnTo>
                    <a:pt x="1383865" y="278397"/>
                  </a:lnTo>
                  <a:lnTo>
                    <a:pt x="1389114" y="263748"/>
                  </a:lnTo>
                  <a:lnTo>
                    <a:pt x="1393670" y="247712"/>
                  </a:lnTo>
                  <a:lnTo>
                    <a:pt x="1395694" y="231060"/>
                  </a:lnTo>
                  <a:lnTo>
                    <a:pt x="1396834" y="210171"/>
                  </a:lnTo>
                  <a:lnTo>
                    <a:pt x="1397172" y="187366"/>
                  </a:lnTo>
                  <a:lnTo>
                    <a:pt x="1397313" y="101562"/>
                  </a:lnTo>
                  <a:lnTo>
                    <a:pt x="1396361" y="95329"/>
                  </a:lnTo>
                  <a:lnTo>
                    <a:pt x="1390470" y="81054"/>
                  </a:lnTo>
                  <a:lnTo>
                    <a:pt x="1382692" y="66136"/>
                  </a:lnTo>
                  <a:lnTo>
                    <a:pt x="1365852" y="45052"/>
                  </a:lnTo>
                  <a:lnTo>
                    <a:pt x="1360153" y="35579"/>
                  </a:lnTo>
                  <a:lnTo>
                    <a:pt x="1357300" y="32291"/>
                  </a:lnTo>
                  <a:lnTo>
                    <a:pt x="1354446" y="30099"/>
                  </a:lnTo>
                  <a:lnTo>
                    <a:pt x="1330521" y="16774"/>
                  </a:lnTo>
                  <a:lnTo>
                    <a:pt x="1327068" y="14040"/>
                  </a:lnTo>
                  <a:lnTo>
                    <a:pt x="1322861" y="12216"/>
                  </a:lnTo>
                  <a:lnTo>
                    <a:pt x="1280039" y="1331"/>
                  </a:lnTo>
                  <a:lnTo>
                    <a:pt x="1241306" y="114"/>
                  </a:lnTo>
                  <a:lnTo>
                    <a:pt x="1173193" y="0"/>
                  </a:lnTo>
                  <a:lnTo>
                    <a:pt x="1131404" y="6783"/>
                  </a:lnTo>
                  <a:lnTo>
                    <a:pt x="1097244" y="8217"/>
                  </a:lnTo>
                  <a:lnTo>
                    <a:pt x="1038458" y="8539"/>
                  </a:lnTo>
                  <a:lnTo>
                    <a:pt x="1002261" y="14455"/>
                  </a:lnTo>
                  <a:lnTo>
                    <a:pt x="959410" y="19151"/>
                  </a:lnTo>
                  <a:lnTo>
                    <a:pt x="918808" y="24418"/>
                  </a:lnTo>
                  <a:lnTo>
                    <a:pt x="877380" y="31350"/>
                  </a:lnTo>
                  <a:lnTo>
                    <a:pt x="838152" y="36247"/>
                  </a:lnTo>
                  <a:lnTo>
                    <a:pt x="805234" y="43440"/>
                  </a:lnTo>
                  <a:lnTo>
                    <a:pt x="771351" y="49065"/>
                  </a:lnTo>
                  <a:lnTo>
                    <a:pt x="739721" y="53271"/>
                  </a:lnTo>
                  <a:lnTo>
                    <a:pt x="709712" y="58009"/>
                  </a:lnTo>
                  <a:lnTo>
                    <a:pt x="679230" y="61954"/>
                  </a:lnTo>
                  <a:lnTo>
                    <a:pt x="649561" y="66615"/>
                  </a:lnTo>
                  <a:lnTo>
                    <a:pt x="616641" y="70535"/>
                  </a:lnTo>
                  <a:lnTo>
                    <a:pt x="575934" y="75843"/>
                  </a:lnTo>
                  <a:lnTo>
                    <a:pt x="534485" y="82783"/>
                  </a:lnTo>
                  <a:lnTo>
                    <a:pt x="497793" y="85142"/>
                  </a:lnTo>
                  <a:lnTo>
                    <a:pt x="469119" y="88090"/>
                  </a:lnTo>
                  <a:lnTo>
                    <a:pt x="429848" y="93069"/>
                  </a:lnTo>
                  <a:lnTo>
                    <a:pt x="394574" y="95005"/>
                  </a:lnTo>
                  <a:lnTo>
                    <a:pt x="343870" y="103004"/>
                  </a:lnTo>
                  <a:lnTo>
                    <a:pt x="307418" y="114692"/>
                  </a:lnTo>
                  <a:lnTo>
                    <a:pt x="264448" y="131477"/>
                  </a:lnTo>
                  <a:lnTo>
                    <a:pt x="237089" y="141926"/>
                  </a:lnTo>
                  <a:lnTo>
                    <a:pt x="207696" y="147519"/>
                  </a:lnTo>
                  <a:lnTo>
                    <a:pt x="165847" y="165837"/>
                  </a:lnTo>
                  <a:lnTo>
                    <a:pt x="143847" y="177183"/>
                  </a:lnTo>
                  <a:lnTo>
                    <a:pt x="123206" y="193357"/>
                  </a:lnTo>
                  <a:lnTo>
                    <a:pt x="111439" y="19716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- 5y + 4x = 23</a:t>
            </a:r>
            <a:br>
              <a:rPr lang="es-ES" dirty="0" smtClean="0"/>
            </a:br>
            <a:r>
              <a:rPr lang="es-ES" dirty="0" smtClean="0"/>
              <a:t>y = 3x + 2</a:t>
            </a:r>
            <a:endParaRPr lang="en-US" dirty="0"/>
          </a:p>
        </p:txBody>
      </p:sp>
      <p:sp>
        <p:nvSpPr>
          <p:cNvPr id="3" name="SMARTPenAnnotation88"/>
          <p:cNvSpPr/>
          <p:nvPr/>
        </p:nvSpPr>
        <p:spPr>
          <a:xfrm>
            <a:off x="4306252" y="874397"/>
            <a:ext cx="1430277" cy="540066"/>
          </a:xfrm>
          <a:custGeom>
            <a:avLst/>
            <a:gdLst/>
            <a:ahLst/>
            <a:cxnLst/>
            <a:rect l="0" t="0" r="0" b="0"/>
            <a:pathLst>
              <a:path w="1430277" h="540066">
                <a:moveTo>
                  <a:pt x="0" y="34288"/>
                </a:moveTo>
                <a:lnTo>
                  <a:pt x="0" y="41668"/>
                </a:lnTo>
                <a:lnTo>
                  <a:pt x="7381" y="50136"/>
                </a:lnTo>
                <a:lnTo>
                  <a:pt x="9290" y="63912"/>
                </a:lnTo>
                <a:lnTo>
                  <a:pt x="14394" y="73757"/>
                </a:lnTo>
                <a:lnTo>
                  <a:pt x="19142" y="88157"/>
                </a:lnTo>
                <a:lnTo>
                  <a:pt x="22795" y="98234"/>
                </a:lnTo>
                <a:lnTo>
                  <a:pt x="24851" y="113666"/>
                </a:lnTo>
                <a:lnTo>
                  <a:pt x="25546" y="130436"/>
                </a:lnTo>
                <a:lnTo>
                  <a:pt x="25715" y="185767"/>
                </a:lnTo>
                <a:lnTo>
                  <a:pt x="23176" y="197179"/>
                </a:lnTo>
                <a:lnTo>
                  <a:pt x="19825" y="208601"/>
                </a:lnTo>
                <a:lnTo>
                  <a:pt x="18336" y="220028"/>
                </a:lnTo>
                <a:lnTo>
                  <a:pt x="17675" y="233996"/>
                </a:lnTo>
                <a:lnTo>
                  <a:pt x="17302" y="255385"/>
                </a:lnTo>
                <a:lnTo>
                  <a:pt x="17146" y="340390"/>
                </a:lnTo>
                <a:lnTo>
                  <a:pt x="19685" y="351626"/>
                </a:lnTo>
                <a:lnTo>
                  <a:pt x="23036" y="362969"/>
                </a:lnTo>
                <a:lnTo>
                  <a:pt x="24923" y="379113"/>
                </a:lnTo>
                <a:lnTo>
                  <a:pt x="25364" y="386933"/>
                </a:lnTo>
                <a:lnTo>
                  <a:pt x="30164" y="401242"/>
                </a:lnTo>
                <a:lnTo>
                  <a:pt x="33067" y="412996"/>
                </a:lnTo>
                <a:lnTo>
                  <a:pt x="35001" y="426453"/>
                </a:lnTo>
                <a:lnTo>
                  <a:pt x="40110" y="440150"/>
                </a:lnTo>
                <a:lnTo>
                  <a:pt x="41639" y="447399"/>
                </a:lnTo>
                <a:lnTo>
                  <a:pt x="44859" y="453795"/>
                </a:lnTo>
                <a:lnTo>
                  <a:pt x="47051" y="456834"/>
                </a:lnTo>
                <a:lnTo>
                  <a:pt x="49487" y="462751"/>
                </a:lnTo>
                <a:lnTo>
                  <a:pt x="50858" y="471437"/>
                </a:lnTo>
                <a:lnTo>
                  <a:pt x="51321" y="482906"/>
                </a:lnTo>
                <a:lnTo>
                  <a:pt x="52311" y="485766"/>
                </a:lnTo>
                <a:lnTo>
                  <a:pt x="57304" y="494343"/>
                </a:lnTo>
                <a:lnTo>
                  <a:pt x="58806" y="500059"/>
                </a:lnTo>
                <a:lnTo>
                  <a:pt x="60159" y="501965"/>
                </a:lnTo>
                <a:lnTo>
                  <a:pt x="62013" y="503235"/>
                </a:lnTo>
                <a:lnTo>
                  <a:pt x="64202" y="504081"/>
                </a:lnTo>
                <a:lnTo>
                  <a:pt x="65661" y="505598"/>
                </a:lnTo>
                <a:lnTo>
                  <a:pt x="66634" y="507562"/>
                </a:lnTo>
                <a:lnTo>
                  <a:pt x="67283" y="509824"/>
                </a:lnTo>
                <a:lnTo>
                  <a:pt x="68668" y="511332"/>
                </a:lnTo>
                <a:lnTo>
                  <a:pt x="70544" y="512337"/>
                </a:lnTo>
                <a:lnTo>
                  <a:pt x="99295" y="523000"/>
                </a:lnTo>
                <a:lnTo>
                  <a:pt x="105409" y="527083"/>
                </a:lnTo>
                <a:lnTo>
                  <a:pt x="113841" y="529533"/>
                </a:lnTo>
                <a:lnTo>
                  <a:pt x="157256" y="532369"/>
                </a:lnTo>
                <a:lnTo>
                  <a:pt x="175288" y="537361"/>
                </a:lnTo>
                <a:lnTo>
                  <a:pt x="217330" y="539828"/>
                </a:lnTo>
                <a:lnTo>
                  <a:pt x="576027" y="540065"/>
                </a:lnTo>
                <a:lnTo>
                  <a:pt x="615704" y="535514"/>
                </a:lnTo>
                <a:lnTo>
                  <a:pt x="657622" y="532684"/>
                </a:lnTo>
                <a:lnTo>
                  <a:pt x="695654" y="531846"/>
                </a:lnTo>
                <a:lnTo>
                  <a:pt x="1082525" y="531493"/>
                </a:lnTo>
                <a:lnTo>
                  <a:pt x="1117144" y="536043"/>
                </a:lnTo>
                <a:lnTo>
                  <a:pt x="1157084" y="539271"/>
                </a:lnTo>
                <a:lnTo>
                  <a:pt x="1198134" y="539908"/>
                </a:lnTo>
                <a:lnTo>
                  <a:pt x="1281289" y="540062"/>
                </a:lnTo>
                <a:lnTo>
                  <a:pt x="1293679" y="537524"/>
                </a:lnTo>
                <a:lnTo>
                  <a:pt x="1305536" y="534173"/>
                </a:lnTo>
                <a:lnTo>
                  <a:pt x="1322921" y="531334"/>
                </a:lnTo>
                <a:lnTo>
                  <a:pt x="1345863" y="524864"/>
                </a:lnTo>
                <a:lnTo>
                  <a:pt x="1351584" y="524216"/>
                </a:lnTo>
                <a:lnTo>
                  <a:pt x="1360481" y="520956"/>
                </a:lnTo>
                <a:lnTo>
                  <a:pt x="1370846" y="513766"/>
                </a:lnTo>
                <a:lnTo>
                  <a:pt x="1382881" y="502803"/>
                </a:lnTo>
                <a:lnTo>
                  <a:pt x="1391558" y="489760"/>
                </a:lnTo>
                <a:lnTo>
                  <a:pt x="1400162" y="478381"/>
                </a:lnTo>
                <a:lnTo>
                  <a:pt x="1402072" y="474178"/>
                </a:lnTo>
                <a:lnTo>
                  <a:pt x="1405711" y="460112"/>
                </a:lnTo>
                <a:lnTo>
                  <a:pt x="1417673" y="438743"/>
                </a:lnTo>
                <a:lnTo>
                  <a:pt x="1420652" y="428041"/>
                </a:lnTo>
                <a:lnTo>
                  <a:pt x="1422928" y="416934"/>
                </a:lnTo>
                <a:lnTo>
                  <a:pt x="1427115" y="405648"/>
                </a:lnTo>
                <a:lnTo>
                  <a:pt x="1429611" y="391741"/>
                </a:lnTo>
                <a:lnTo>
                  <a:pt x="1430276" y="384033"/>
                </a:lnTo>
                <a:lnTo>
                  <a:pt x="1428476" y="370387"/>
                </a:lnTo>
                <a:lnTo>
                  <a:pt x="1425453" y="357973"/>
                </a:lnTo>
                <a:lnTo>
                  <a:pt x="1424110" y="346105"/>
                </a:lnTo>
                <a:lnTo>
                  <a:pt x="1423513" y="331941"/>
                </a:lnTo>
                <a:lnTo>
                  <a:pt x="1423129" y="304115"/>
                </a:lnTo>
                <a:lnTo>
                  <a:pt x="1423035" y="131446"/>
                </a:lnTo>
                <a:lnTo>
                  <a:pt x="1422083" y="126682"/>
                </a:lnTo>
                <a:lnTo>
                  <a:pt x="1418485" y="118849"/>
                </a:lnTo>
                <a:lnTo>
                  <a:pt x="1408413" y="105107"/>
                </a:lnTo>
                <a:lnTo>
                  <a:pt x="1402884" y="95608"/>
                </a:lnTo>
                <a:lnTo>
                  <a:pt x="1394712" y="87576"/>
                </a:lnTo>
                <a:lnTo>
                  <a:pt x="1373943" y="74659"/>
                </a:lnTo>
                <a:lnTo>
                  <a:pt x="1362799" y="71280"/>
                </a:lnTo>
                <a:lnTo>
                  <a:pt x="1327578" y="62090"/>
                </a:lnTo>
                <a:lnTo>
                  <a:pt x="1302677" y="55014"/>
                </a:lnTo>
                <a:lnTo>
                  <a:pt x="1266122" y="52140"/>
                </a:lnTo>
                <a:lnTo>
                  <a:pt x="1222495" y="51572"/>
                </a:lnTo>
                <a:lnTo>
                  <a:pt x="1188568" y="46923"/>
                </a:lnTo>
                <a:lnTo>
                  <a:pt x="1149834" y="44064"/>
                </a:lnTo>
                <a:lnTo>
                  <a:pt x="1112746" y="43217"/>
                </a:lnTo>
                <a:lnTo>
                  <a:pt x="1077627" y="42966"/>
                </a:lnTo>
                <a:lnTo>
                  <a:pt x="1038540" y="38340"/>
                </a:lnTo>
                <a:lnTo>
                  <a:pt x="1001348" y="35488"/>
                </a:lnTo>
                <a:lnTo>
                  <a:pt x="966197" y="34643"/>
                </a:lnTo>
                <a:lnTo>
                  <a:pt x="901838" y="34319"/>
                </a:lnTo>
                <a:lnTo>
                  <a:pt x="850692" y="27507"/>
                </a:lnTo>
                <a:lnTo>
                  <a:pt x="814786" y="26069"/>
                </a:lnTo>
                <a:lnTo>
                  <a:pt x="764792" y="18977"/>
                </a:lnTo>
                <a:lnTo>
                  <a:pt x="720332" y="16432"/>
                </a:lnTo>
                <a:lnTo>
                  <a:pt x="677259" y="9793"/>
                </a:lnTo>
                <a:lnTo>
                  <a:pt x="634369" y="8731"/>
                </a:lnTo>
                <a:lnTo>
                  <a:pt x="616269" y="7689"/>
                </a:lnTo>
                <a:lnTo>
                  <a:pt x="578685" y="1799"/>
                </a:lnTo>
                <a:lnTo>
                  <a:pt x="543251" y="353"/>
                </a:lnTo>
                <a:lnTo>
                  <a:pt x="437222" y="0"/>
                </a:lnTo>
                <a:lnTo>
                  <a:pt x="394338" y="6783"/>
                </a:lnTo>
                <a:lnTo>
                  <a:pt x="355495" y="8217"/>
                </a:lnTo>
                <a:lnTo>
                  <a:pt x="317977" y="9453"/>
                </a:lnTo>
                <a:lnTo>
                  <a:pt x="274424" y="15942"/>
                </a:lnTo>
                <a:lnTo>
                  <a:pt x="234011" y="23769"/>
                </a:lnTo>
                <a:lnTo>
                  <a:pt x="190607" y="25544"/>
                </a:lnTo>
                <a:lnTo>
                  <a:pt x="177106" y="26592"/>
                </a:lnTo>
                <a:lnTo>
                  <a:pt x="141327" y="33086"/>
                </a:lnTo>
                <a:lnTo>
                  <a:pt x="98202" y="34217"/>
                </a:lnTo>
                <a:lnTo>
                  <a:pt x="51435" y="3428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89"/>
          <p:cNvSpPr/>
          <p:nvPr/>
        </p:nvSpPr>
        <p:spPr>
          <a:xfrm>
            <a:off x="3689427" y="334327"/>
            <a:ext cx="385368" cy="497197"/>
          </a:xfrm>
          <a:custGeom>
            <a:avLst/>
            <a:gdLst/>
            <a:ahLst/>
            <a:cxnLst/>
            <a:rect l="0" t="0" r="0" b="0"/>
            <a:pathLst>
              <a:path w="385368" h="497197">
                <a:moveTo>
                  <a:pt x="59612" y="480060"/>
                </a:moveTo>
                <a:lnTo>
                  <a:pt x="51393" y="480060"/>
                </a:lnTo>
                <a:lnTo>
                  <a:pt x="71443" y="480060"/>
                </a:lnTo>
                <a:lnTo>
                  <a:pt x="79475" y="482600"/>
                </a:lnTo>
                <a:lnTo>
                  <a:pt x="88443" y="485951"/>
                </a:lnTo>
                <a:lnTo>
                  <a:pt x="98846" y="487838"/>
                </a:lnTo>
                <a:lnTo>
                  <a:pt x="108914" y="488397"/>
                </a:lnTo>
                <a:lnTo>
                  <a:pt x="129829" y="488602"/>
                </a:lnTo>
                <a:lnTo>
                  <a:pt x="138762" y="491159"/>
                </a:lnTo>
                <a:lnTo>
                  <a:pt x="149083" y="494518"/>
                </a:lnTo>
                <a:lnTo>
                  <a:pt x="160020" y="496011"/>
                </a:lnTo>
                <a:lnTo>
                  <a:pt x="168690" y="496674"/>
                </a:lnTo>
                <a:lnTo>
                  <a:pt x="176672" y="496969"/>
                </a:lnTo>
                <a:lnTo>
                  <a:pt x="202851" y="497174"/>
                </a:lnTo>
                <a:lnTo>
                  <a:pt x="215190" y="497196"/>
                </a:lnTo>
                <a:lnTo>
                  <a:pt x="224325" y="494661"/>
                </a:lnTo>
                <a:lnTo>
                  <a:pt x="233783" y="491312"/>
                </a:lnTo>
                <a:lnTo>
                  <a:pt x="244463" y="489426"/>
                </a:lnTo>
                <a:lnTo>
                  <a:pt x="250671" y="488985"/>
                </a:lnTo>
                <a:lnTo>
                  <a:pt x="259145" y="486249"/>
                </a:lnTo>
                <a:lnTo>
                  <a:pt x="268309" y="482811"/>
                </a:lnTo>
                <a:lnTo>
                  <a:pt x="275556" y="481283"/>
                </a:lnTo>
                <a:lnTo>
                  <a:pt x="281952" y="478063"/>
                </a:lnTo>
                <a:lnTo>
                  <a:pt x="284992" y="475871"/>
                </a:lnTo>
                <a:lnTo>
                  <a:pt x="293448" y="473436"/>
                </a:lnTo>
                <a:lnTo>
                  <a:pt x="298371" y="472786"/>
                </a:lnTo>
                <a:lnTo>
                  <a:pt x="306380" y="469525"/>
                </a:lnTo>
                <a:lnTo>
                  <a:pt x="314067" y="464900"/>
                </a:lnTo>
                <a:lnTo>
                  <a:pt x="323833" y="459670"/>
                </a:lnTo>
                <a:lnTo>
                  <a:pt x="335491" y="451370"/>
                </a:lnTo>
                <a:lnTo>
                  <a:pt x="341928" y="448259"/>
                </a:lnTo>
                <a:lnTo>
                  <a:pt x="344978" y="447429"/>
                </a:lnTo>
                <a:lnTo>
                  <a:pt x="347011" y="445924"/>
                </a:lnTo>
                <a:lnTo>
                  <a:pt x="348367" y="443967"/>
                </a:lnTo>
                <a:lnTo>
                  <a:pt x="349270" y="441711"/>
                </a:lnTo>
                <a:lnTo>
                  <a:pt x="355093" y="433984"/>
                </a:lnTo>
                <a:lnTo>
                  <a:pt x="366631" y="421715"/>
                </a:lnTo>
                <a:lnTo>
                  <a:pt x="367161" y="420208"/>
                </a:lnTo>
                <a:lnTo>
                  <a:pt x="367908" y="412584"/>
                </a:lnTo>
                <a:lnTo>
                  <a:pt x="368181" y="397115"/>
                </a:lnTo>
                <a:lnTo>
                  <a:pt x="368219" y="379817"/>
                </a:lnTo>
                <a:lnTo>
                  <a:pt x="374114" y="364974"/>
                </a:lnTo>
                <a:lnTo>
                  <a:pt x="376000" y="354944"/>
                </a:lnTo>
                <a:lnTo>
                  <a:pt x="376690" y="340123"/>
                </a:lnTo>
                <a:lnTo>
                  <a:pt x="376786" y="315524"/>
                </a:lnTo>
                <a:lnTo>
                  <a:pt x="377741" y="312267"/>
                </a:lnTo>
                <a:lnTo>
                  <a:pt x="382685" y="302179"/>
                </a:lnTo>
                <a:lnTo>
                  <a:pt x="384573" y="288501"/>
                </a:lnTo>
                <a:lnTo>
                  <a:pt x="385211" y="274864"/>
                </a:lnTo>
                <a:lnTo>
                  <a:pt x="385337" y="258446"/>
                </a:lnTo>
                <a:lnTo>
                  <a:pt x="385367" y="212679"/>
                </a:lnTo>
                <a:lnTo>
                  <a:pt x="384415" y="209413"/>
                </a:lnTo>
                <a:lnTo>
                  <a:pt x="379476" y="200267"/>
                </a:lnTo>
                <a:lnTo>
                  <a:pt x="376637" y="191524"/>
                </a:lnTo>
                <a:lnTo>
                  <a:pt x="372597" y="185769"/>
                </a:lnTo>
                <a:lnTo>
                  <a:pt x="371139" y="181949"/>
                </a:lnTo>
                <a:lnTo>
                  <a:pt x="369087" y="168422"/>
                </a:lnTo>
                <a:lnTo>
                  <a:pt x="368393" y="154836"/>
                </a:lnTo>
                <a:lnTo>
                  <a:pt x="368336" y="151801"/>
                </a:lnTo>
                <a:lnTo>
                  <a:pt x="367346" y="148826"/>
                </a:lnTo>
                <a:lnTo>
                  <a:pt x="363705" y="142980"/>
                </a:lnTo>
                <a:lnTo>
                  <a:pt x="361452" y="134667"/>
                </a:lnTo>
                <a:lnTo>
                  <a:pt x="360184" y="121816"/>
                </a:lnTo>
                <a:lnTo>
                  <a:pt x="360006" y="118358"/>
                </a:lnTo>
                <a:lnTo>
                  <a:pt x="358935" y="115101"/>
                </a:lnTo>
                <a:lnTo>
                  <a:pt x="353829" y="105965"/>
                </a:lnTo>
                <a:lnTo>
                  <a:pt x="350940" y="97225"/>
                </a:lnTo>
                <a:lnTo>
                  <a:pt x="341913" y="83199"/>
                </a:lnTo>
                <a:lnTo>
                  <a:pt x="333757" y="70372"/>
                </a:lnTo>
                <a:lnTo>
                  <a:pt x="330958" y="66917"/>
                </a:lnTo>
                <a:lnTo>
                  <a:pt x="327848" y="60538"/>
                </a:lnTo>
                <a:lnTo>
                  <a:pt x="327018" y="57504"/>
                </a:lnTo>
                <a:lnTo>
                  <a:pt x="323557" y="51592"/>
                </a:lnTo>
                <a:lnTo>
                  <a:pt x="313574" y="40036"/>
                </a:lnTo>
                <a:lnTo>
                  <a:pt x="305252" y="31442"/>
                </a:lnTo>
                <a:lnTo>
                  <a:pt x="302430" y="29534"/>
                </a:lnTo>
                <a:lnTo>
                  <a:pt x="293907" y="25896"/>
                </a:lnTo>
                <a:lnTo>
                  <a:pt x="285349" y="20161"/>
                </a:lnTo>
                <a:lnTo>
                  <a:pt x="276781" y="17086"/>
                </a:lnTo>
                <a:lnTo>
                  <a:pt x="271066" y="12991"/>
                </a:lnTo>
                <a:lnTo>
                  <a:pt x="267257" y="11518"/>
                </a:lnTo>
                <a:lnTo>
                  <a:pt x="257944" y="9882"/>
                </a:lnTo>
                <a:lnTo>
                  <a:pt x="249995" y="6614"/>
                </a:lnTo>
                <a:lnTo>
                  <a:pt x="243287" y="2940"/>
                </a:lnTo>
                <a:lnTo>
                  <a:pt x="237131" y="1307"/>
                </a:lnTo>
                <a:lnTo>
                  <a:pt x="225417" y="258"/>
                </a:lnTo>
                <a:lnTo>
                  <a:pt x="213931" y="51"/>
                </a:lnTo>
                <a:lnTo>
                  <a:pt x="151437" y="0"/>
                </a:lnTo>
                <a:lnTo>
                  <a:pt x="142968" y="2540"/>
                </a:lnTo>
                <a:lnTo>
                  <a:pt x="133807" y="5891"/>
                </a:lnTo>
                <a:lnTo>
                  <a:pt x="123294" y="7778"/>
                </a:lnTo>
                <a:lnTo>
                  <a:pt x="117126" y="8219"/>
                </a:lnTo>
                <a:lnTo>
                  <a:pt x="108669" y="10956"/>
                </a:lnTo>
                <a:lnTo>
                  <a:pt x="98560" y="14394"/>
                </a:lnTo>
                <a:lnTo>
                  <a:pt x="87718" y="15922"/>
                </a:lnTo>
                <a:lnTo>
                  <a:pt x="79089" y="16602"/>
                </a:lnTo>
                <a:lnTo>
                  <a:pt x="75454" y="16783"/>
                </a:lnTo>
                <a:lnTo>
                  <a:pt x="72079" y="17856"/>
                </a:lnTo>
                <a:lnTo>
                  <a:pt x="61825" y="23917"/>
                </a:lnTo>
                <a:lnTo>
                  <a:pt x="52341" y="29045"/>
                </a:lnTo>
                <a:lnTo>
                  <a:pt x="44316" y="31959"/>
                </a:lnTo>
                <a:lnTo>
                  <a:pt x="40842" y="32736"/>
                </a:lnTo>
                <a:lnTo>
                  <a:pt x="34443" y="36139"/>
                </a:lnTo>
                <a:lnTo>
                  <a:pt x="31403" y="38380"/>
                </a:lnTo>
                <a:lnTo>
                  <a:pt x="29376" y="40827"/>
                </a:lnTo>
                <a:lnTo>
                  <a:pt x="28025" y="43410"/>
                </a:lnTo>
                <a:lnTo>
                  <a:pt x="27124" y="46085"/>
                </a:lnTo>
                <a:lnTo>
                  <a:pt x="23583" y="51597"/>
                </a:lnTo>
                <a:lnTo>
                  <a:pt x="18835" y="58175"/>
                </a:lnTo>
                <a:lnTo>
                  <a:pt x="11758" y="71635"/>
                </a:lnTo>
                <a:lnTo>
                  <a:pt x="8286" y="82079"/>
                </a:lnTo>
                <a:lnTo>
                  <a:pt x="2600" y="91207"/>
                </a:lnTo>
                <a:lnTo>
                  <a:pt x="936" y="97051"/>
                </a:lnTo>
                <a:lnTo>
                  <a:pt x="0" y="105697"/>
                </a:lnTo>
                <a:lnTo>
                  <a:pt x="821" y="108565"/>
                </a:lnTo>
                <a:lnTo>
                  <a:pt x="5574" y="117151"/>
                </a:lnTo>
                <a:lnTo>
                  <a:pt x="8359" y="125728"/>
                </a:lnTo>
                <a:lnTo>
                  <a:pt x="13840" y="134302"/>
                </a:lnTo>
                <a:lnTo>
                  <a:pt x="15456" y="140017"/>
                </a:lnTo>
                <a:lnTo>
                  <a:pt x="16367" y="153141"/>
                </a:lnTo>
                <a:lnTo>
                  <a:pt x="17447" y="157339"/>
                </a:lnTo>
                <a:lnTo>
                  <a:pt x="21187" y="164543"/>
                </a:lnTo>
                <a:lnTo>
                  <a:pt x="28648" y="173954"/>
                </a:lnTo>
                <a:lnTo>
                  <a:pt x="30397" y="177882"/>
                </a:lnTo>
                <a:lnTo>
                  <a:pt x="33811" y="191559"/>
                </a:lnTo>
                <a:lnTo>
                  <a:pt x="40432" y="203020"/>
                </a:lnTo>
                <a:lnTo>
                  <a:pt x="48426" y="217105"/>
                </a:lnTo>
                <a:lnTo>
                  <a:pt x="54006" y="224444"/>
                </a:lnTo>
                <a:lnTo>
                  <a:pt x="55875" y="228687"/>
                </a:lnTo>
                <a:lnTo>
                  <a:pt x="59458" y="243760"/>
                </a:lnTo>
                <a:lnTo>
                  <a:pt x="63671" y="254705"/>
                </a:lnTo>
                <a:lnTo>
                  <a:pt x="68246" y="271363"/>
                </a:lnTo>
                <a:lnTo>
                  <a:pt x="73812" y="286567"/>
                </a:lnTo>
                <a:lnTo>
                  <a:pt x="75449" y="297543"/>
                </a:lnTo>
                <a:lnTo>
                  <a:pt x="76370" y="309882"/>
                </a:lnTo>
                <a:lnTo>
                  <a:pt x="77451" y="313268"/>
                </a:lnTo>
                <a:lnTo>
                  <a:pt x="88655" y="333024"/>
                </a:lnTo>
                <a:lnTo>
                  <a:pt x="91570" y="341051"/>
                </a:lnTo>
                <a:lnTo>
                  <a:pt x="92348" y="344525"/>
                </a:lnTo>
                <a:lnTo>
                  <a:pt x="95752" y="350925"/>
                </a:lnTo>
                <a:lnTo>
                  <a:pt x="103023" y="362423"/>
                </a:lnTo>
                <a:lnTo>
                  <a:pt x="105697" y="367345"/>
                </a:lnTo>
                <a:lnTo>
                  <a:pt x="106528" y="370627"/>
                </a:lnTo>
                <a:lnTo>
                  <a:pt x="106130" y="372815"/>
                </a:lnTo>
                <a:lnTo>
                  <a:pt x="104911" y="374273"/>
                </a:lnTo>
                <a:lnTo>
                  <a:pt x="105052" y="376198"/>
                </a:lnTo>
                <a:lnTo>
                  <a:pt x="106098" y="378434"/>
                </a:lnTo>
                <a:lnTo>
                  <a:pt x="110070" y="384315"/>
                </a:lnTo>
                <a:lnTo>
                  <a:pt x="110613" y="387659"/>
                </a:lnTo>
                <a:lnTo>
                  <a:pt x="111048" y="40290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0"/>
          <p:cNvSpPr/>
          <p:nvPr/>
        </p:nvSpPr>
        <p:spPr>
          <a:xfrm>
            <a:off x="1905952" y="1980251"/>
            <a:ext cx="334328" cy="42860"/>
          </a:xfrm>
          <a:custGeom>
            <a:avLst/>
            <a:gdLst/>
            <a:ahLst/>
            <a:cxnLst/>
            <a:rect l="0" t="0" r="0" b="0"/>
            <a:pathLst>
              <a:path w="334328" h="42860">
                <a:moveTo>
                  <a:pt x="0" y="42859"/>
                </a:moveTo>
                <a:lnTo>
                  <a:pt x="33170" y="42859"/>
                </a:lnTo>
                <a:lnTo>
                  <a:pt x="37353" y="41906"/>
                </a:lnTo>
                <a:lnTo>
                  <a:pt x="41095" y="40319"/>
                </a:lnTo>
                <a:lnTo>
                  <a:pt x="44541" y="38308"/>
                </a:lnTo>
                <a:lnTo>
                  <a:pt x="49697" y="36967"/>
                </a:lnTo>
                <a:lnTo>
                  <a:pt x="55991" y="36073"/>
                </a:lnTo>
                <a:lnTo>
                  <a:pt x="63045" y="35478"/>
                </a:lnTo>
                <a:lnTo>
                  <a:pt x="69652" y="34128"/>
                </a:lnTo>
                <a:lnTo>
                  <a:pt x="75962" y="32276"/>
                </a:lnTo>
                <a:lnTo>
                  <a:pt x="82074" y="30088"/>
                </a:lnTo>
                <a:lnTo>
                  <a:pt x="89959" y="28630"/>
                </a:lnTo>
                <a:lnTo>
                  <a:pt x="99025" y="27658"/>
                </a:lnTo>
                <a:lnTo>
                  <a:pt x="108879" y="27010"/>
                </a:lnTo>
                <a:lnTo>
                  <a:pt x="118306" y="25625"/>
                </a:lnTo>
                <a:lnTo>
                  <a:pt x="127448" y="23750"/>
                </a:lnTo>
                <a:lnTo>
                  <a:pt x="136401" y="21547"/>
                </a:lnTo>
                <a:lnTo>
                  <a:pt x="145226" y="19126"/>
                </a:lnTo>
                <a:lnTo>
                  <a:pt x="172253" y="11167"/>
                </a:lnTo>
                <a:lnTo>
                  <a:pt x="193079" y="5596"/>
                </a:lnTo>
                <a:lnTo>
                  <a:pt x="203015" y="3730"/>
                </a:lnTo>
                <a:lnTo>
                  <a:pt x="212496" y="2485"/>
                </a:lnTo>
                <a:lnTo>
                  <a:pt x="221674" y="1655"/>
                </a:lnTo>
                <a:lnTo>
                  <a:pt x="230650" y="1102"/>
                </a:lnTo>
                <a:lnTo>
                  <a:pt x="248244" y="488"/>
                </a:lnTo>
                <a:lnTo>
                  <a:pt x="265112" y="142"/>
                </a:lnTo>
                <a:lnTo>
                  <a:pt x="309832" y="0"/>
                </a:lnTo>
                <a:lnTo>
                  <a:pt x="312282" y="951"/>
                </a:lnTo>
                <a:lnTo>
                  <a:pt x="313916" y="2538"/>
                </a:lnTo>
                <a:lnTo>
                  <a:pt x="315005" y="4548"/>
                </a:lnTo>
                <a:lnTo>
                  <a:pt x="316683" y="5888"/>
                </a:lnTo>
                <a:lnTo>
                  <a:pt x="318755" y="6782"/>
                </a:lnTo>
                <a:lnTo>
                  <a:pt x="323596" y="7774"/>
                </a:lnTo>
                <a:lnTo>
                  <a:pt x="331926" y="8412"/>
                </a:lnTo>
                <a:lnTo>
                  <a:pt x="334327" y="856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1"/>
          <p:cNvSpPr/>
          <p:nvPr/>
        </p:nvSpPr>
        <p:spPr>
          <a:xfrm>
            <a:off x="2346859" y="1774870"/>
            <a:ext cx="321286" cy="436825"/>
          </a:xfrm>
          <a:custGeom>
            <a:avLst/>
            <a:gdLst/>
            <a:ahLst/>
            <a:cxnLst/>
            <a:rect l="0" t="0" r="0" b="0"/>
            <a:pathLst>
              <a:path w="321286" h="436825">
                <a:moveTo>
                  <a:pt x="227748" y="33927"/>
                </a:moveTo>
                <a:lnTo>
                  <a:pt x="223197" y="33927"/>
                </a:lnTo>
                <a:lnTo>
                  <a:pt x="221856" y="32975"/>
                </a:lnTo>
                <a:lnTo>
                  <a:pt x="220963" y="31387"/>
                </a:lnTo>
                <a:lnTo>
                  <a:pt x="219178" y="25364"/>
                </a:lnTo>
                <a:lnTo>
                  <a:pt x="94634" y="25355"/>
                </a:lnTo>
                <a:lnTo>
                  <a:pt x="89475" y="24402"/>
                </a:lnTo>
                <a:lnTo>
                  <a:pt x="81203" y="20804"/>
                </a:lnTo>
                <a:lnTo>
                  <a:pt x="71812" y="18569"/>
                </a:lnTo>
                <a:lnTo>
                  <a:pt x="66641" y="17974"/>
                </a:lnTo>
                <a:lnTo>
                  <a:pt x="58355" y="14772"/>
                </a:lnTo>
                <a:lnTo>
                  <a:pt x="51497" y="11126"/>
                </a:lnTo>
                <a:lnTo>
                  <a:pt x="45274" y="9506"/>
                </a:lnTo>
                <a:lnTo>
                  <a:pt x="36416" y="8594"/>
                </a:lnTo>
                <a:lnTo>
                  <a:pt x="33518" y="7513"/>
                </a:lnTo>
                <a:lnTo>
                  <a:pt x="23712" y="862"/>
                </a:lnTo>
                <a:lnTo>
                  <a:pt x="22513" y="0"/>
                </a:lnTo>
                <a:lnTo>
                  <a:pt x="22232" y="2338"/>
                </a:lnTo>
                <a:lnTo>
                  <a:pt x="22017" y="14824"/>
                </a:lnTo>
                <a:lnTo>
                  <a:pt x="22012" y="20040"/>
                </a:lnTo>
                <a:lnTo>
                  <a:pt x="21058" y="22764"/>
                </a:lnTo>
                <a:lnTo>
                  <a:pt x="16117" y="31149"/>
                </a:lnTo>
                <a:lnTo>
                  <a:pt x="13278" y="40618"/>
                </a:lnTo>
                <a:lnTo>
                  <a:pt x="7780" y="54113"/>
                </a:lnTo>
                <a:lnTo>
                  <a:pt x="6159" y="61314"/>
                </a:lnTo>
                <a:lnTo>
                  <a:pt x="5439" y="70229"/>
                </a:lnTo>
                <a:lnTo>
                  <a:pt x="5247" y="75273"/>
                </a:lnTo>
                <a:lnTo>
                  <a:pt x="2494" y="85958"/>
                </a:lnTo>
                <a:lnTo>
                  <a:pt x="426" y="91474"/>
                </a:lnTo>
                <a:lnTo>
                  <a:pt x="0" y="97057"/>
                </a:lnTo>
                <a:lnTo>
                  <a:pt x="2067" y="108340"/>
                </a:lnTo>
                <a:lnTo>
                  <a:pt x="3620" y="119704"/>
                </a:lnTo>
                <a:lnTo>
                  <a:pt x="4311" y="130153"/>
                </a:lnTo>
                <a:lnTo>
                  <a:pt x="4699" y="142343"/>
                </a:lnTo>
                <a:lnTo>
                  <a:pt x="4842" y="164033"/>
                </a:lnTo>
                <a:lnTo>
                  <a:pt x="7394" y="173032"/>
                </a:lnTo>
                <a:lnTo>
                  <a:pt x="10750" y="182429"/>
                </a:lnTo>
                <a:lnTo>
                  <a:pt x="12640" y="193074"/>
                </a:lnTo>
                <a:lnTo>
                  <a:pt x="13278" y="205205"/>
                </a:lnTo>
                <a:lnTo>
                  <a:pt x="13426" y="217988"/>
                </a:lnTo>
                <a:lnTo>
                  <a:pt x="14382" y="219500"/>
                </a:lnTo>
                <a:lnTo>
                  <a:pt x="15971" y="220507"/>
                </a:lnTo>
                <a:lnTo>
                  <a:pt x="17984" y="221179"/>
                </a:lnTo>
                <a:lnTo>
                  <a:pt x="22759" y="224465"/>
                </a:lnTo>
                <a:lnTo>
                  <a:pt x="25366" y="226675"/>
                </a:lnTo>
                <a:lnTo>
                  <a:pt x="28057" y="228148"/>
                </a:lnTo>
                <a:lnTo>
                  <a:pt x="33586" y="229785"/>
                </a:lnTo>
                <a:lnTo>
                  <a:pt x="35442" y="229269"/>
                </a:lnTo>
                <a:lnTo>
                  <a:pt x="36679" y="227973"/>
                </a:lnTo>
                <a:lnTo>
                  <a:pt x="37504" y="226156"/>
                </a:lnTo>
                <a:lnTo>
                  <a:pt x="39006" y="224945"/>
                </a:lnTo>
                <a:lnTo>
                  <a:pt x="40960" y="224137"/>
                </a:lnTo>
                <a:lnTo>
                  <a:pt x="43215" y="223599"/>
                </a:lnTo>
                <a:lnTo>
                  <a:pt x="48261" y="220461"/>
                </a:lnTo>
                <a:lnTo>
                  <a:pt x="50940" y="218290"/>
                </a:lnTo>
                <a:lnTo>
                  <a:pt x="55583" y="216843"/>
                </a:lnTo>
                <a:lnTo>
                  <a:pt x="61537" y="215879"/>
                </a:lnTo>
                <a:lnTo>
                  <a:pt x="68363" y="215236"/>
                </a:lnTo>
                <a:lnTo>
                  <a:pt x="73866" y="213854"/>
                </a:lnTo>
                <a:lnTo>
                  <a:pt x="82521" y="209780"/>
                </a:lnTo>
                <a:lnTo>
                  <a:pt x="92083" y="207334"/>
                </a:lnTo>
                <a:lnTo>
                  <a:pt x="97300" y="206682"/>
                </a:lnTo>
                <a:lnTo>
                  <a:pt x="102682" y="206247"/>
                </a:lnTo>
                <a:lnTo>
                  <a:pt x="108176" y="205957"/>
                </a:lnTo>
                <a:lnTo>
                  <a:pt x="113743" y="205764"/>
                </a:lnTo>
                <a:lnTo>
                  <a:pt x="119360" y="204682"/>
                </a:lnTo>
                <a:lnTo>
                  <a:pt x="125009" y="203009"/>
                </a:lnTo>
                <a:lnTo>
                  <a:pt x="130681" y="200941"/>
                </a:lnTo>
                <a:lnTo>
                  <a:pt x="137319" y="199562"/>
                </a:lnTo>
                <a:lnTo>
                  <a:pt x="144602" y="198643"/>
                </a:lnTo>
                <a:lnTo>
                  <a:pt x="152315" y="198030"/>
                </a:lnTo>
                <a:lnTo>
                  <a:pt x="159362" y="197622"/>
                </a:lnTo>
                <a:lnTo>
                  <a:pt x="172272" y="197168"/>
                </a:lnTo>
                <a:lnTo>
                  <a:pt x="178381" y="197999"/>
                </a:lnTo>
                <a:lnTo>
                  <a:pt x="184359" y="199506"/>
                </a:lnTo>
                <a:lnTo>
                  <a:pt x="190250" y="201463"/>
                </a:lnTo>
                <a:lnTo>
                  <a:pt x="196082" y="203720"/>
                </a:lnTo>
                <a:lnTo>
                  <a:pt x="201874" y="206177"/>
                </a:lnTo>
                <a:lnTo>
                  <a:pt x="213391" y="211448"/>
                </a:lnTo>
                <a:lnTo>
                  <a:pt x="224860" y="216965"/>
                </a:lnTo>
                <a:lnTo>
                  <a:pt x="230585" y="218817"/>
                </a:lnTo>
                <a:lnTo>
                  <a:pt x="236307" y="220052"/>
                </a:lnTo>
                <a:lnTo>
                  <a:pt x="242026" y="220876"/>
                </a:lnTo>
                <a:lnTo>
                  <a:pt x="247744" y="222377"/>
                </a:lnTo>
                <a:lnTo>
                  <a:pt x="253461" y="224330"/>
                </a:lnTo>
                <a:lnTo>
                  <a:pt x="259178" y="226585"/>
                </a:lnTo>
                <a:lnTo>
                  <a:pt x="263941" y="229993"/>
                </a:lnTo>
                <a:lnTo>
                  <a:pt x="271774" y="238860"/>
                </a:lnTo>
                <a:lnTo>
                  <a:pt x="280970" y="246611"/>
                </a:lnTo>
                <a:lnTo>
                  <a:pt x="290455" y="253231"/>
                </a:lnTo>
                <a:lnTo>
                  <a:pt x="297845" y="259348"/>
                </a:lnTo>
                <a:lnTo>
                  <a:pt x="300197" y="263265"/>
                </a:lnTo>
                <a:lnTo>
                  <a:pt x="302810" y="272698"/>
                </a:lnTo>
                <a:lnTo>
                  <a:pt x="309051" y="283240"/>
                </a:lnTo>
                <a:lnTo>
                  <a:pt x="316270" y="293323"/>
                </a:lnTo>
                <a:lnTo>
                  <a:pt x="319479" y="300979"/>
                </a:lnTo>
                <a:lnTo>
                  <a:pt x="320905" y="310097"/>
                </a:lnTo>
                <a:lnTo>
                  <a:pt x="321285" y="315195"/>
                </a:lnTo>
                <a:lnTo>
                  <a:pt x="319167" y="325940"/>
                </a:lnTo>
                <a:lnTo>
                  <a:pt x="315051" y="337066"/>
                </a:lnTo>
                <a:lnTo>
                  <a:pt x="310047" y="348360"/>
                </a:lnTo>
                <a:lnTo>
                  <a:pt x="306426" y="353087"/>
                </a:lnTo>
                <a:lnTo>
                  <a:pt x="297324" y="360878"/>
                </a:lnTo>
                <a:lnTo>
                  <a:pt x="292229" y="365242"/>
                </a:lnTo>
                <a:lnTo>
                  <a:pt x="286928" y="370056"/>
                </a:lnTo>
                <a:lnTo>
                  <a:pt x="281489" y="375171"/>
                </a:lnTo>
                <a:lnTo>
                  <a:pt x="275005" y="379533"/>
                </a:lnTo>
                <a:lnTo>
                  <a:pt x="267825" y="383393"/>
                </a:lnTo>
                <a:lnTo>
                  <a:pt x="260181" y="386920"/>
                </a:lnTo>
                <a:lnTo>
                  <a:pt x="252227" y="390223"/>
                </a:lnTo>
                <a:lnTo>
                  <a:pt x="244068" y="393378"/>
                </a:lnTo>
                <a:lnTo>
                  <a:pt x="235770" y="396433"/>
                </a:lnTo>
                <a:lnTo>
                  <a:pt x="228334" y="400375"/>
                </a:lnTo>
                <a:lnTo>
                  <a:pt x="221471" y="404908"/>
                </a:lnTo>
                <a:lnTo>
                  <a:pt x="214991" y="409835"/>
                </a:lnTo>
                <a:lnTo>
                  <a:pt x="207813" y="414073"/>
                </a:lnTo>
                <a:lnTo>
                  <a:pt x="200171" y="417850"/>
                </a:lnTo>
                <a:lnTo>
                  <a:pt x="192218" y="421321"/>
                </a:lnTo>
                <a:lnTo>
                  <a:pt x="184059" y="423634"/>
                </a:lnTo>
                <a:lnTo>
                  <a:pt x="175762" y="425177"/>
                </a:lnTo>
                <a:lnTo>
                  <a:pt x="167373" y="426205"/>
                </a:lnTo>
                <a:lnTo>
                  <a:pt x="158923" y="427843"/>
                </a:lnTo>
                <a:lnTo>
                  <a:pt x="150432" y="429888"/>
                </a:lnTo>
                <a:lnTo>
                  <a:pt x="141914" y="432204"/>
                </a:lnTo>
                <a:lnTo>
                  <a:pt x="134331" y="433747"/>
                </a:lnTo>
                <a:lnTo>
                  <a:pt x="127370" y="434776"/>
                </a:lnTo>
                <a:lnTo>
                  <a:pt x="120824" y="435462"/>
                </a:lnTo>
                <a:lnTo>
                  <a:pt x="113603" y="435920"/>
                </a:lnTo>
                <a:lnTo>
                  <a:pt x="105931" y="436225"/>
                </a:lnTo>
                <a:lnTo>
                  <a:pt x="82189" y="436714"/>
                </a:lnTo>
                <a:lnTo>
                  <a:pt x="54898" y="436824"/>
                </a:lnTo>
                <a:lnTo>
                  <a:pt x="51555" y="435875"/>
                </a:lnTo>
                <a:lnTo>
                  <a:pt x="45300" y="432281"/>
                </a:lnTo>
                <a:lnTo>
                  <a:pt x="36424" y="424902"/>
                </a:lnTo>
                <a:lnTo>
                  <a:pt x="33523" y="423165"/>
                </a:lnTo>
                <a:lnTo>
                  <a:pt x="27761" y="421234"/>
                </a:lnTo>
                <a:lnTo>
                  <a:pt x="25843" y="419767"/>
                </a:lnTo>
                <a:lnTo>
                  <a:pt x="24565" y="417836"/>
                </a:lnTo>
                <a:lnTo>
                  <a:pt x="23144" y="413151"/>
                </a:lnTo>
                <a:lnTo>
                  <a:pt x="22008" y="40254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2"/>
          <p:cNvSpPr/>
          <p:nvPr/>
        </p:nvSpPr>
        <p:spPr>
          <a:xfrm>
            <a:off x="2771926" y="1671637"/>
            <a:ext cx="214162" cy="548641"/>
          </a:xfrm>
          <a:custGeom>
            <a:avLst/>
            <a:gdLst/>
            <a:ahLst/>
            <a:cxnLst/>
            <a:rect l="0" t="0" r="0" b="0"/>
            <a:pathLst>
              <a:path w="214162" h="548641">
                <a:moveTo>
                  <a:pt x="214161" y="0"/>
                </a:moveTo>
                <a:lnTo>
                  <a:pt x="209610" y="0"/>
                </a:lnTo>
                <a:lnTo>
                  <a:pt x="208269" y="953"/>
                </a:lnTo>
                <a:lnTo>
                  <a:pt x="207376" y="2540"/>
                </a:lnTo>
                <a:lnTo>
                  <a:pt x="205941" y="7381"/>
                </a:lnTo>
                <a:lnTo>
                  <a:pt x="204871" y="7778"/>
                </a:lnTo>
                <a:lnTo>
                  <a:pt x="201142" y="8219"/>
                </a:lnTo>
                <a:lnTo>
                  <a:pt x="197862" y="9290"/>
                </a:lnTo>
                <a:lnTo>
                  <a:pt x="193770" y="10956"/>
                </a:lnTo>
                <a:lnTo>
                  <a:pt x="189137" y="13019"/>
                </a:lnTo>
                <a:lnTo>
                  <a:pt x="185096" y="15347"/>
                </a:lnTo>
                <a:lnTo>
                  <a:pt x="181449" y="17851"/>
                </a:lnTo>
                <a:lnTo>
                  <a:pt x="178066" y="20473"/>
                </a:lnTo>
                <a:lnTo>
                  <a:pt x="173905" y="24126"/>
                </a:lnTo>
                <a:lnTo>
                  <a:pt x="169226" y="28467"/>
                </a:lnTo>
                <a:lnTo>
                  <a:pt x="164202" y="33265"/>
                </a:lnTo>
                <a:lnTo>
                  <a:pt x="158948" y="37417"/>
                </a:lnTo>
                <a:lnTo>
                  <a:pt x="153540" y="41137"/>
                </a:lnTo>
                <a:lnTo>
                  <a:pt x="148029" y="44570"/>
                </a:lnTo>
                <a:lnTo>
                  <a:pt x="142450" y="48763"/>
                </a:lnTo>
                <a:lnTo>
                  <a:pt x="136827" y="53464"/>
                </a:lnTo>
                <a:lnTo>
                  <a:pt x="131172" y="58503"/>
                </a:lnTo>
                <a:lnTo>
                  <a:pt x="119810" y="69181"/>
                </a:lnTo>
                <a:lnTo>
                  <a:pt x="96993" y="91559"/>
                </a:lnTo>
                <a:lnTo>
                  <a:pt x="91281" y="98187"/>
                </a:lnTo>
                <a:lnTo>
                  <a:pt x="85569" y="105463"/>
                </a:lnTo>
                <a:lnTo>
                  <a:pt x="79855" y="113171"/>
                </a:lnTo>
                <a:lnTo>
                  <a:pt x="74141" y="120215"/>
                </a:lnTo>
                <a:lnTo>
                  <a:pt x="68427" y="126816"/>
                </a:lnTo>
                <a:lnTo>
                  <a:pt x="62712" y="133121"/>
                </a:lnTo>
                <a:lnTo>
                  <a:pt x="57950" y="140183"/>
                </a:lnTo>
                <a:lnTo>
                  <a:pt x="53823" y="147748"/>
                </a:lnTo>
                <a:lnTo>
                  <a:pt x="50119" y="155648"/>
                </a:lnTo>
                <a:lnTo>
                  <a:pt x="45745" y="163773"/>
                </a:lnTo>
                <a:lnTo>
                  <a:pt x="40923" y="172047"/>
                </a:lnTo>
                <a:lnTo>
                  <a:pt x="35804" y="180421"/>
                </a:lnTo>
                <a:lnTo>
                  <a:pt x="31439" y="188860"/>
                </a:lnTo>
                <a:lnTo>
                  <a:pt x="27576" y="197345"/>
                </a:lnTo>
                <a:lnTo>
                  <a:pt x="24049" y="205858"/>
                </a:lnTo>
                <a:lnTo>
                  <a:pt x="17589" y="222938"/>
                </a:lnTo>
                <a:lnTo>
                  <a:pt x="8598" y="248618"/>
                </a:lnTo>
                <a:lnTo>
                  <a:pt x="3737" y="265755"/>
                </a:lnTo>
                <a:lnTo>
                  <a:pt x="1577" y="282896"/>
                </a:lnTo>
                <a:lnTo>
                  <a:pt x="616" y="300039"/>
                </a:lnTo>
                <a:lnTo>
                  <a:pt x="190" y="317183"/>
                </a:lnTo>
                <a:lnTo>
                  <a:pt x="0" y="334328"/>
                </a:lnTo>
                <a:lnTo>
                  <a:pt x="2456" y="351473"/>
                </a:lnTo>
                <a:lnTo>
                  <a:pt x="6722" y="367665"/>
                </a:lnTo>
                <a:lnTo>
                  <a:pt x="11793" y="381212"/>
                </a:lnTo>
                <a:lnTo>
                  <a:pt x="14682" y="396123"/>
                </a:lnTo>
                <a:lnTo>
                  <a:pt x="16919" y="411322"/>
                </a:lnTo>
                <a:lnTo>
                  <a:pt x="21088" y="424427"/>
                </a:lnTo>
                <a:lnTo>
                  <a:pt x="24486" y="431542"/>
                </a:lnTo>
                <a:lnTo>
                  <a:pt x="28656" y="439142"/>
                </a:lnTo>
                <a:lnTo>
                  <a:pt x="33341" y="447066"/>
                </a:lnTo>
                <a:lnTo>
                  <a:pt x="37417" y="453302"/>
                </a:lnTo>
                <a:lnTo>
                  <a:pt x="41087" y="458411"/>
                </a:lnTo>
                <a:lnTo>
                  <a:pt x="44486" y="462770"/>
                </a:lnTo>
                <a:lnTo>
                  <a:pt x="49609" y="467581"/>
                </a:lnTo>
                <a:lnTo>
                  <a:pt x="55882" y="472693"/>
                </a:lnTo>
                <a:lnTo>
                  <a:pt x="62922" y="478006"/>
                </a:lnTo>
                <a:lnTo>
                  <a:pt x="68567" y="482501"/>
                </a:lnTo>
                <a:lnTo>
                  <a:pt x="73284" y="486450"/>
                </a:lnTo>
                <a:lnTo>
                  <a:pt x="77380" y="490035"/>
                </a:lnTo>
                <a:lnTo>
                  <a:pt x="82016" y="494330"/>
                </a:lnTo>
                <a:lnTo>
                  <a:pt x="92248" y="504182"/>
                </a:lnTo>
                <a:lnTo>
                  <a:pt x="97643" y="508524"/>
                </a:lnTo>
                <a:lnTo>
                  <a:pt x="103145" y="512371"/>
                </a:lnTo>
                <a:lnTo>
                  <a:pt x="108718" y="515888"/>
                </a:lnTo>
                <a:lnTo>
                  <a:pt x="114338" y="519186"/>
                </a:lnTo>
                <a:lnTo>
                  <a:pt x="119990" y="522336"/>
                </a:lnTo>
                <a:lnTo>
                  <a:pt x="125663" y="525389"/>
                </a:lnTo>
                <a:lnTo>
                  <a:pt x="130397" y="528377"/>
                </a:lnTo>
                <a:lnTo>
                  <a:pt x="134506" y="531321"/>
                </a:lnTo>
                <a:lnTo>
                  <a:pt x="138197" y="534237"/>
                </a:lnTo>
                <a:lnTo>
                  <a:pt x="142564" y="536180"/>
                </a:lnTo>
                <a:lnTo>
                  <a:pt x="147380" y="537476"/>
                </a:lnTo>
                <a:lnTo>
                  <a:pt x="152495" y="538340"/>
                </a:lnTo>
                <a:lnTo>
                  <a:pt x="156858" y="538916"/>
                </a:lnTo>
                <a:lnTo>
                  <a:pt x="160719" y="539300"/>
                </a:lnTo>
                <a:lnTo>
                  <a:pt x="164245" y="539556"/>
                </a:lnTo>
                <a:lnTo>
                  <a:pt x="166596" y="540679"/>
                </a:lnTo>
                <a:lnTo>
                  <a:pt x="168164" y="542380"/>
                </a:lnTo>
                <a:lnTo>
                  <a:pt x="169209" y="544467"/>
                </a:lnTo>
                <a:lnTo>
                  <a:pt x="170858" y="545858"/>
                </a:lnTo>
                <a:lnTo>
                  <a:pt x="172910" y="546785"/>
                </a:lnTo>
                <a:lnTo>
                  <a:pt x="179871" y="54864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3"/>
          <p:cNvSpPr/>
          <p:nvPr/>
        </p:nvSpPr>
        <p:spPr>
          <a:xfrm>
            <a:off x="3063239" y="1853072"/>
            <a:ext cx="221870" cy="305600"/>
          </a:xfrm>
          <a:custGeom>
            <a:avLst/>
            <a:gdLst/>
            <a:ahLst/>
            <a:cxnLst/>
            <a:rect l="0" t="0" r="0" b="0"/>
            <a:pathLst>
              <a:path w="221870" h="305600">
                <a:moveTo>
                  <a:pt x="0" y="41450"/>
                </a:moveTo>
                <a:lnTo>
                  <a:pt x="0" y="36899"/>
                </a:lnTo>
                <a:lnTo>
                  <a:pt x="953" y="34606"/>
                </a:lnTo>
                <a:lnTo>
                  <a:pt x="4551" y="29518"/>
                </a:lnTo>
                <a:lnTo>
                  <a:pt x="6844" y="27781"/>
                </a:lnTo>
                <a:lnTo>
                  <a:pt x="9326" y="26622"/>
                </a:lnTo>
                <a:lnTo>
                  <a:pt x="11932" y="25850"/>
                </a:lnTo>
                <a:lnTo>
                  <a:pt x="15575" y="23430"/>
                </a:lnTo>
                <a:lnTo>
                  <a:pt x="19909" y="19912"/>
                </a:lnTo>
                <a:lnTo>
                  <a:pt x="24703" y="15661"/>
                </a:lnTo>
                <a:lnTo>
                  <a:pt x="30756" y="12827"/>
                </a:lnTo>
                <a:lnTo>
                  <a:pt x="37649" y="10938"/>
                </a:lnTo>
                <a:lnTo>
                  <a:pt x="45102" y="9679"/>
                </a:lnTo>
                <a:lnTo>
                  <a:pt x="53881" y="7887"/>
                </a:lnTo>
                <a:lnTo>
                  <a:pt x="73795" y="3355"/>
                </a:lnTo>
                <a:lnTo>
                  <a:pt x="82534" y="1766"/>
                </a:lnTo>
                <a:lnTo>
                  <a:pt x="90265" y="707"/>
                </a:lnTo>
                <a:lnTo>
                  <a:pt x="97325" y="0"/>
                </a:lnTo>
                <a:lnTo>
                  <a:pt x="104888" y="482"/>
                </a:lnTo>
                <a:lnTo>
                  <a:pt x="112788" y="1756"/>
                </a:lnTo>
                <a:lnTo>
                  <a:pt x="120912" y="3557"/>
                </a:lnTo>
                <a:lnTo>
                  <a:pt x="128234" y="5711"/>
                </a:lnTo>
                <a:lnTo>
                  <a:pt x="135019" y="8099"/>
                </a:lnTo>
                <a:lnTo>
                  <a:pt x="141448" y="10643"/>
                </a:lnTo>
                <a:lnTo>
                  <a:pt x="146686" y="13292"/>
                </a:lnTo>
                <a:lnTo>
                  <a:pt x="151131" y="16011"/>
                </a:lnTo>
                <a:lnTo>
                  <a:pt x="155047" y="18775"/>
                </a:lnTo>
                <a:lnTo>
                  <a:pt x="157657" y="21571"/>
                </a:lnTo>
                <a:lnTo>
                  <a:pt x="159398" y="24388"/>
                </a:lnTo>
                <a:lnTo>
                  <a:pt x="160558" y="27218"/>
                </a:lnTo>
                <a:lnTo>
                  <a:pt x="160379" y="31009"/>
                </a:lnTo>
                <a:lnTo>
                  <a:pt x="157640" y="40302"/>
                </a:lnTo>
                <a:lnTo>
                  <a:pt x="155576" y="45447"/>
                </a:lnTo>
                <a:lnTo>
                  <a:pt x="153248" y="50782"/>
                </a:lnTo>
                <a:lnTo>
                  <a:pt x="150743" y="56244"/>
                </a:lnTo>
                <a:lnTo>
                  <a:pt x="146215" y="61790"/>
                </a:lnTo>
                <a:lnTo>
                  <a:pt x="140340" y="67393"/>
                </a:lnTo>
                <a:lnTo>
                  <a:pt x="133565" y="73033"/>
                </a:lnTo>
                <a:lnTo>
                  <a:pt x="127143" y="79650"/>
                </a:lnTo>
                <a:lnTo>
                  <a:pt x="120957" y="86919"/>
                </a:lnTo>
                <a:lnTo>
                  <a:pt x="114928" y="94623"/>
                </a:lnTo>
                <a:lnTo>
                  <a:pt x="108052" y="100711"/>
                </a:lnTo>
                <a:lnTo>
                  <a:pt x="100610" y="105722"/>
                </a:lnTo>
                <a:lnTo>
                  <a:pt x="92791" y="110016"/>
                </a:lnTo>
                <a:lnTo>
                  <a:pt x="84721" y="114783"/>
                </a:lnTo>
                <a:lnTo>
                  <a:pt x="68134" y="125160"/>
                </a:lnTo>
                <a:lnTo>
                  <a:pt x="61615" y="129642"/>
                </a:lnTo>
                <a:lnTo>
                  <a:pt x="56317" y="133582"/>
                </a:lnTo>
                <a:lnTo>
                  <a:pt x="51832" y="137161"/>
                </a:lnTo>
                <a:lnTo>
                  <a:pt x="47890" y="140500"/>
                </a:lnTo>
                <a:lnTo>
                  <a:pt x="40970" y="146750"/>
                </a:lnTo>
                <a:lnTo>
                  <a:pt x="39696" y="148797"/>
                </a:lnTo>
                <a:lnTo>
                  <a:pt x="39799" y="150162"/>
                </a:lnTo>
                <a:lnTo>
                  <a:pt x="40820" y="151072"/>
                </a:lnTo>
                <a:lnTo>
                  <a:pt x="41501" y="152632"/>
                </a:lnTo>
                <a:lnTo>
                  <a:pt x="42258" y="156904"/>
                </a:lnTo>
                <a:lnTo>
                  <a:pt x="43412" y="159377"/>
                </a:lnTo>
                <a:lnTo>
                  <a:pt x="47234" y="164665"/>
                </a:lnTo>
                <a:lnTo>
                  <a:pt x="49587" y="166456"/>
                </a:lnTo>
                <a:lnTo>
                  <a:pt x="52108" y="167650"/>
                </a:lnTo>
                <a:lnTo>
                  <a:pt x="54742" y="168446"/>
                </a:lnTo>
                <a:lnTo>
                  <a:pt x="58402" y="168976"/>
                </a:lnTo>
                <a:lnTo>
                  <a:pt x="62747" y="169330"/>
                </a:lnTo>
                <a:lnTo>
                  <a:pt x="67549" y="169566"/>
                </a:lnTo>
                <a:lnTo>
                  <a:pt x="77965" y="169828"/>
                </a:lnTo>
                <a:lnTo>
                  <a:pt x="129137" y="170025"/>
                </a:lnTo>
                <a:lnTo>
                  <a:pt x="137526" y="170982"/>
                </a:lnTo>
                <a:lnTo>
                  <a:pt x="145977" y="172572"/>
                </a:lnTo>
                <a:lnTo>
                  <a:pt x="154468" y="174585"/>
                </a:lnTo>
                <a:lnTo>
                  <a:pt x="162034" y="176879"/>
                </a:lnTo>
                <a:lnTo>
                  <a:pt x="168983" y="179361"/>
                </a:lnTo>
                <a:lnTo>
                  <a:pt x="175520" y="181968"/>
                </a:lnTo>
                <a:lnTo>
                  <a:pt x="181784" y="184659"/>
                </a:lnTo>
                <a:lnTo>
                  <a:pt x="193823" y="190188"/>
                </a:lnTo>
                <a:lnTo>
                  <a:pt x="211311" y="198657"/>
                </a:lnTo>
                <a:lnTo>
                  <a:pt x="215169" y="202452"/>
                </a:lnTo>
                <a:lnTo>
                  <a:pt x="217741" y="206887"/>
                </a:lnTo>
                <a:lnTo>
                  <a:pt x="220599" y="215943"/>
                </a:lnTo>
                <a:lnTo>
                  <a:pt x="221869" y="223142"/>
                </a:lnTo>
                <a:lnTo>
                  <a:pt x="221256" y="226396"/>
                </a:lnTo>
                <a:lnTo>
                  <a:pt x="218033" y="232551"/>
                </a:lnTo>
                <a:lnTo>
                  <a:pt x="213427" y="241001"/>
                </a:lnTo>
                <a:lnTo>
                  <a:pt x="210865" y="245922"/>
                </a:lnTo>
                <a:lnTo>
                  <a:pt x="207252" y="250154"/>
                </a:lnTo>
                <a:lnTo>
                  <a:pt x="202938" y="253929"/>
                </a:lnTo>
                <a:lnTo>
                  <a:pt x="198157" y="257398"/>
                </a:lnTo>
                <a:lnTo>
                  <a:pt x="193065" y="261615"/>
                </a:lnTo>
                <a:lnTo>
                  <a:pt x="187765" y="266332"/>
                </a:lnTo>
                <a:lnTo>
                  <a:pt x="182327" y="271381"/>
                </a:lnTo>
                <a:lnTo>
                  <a:pt x="175844" y="275700"/>
                </a:lnTo>
                <a:lnTo>
                  <a:pt x="168665" y="279532"/>
                </a:lnTo>
                <a:lnTo>
                  <a:pt x="161021" y="283039"/>
                </a:lnTo>
                <a:lnTo>
                  <a:pt x="154972" y="285377"/>
                </a:lnTo>
                <a:lnTo>
                  <a:pt x="149988" y="286935"/>
                </a:lnTo>
                <a:lnTo>
                  <a:pt x="145712" y="287974"/>
                </a:lnTo>
                <a:lnTo>
                  <a:pt x="140956" y="289620"/>
                </a:lnTo>
                <a:lnTo>
                  <a:pt x="135881" y="291669"/>
                </a:lnTo>
                <a:lnTo>
                  <a:pt x="130592" y="293988"/>
                </a:lnTo>
                <a:lnTo>
                  <a:pt x="126114" y="296486"/>
                </a:lnTo>
                <a:lnTo>
                  <a:pt x="122176" y="299104"/>
                </a:lnTo>
                <a:lnTo>
                  <a:pt x="118599" y="301802"/>
                </a:lnTo>
                <a:lnTo>
                  <a:pt x="112083" y="304799"/>
                </a:lnTo>
                <a:lnTo>
                  <a:pt x="109012" y="305599"/>
                </a:lnTo>
                <a:lnTo>
                  <a:pt x="106013" y="305179"/>
                </a:lnTo>
                <a:lnTo>
                  <a:pt x="103060" y="303947"/>
                </a:lnTo>
                <a:lnTo>
                  <a:pt x="94811" y="298936"/>
                </a:lnTo>
                <a:lnTo>
                  <a:pt x="94298" y="29005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4"/>
          <p:cNvSpPr/>
          <p:nvPr/>
        </p:nvSpPr>
        <p:spPr>
          <a:xfrm>
            <a:off x="3371850" y="1945957"/>
            <a:ext cx="300038" cy="222886"/>
          </a:xfrm>
          <a:custGeom>
            <a:avLst/>
            <a:gdLst/>
            <a:ahLst/>
            <a:cxnLst/>
            <a:rect l="0" t="0" r="0" b="0"/>
            <a:pathLst>
              <a:path w="300038" h="222886">
                <a:moveTo>
                  <a:pt x="0" y="0"/>
                </a:moveTo>
                <a:lnTo>
                  <a:pt x="7380" y="0"/>
                </a:lnTo>
                <a:lnTo>
                  <a:pt x="12770" y="4551"/>
                </a:lnTo>
                <a:lnTo>
                  <a:pt x="16133" y="5891"/>
                </a:lnTo>
                <a:lnTo>
                  <a:pt x="24950" y="7381"/>
                </a:lnTo>
                <a:lnTo>
                  <a:pt x="29016" y="8731"/>
                </a:lnTo>
                <a:lnTo>
                  <a:pt x="36073" y="12770"/>
                </a:lnTo>
                <a:lnTo>
                  <a:pt x="44925" y="17741"/>
                </a:lnTo>
                <a:lnTo>
                  <a:pt x="49952" y="20400"/>
                </a:lnTo>
                <a:lnTo>
                  <a:pt x="54256" y="24077"/>
                </a:lnTo>
                <a:lnTo>
                  <a:pt x="58078" y="28434"/>
                </a:lnTo>
                <a:lnTo>
                  <a:pt x="61579" y="33244"/>
                </a:lnTo>
                <a:lnTo>
                  <a:pt x="65817" y="37402"/>
                </a:lnTo>
                <a:lnTo>
                  <a:pt x="70548" y="41128"/>
                </a:lnTo>
                <a:lnTo>
                  <a:pt x="75607" y="44563"/>
                </a:lnTo>
                <a:lnTo>
                  <a:pt x="80884" y="48759"/>
                </a:lnTo>
                <a:lnTo>
                  <a:pt x="86308" y="53461"/>
                </a:lnTo>
                <a:lnTo>
                  <a:pt x="91828" y="58501"/>
                </a:lnTo>
                <a:lnTo>
                  <a:pt x="97414" y="64718"/>
                </a:lnTo>
                <a:lnTo>
                  <a:pt x="103042" y="71720"/>
                </a:lnTo>
                <a:lnTo>
                  <a:pt x="108700" y="79246"/>
                </a:lnTo>
                <a:lnTo>
                  <a:pt x="114376" y="86168"/>
                </a:lnTo>
                <a:lnTo>
                  <a:pt x="120066" y="92688"/>
                </a:lnTo>
                <a:lnTo>
                  <a:pt x="125764" y="98940"/>
                </a:lnTo>
                <a:lnTo>
                  <a:pt x="137174" y="110966"/>
                </a:lnTo>
                <a:lnTo>
                  <a:pt x="160023" y="134208"/>
                </a:lnTo>
                <a:lnTo>
                  <a:pt x="166689" y="139955"/>
                </a:lnTo>
                <a:lnTo>
                  <a:pt x="173991" y="145691"/>
                </a:lnTo>
                <a:lnTo>
                  <a:pt x="181716" y="151420"/>
                </a:lnTo>
                <a:lnTo>
                  <a:pt x="188771" y="157144"/>
                </a:lnTo>
                <a:lnTo>
                  <a:pt x="195380" y="162865"/>
                </a:lnTo>
                <a:lnTo>
                  <a:pt x="206850" y="173350"/>
                </a:lnTo>
                <a:lnTo>
                  <a:pt x="215123" y="181184"/>
                </a:lnTo>
                <a:lnTo>
                  <a:pt x="219615" y="184607"/>
                </a:lnTo>
                <a:lnTo>
                  <a:pt x="224515" y="187842"/>
                </a:lnTo>
                <a:lnTo>
                  <a:pt x="229686" y="190950"/>
                </a:lnTo>
                <a:lnTo>
                  <a:pt x="235039" y="193975"/>
                </a:lnTo>
                <a:lnTo>
                  <a:pt x="246066" y="199876"/>
                </a:lnTo>
                <a:lnTo>
                  <a:pt x="254778" y="205674"/>
                </a:lnTo>
                <a:lnTo>
                  <a:pt x="258435" y="208554"/>
                </a:lnTo>
                <a:lnTo>
                  <a:pt x="265037" y="211753"/>
                </a:lnTo>
                <a:lnTo>
                  <a:pt x="274109" y="213554"/>
                </a:lnTo>
                <a:lnTo>
                  <a:pt x="277037" y="213807"/>
                </a:lnTo>
                <a:lnTo>
                  <a:pt x="279941" y="214928"/>
                </a:lnTo>
                <a:lnTo>
                  <a:pt x="288906" y="221031"/>
                </a:lnTo>
                <a:lnTo>
                  <a:pt x="289759" y="221649"/>
                </a:lnTo>
                <a:lnTo>
                  <a:pt x="293247" y="222336"/>
                </a:lnTo>
                <a:lnTo>
                  <a:pt x="300037" y="22288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5"/>
          <p:cNvSpPr/>
          <p:nvPr/>
        </p:nvSpPr>
        <p:spPr>
          <a:xfrm>
            <a:off x="3414712" y="1963102"/>
            <a:ext cx="231459" cy="197169"/>
          </a:xfrm>
          <a:custGeom>
            <a:avLst/>
            <a:gdLst/>
            <a:ahLst/>
            <a:cxnLst/>
            <a:rect l="0" t="0" r="0" b="0"/>
            <a:pathLst>
              <a:path w="231459" h="197169">
                <a:moveTo>
                  <a:pt x="231458" y="0"/>
                </a:moveTo>
                <a:lnTo>
                  <a:pt x="206756" y="24702"/>
                </a:lnTo>
                <a:lnTo>
                  <a:pt x="201655" y="28851"/>
                </a:lnTo>
                <a:lnTo>
                  <a:pt x="196348" y="32569"/>
                </a:lnTo>
                <a:lnTo>
                  <a:pt x="184421" y="40192"/>
                </a:lnTo>
                <a:lnTo>
                  <a:pt x="169595" y="49931"/>
                </a:lnTo>
                <a:lnTo>
                  <a:pt x="161641" y="56147"/>
                </a:lnTo>
                <a:lnTo>
                  <a:pt x="153480" y="63149"/>
                </a:lnTo>
                <a:lnTo>
                  <a:pt x="145183" y="70674"/>
                </a:lnTo>
                <a:lnTo>
                  <a:pt x="136794" y="77596"/>
                </a:lnTo>
                <a:lnTo>
                  <a:pt x="128343" y="84116"/>
                </a:lnTo>
                <a:lnTo>
                  <a:pt x="119852" y="90367"/>
                </a:lnTo>
                <a:lnTo>
                  <a:pt x="102798" y="102393"/>
                </a:lnTo>
                <a:lnTo>
                  <a:pt x="94249" y="108267"/>
                </a:lnTo>
                <a:lnTo>
                  <a:pt x="86645" y="114088"/>
                </a:lnTo>
                <a:lnTo>
                  <a:pt x="79671" y="119874"/>
                </a:lnTo>
                <a:lnTo>
                  <a:pt x="73116" y="125636"/>
                </a:lnTo>
                <a:lnTo>
                  <a:pt x="60754" y="137118"/>
                </a:lnTo>
                <a:lnTo>
                  <a:pt x="37295" y="160012"/>
                </a:ln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6"/>
          <p:cNvSpPr/>
          <p:nvPr/>
        </p:nvSpPr>
        <p:spPr>
          <a:xfrm>
            <a:off x="3946207" y="1928812"/>
            <a:ext cx="120016" cy="222886"/>
          </a:xfrm>
          <a:custGeom>
            <a:avLst/>
            <a:gdLst/>
            <a:ahLst/>
            <a:cxnLst/>
            <a:rect l="0" t="0" r="0" b="0"/>
            <a:pathLst>
              <a:path w="120016" h="222886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4551" y="20151"/>
                </a:lnTo>
                <a:lnTo>
                  <a:pt x="6844" y="23912"/>
                </a:lnTo>
                <a:lnTo>
                  <a:pt x="9325" y="28324"/>
                </a:lnTo>
                <a:lnTo>
                  <a:pt x="14622" y="38306"/>
                </a:lnTo>
                <a:lnTo>
                  <a:pt x="20151" y="49092"/>
                </a:lnTo>
                <a:lnTo>
                  <a:pt x="22007" y="54636"/>
                </a:lnTo>
                <a:lnTo>
                  <a:pt x="23244" y="60236"/>
                </a:lnTo>
                <a:lnTo>
                  <a:pt x="24068" y="65875"/>
                </a:lnTo>
                <a:lnTo>
                  <a:pt x="25571" y="71539"/>
                </a:lnTo>
                <a:lnTo>
                  <a:pt x="27525" y="77220"/>
                </a:lnTo>
                <a:lnTo>
                  <a:pt x="29780" y="82913"/>
                </a:lnTo>
                <a:lnTo>
                  <a:pt x="32236" y="88613"/>
                </a:lnTo>
                <a:lnTo>
                  <a:pt x="37504" y="100026"/>
                </a:lnTo>
                <a:lnTo>
                  <a:pt x="45826" y="117162"/>
                </a:lnTo>
                <a:lnTo>
                  <a:pt x="49601" y="122875"/>
                </a:lnTo>
                <a:lnTo>
                  <a:pt x="54022" y="128589"/>
                </a:lnTo>
                <a:lnTo>
                  <a:pt x="58875" y="134304"/>
                </a:lnTo>
                <a:lnTo>
                  <a:pt x="63062" y="140018"/>
                </a:lnTo>
                <a:lnTo>
                  <a:pt x="66807" y="145733"/>
                </a:lnTo>
                <a:lnTo>
                  <a:pt x="70255" y="151448"/>
                </a:lnTo>
                <a:lnTo>
                  <a:pt x="73507" y="156210"/>
                </a:lnTo>
                <a:lnTo>
                  <a:pt x="76627" y="160338"/>
                </a:lnTo>
                <a:lnTo>
                  <a:pt x="79660" y="164042"/>
                </a:lnTo>
                <a:lnTo>
                  <a:pt x="82634" y="168416"/>
                </a:lnTo>
                <a:lnTo>
                  <a:pt x="85570" y="173237"/>
                </a:lnTo>
                <a:lnTo>
                  <a:pt x="88479" y="178357"/>
                </a:lnTo>
                <a:lnTo>
                  <a:pt x="90418" y="182722"/>
                </a:lnTo>
                <a:lnTo>
                  <a:pt x="91711" y="186585"/>
                </a:lnTo>
                <a:lnTo>
                  <a:pt x="92573" y="190112"/>
                </a:lnTo>
                <a:lnTo>
                  <a:pt x="96071" y="196572"/>
                </a:lnTo>
                <a:lnTo>
                  <a:pt x="98338" y="199628"/>
                </a:lnTo>
                <a:lnTo>
                  <a:pt x="100801" y="202618"/>
                </a:lnTo>
                <a:lnTo>
                  <a:pt x="103396" y="205564"/>
                </a:lnTo>
                <a:lnTo>
                  <a:pt x="109853" y="212585"/>
                </a:lnTo>
                <a:lnTo>
                  <a:pt x="120015" y="22288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7"/>
          <p:cNvSpPr/>
          <p:nvPr/>
        </p:nvSpPr>
        <p:spPr>
          <a:xfrm>
            <a:off x="3887391" y="2048827"/>
            <a:ext cx="213122" cy="25719"/>
          </a:xfrm>
          <a:custGeom>
            <a:avLst/>
            <a:gdLst/>
            <a:ahLst/>
            <a:cxnLst/>
            <a:rect l="0" t="0" r="0" b="0"/>
            <a:pathLst>
              <a:path w="213122" h="25719">
                <a:moveTo>
                  <a:pt x="7381" y="25718"/>
                </a:moveTo>
                <a:lnTo>
                  <a:pt x="2830" y="25718"/>
                </a:lnTo>
                <a:lnTo>
                  <a:pt x="1489" y="24765"/>
                </a:lnTo>
                <a:lnTo>
                  <a:pt x="596" y="23178"/>
                </a:lnTo>
                <a:lnTo>
                  <a:pt x="0" y="21167"/>
                </a:lnTo>
                <a:lnTo>
                  <a:pt x="556" y="19826"/>
                </a:lnTo>
                <a:lnTo>
                  <a:pt x="1878" y="18933"/>
                </a:lnTo>
                <a:lnTo>
                  <a:pt x="6294" y="17498"/>
                </a:lnTo>
                <a:lnTo>
                  <a:pt x="11610" y="17250"/>
                </a:lnTo>
                <a:lnTo>
                  <a:pt x="14963" y="16262"/>
                </a:lnTo>
                <a:lnTo>
                  <a:pt x="19103" y="14652"/>
                </a:lnTo>
                <a:lnTo>
                  <a:pt x="23768" y="12625"/>
                </a:lnTo>
                <a:lnTo>
                  <a:pt x="28783" y="11274"/>
                </a:lnTo>
                <a:lnTo>
                  <a:pt x="34032" y="10374"/>
                </a:lnTo>
                <a:lnTo>
                  <a:pt x="39436" y="9773"/>
                </a:lnTo>
                <a:lnTo>
                  <a:pt x="45896" y="9373"/>
                </a:lnTo>
                <a:lnTo>
                  <a:pt x="60694" y="8928"/>
                </a:lnTo>
                <a:lnTo>
                  <a:pt x="95141" y="8619"/>
                </a:lnTo>
                <a:lnTo>
                  <a:pt x="197025" y="8573"/>
                </a:lnTo>
                <a:lnTo>
                  <a:pt x="200486" y="7620"/>
                </a:lnTo>
                <a:lnTo>
                  <a:pt x="203745" y="6033"/>
                </a:lnTo>
                <a:lnTo>
                  <a:pt x="213121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8"/>
          <p:cNvSpPr/>
          <p:nvPr/>
        </p:nvSpPr>
        <p:spPr>
          <a:xfrm>
            <a:off x="4220527" y="1929175"/>
            <a:ext cx="231458" cy="213950"/>
          </a:xfrm>
          <a:custGeom>
            <a:avLst/>
            <a:gdLst/>
            <a:ahLst/>
            <a:cxnLst/>
            <a:rect l="0" t="0" r="0" b="0"/>
            <a:pathLst>
              <a:path w="231458" h="213950">
                <a:moveTo>
                  <a:pt x="0" y="25355"/>
                </a:moveTo>
                <a:lnTo>
                  <a:pt x="0" y="20804"/>
                </a:lnTo>
                <a:lnTo>
                  <a:pt x="953" y="19463"/>
                </a:lnTo>
                <a:lnTo>
                  <a:pt x="2540" y="18570"/>
                </a:lnTo>
                <a:lnTo>
                  <a:pt x="7381" y="17135"/>
                </a:lnTo>
                <a:lnTo>
                  <a:pt x="12770" y="12336"/>
                </a:lnTo>
                <a:lnTo>
                  <a:pt x="15181" y="10960"/>
                </a:lnTo>
                <a:lnTo>
                  <a:pt x="20400" y="9432"/>
                </a:lnTo>
                <a:lnTo>
                  <a:pt x="24077" y="9025"/>
                </a:lnTo>
                <a:lnTo>
                  <a:pt x="28434" y="8753"/>
                </a:lnTo>
                <a:lnTo>
                  <a:pt x="33243" y="8572"/>
                </a:lnTo>
                <a:lnTo>
                  <a:pt x="37403" y="7499"/>
                </a:lnTo>
                <a:lnTo>
                  <a:pt x="44563" y="3766"/>
                </a:lnTo>
                <a:lnTo>
                  <a:pt x="48759" y="2390"/>
                </a:lnTo>
                <a:lnTo>
                  <a:pt x="53461" y="1472"/>
                </a:lnTo>
                <a:lnTo>
                  <a:pt x="58500" y="860"/>
                </a:lnTo>
                <a:lnTo>
                  <a:pt x="62813" y="453"/>
                </a:lnTo>
                <a:lnTo>
                  <a:pt x="66640" y="181"/>
                </a:lnTo>
                <a:lnTo>
                  <a:pt x="70144" y="0"/>
                </a:lnTo>
                <a:lnTo>
                  <a:pt x="74385" y="831"/>
                </a:lnTo>
                <a:lnTo>
                  <a:pt x="79118" y="2338"/>
                </a:lnTo>
                <a:lnTo>
                  <a:pt x="84178" y="4295"/>
                </a:lnTo>
                <a:lnTo>
                  <a:pt x="89456" y="5600"/>
                </a:lnTo>
                <a:lnTo>
                  <a:pt x="94880" y="6470"/>
                </a:lnTo>
                <a:lnTo>
                  <a:pt x="100401" y="7050"/>
                </a:lnTo>
                <a:lnTo>
                  <a:pt x="105034" y="7436"/>
                </a:lnTo>
                <a:lnTo>
                  <a:pt x="109075" y="7694"/>
                </a:lnTo>
                <a:lnTo>
                  <a:pt x="112722" y="7866"/>
                </a:lnTo>
                <a:lnTo>
                  <a:pt x="116105" y="8933"/>
                </a:lnTo>
                <a:lnTo>
                  <a:pt x="122405" y="12659"/>
                </a:lnTo>
                <a:lnTo>
                  <a:pt x="128380" y="17489"/>
                </a:lnTo>
                <a:lnTo>
                  <a:pt x="131306" y="20111"/>
                </a:lnTo>
                <a:lnTo>
                  <a:pt x="133258" y="22811"/>
                </a:lnTo>
                <a:lnTo>
                  <a:pt x="135426" y="28352"/>
                </a:lnTo>
                <a:lnTo>
                  <a:pt x="136003" y="32115"/>
                </a:lnTo>
                <a:lnTo>
                  <a:pt x="136389" y="36529"/>
                </a:lnTo>
                <a:lnTo>
                  <a:pt x="136646" y="41377"/>
                </a:lnTo>
                <a:lnTo>
                  <a:pt x="135865" y="45561"/>
                </a:lnTo>
                <a:lnTo>
                  <a:pt x="134392" y="49303"/>
                </a:lnTo>
                <a:lnTo>
                  <a:pt x="132457" y="52750"/>
                </a:lnTo>
                <a:lnTo>
                  <a:pt x="127768" y="61660"/>
                </a:lnTo>
                <a:lnTo>
                  <a:pt x="125183" y="66703"/>
                </a:lnTo>
                <a:lnTo>
                  <a:pt x="122508" y="71018"/>
                </a:lnTo>
                <a:lnTo>
                  <a:pt x="119772" y="74847"/>
                </a:lnTo>
                <a:lnTo>
                  <a:pt x="116995" y="78352"/>
                </a:lnTo>
                <a:lnTo>
                  <a:pt x="113240" y="82594"/>
                </a:lnTo>
                <a:lnTo>
                  <a:pt x="103986" y="92387"/>
                </a:lnTo>
                <a:lnTo>
                  <a:pt x="99805" y="97665"/>
                </a:lnTo>
                <a:lnTo>
                  <a:pt x="96064" y="103089"/>
                </a:lnTo>
                <a:lnTo>
                  <a:pt x="92617" y="108610"/>
                </a:lnTo>
                <a:lnTo>
                  <a:pt x="89367" y="114196"/>
                </a:lnTo>
                <a:lnTo>
                  <a:pt x="83216" y="125482"/>
                </a:lnTo>
                <a:lnTo>
                  <a:pt x="79290" y="130206"/>
                </a:lnTo>
                <a:lnTo>
                  <a:pt x="74768" y="134308"/>
                </a:lnTo>
                <a:lnTo>
                  <a:pt x="69848" y="137995"/>
                </a:lnTo>
                <a:lnTo>
                  <a:pt x="66568" y="141406"/>
                </a:lnTo>
                <a:lnTo>
                  <a:pt x="64381" y="144632"/>
                </a:lnTo>
                <a:lnTo>
                  <a:pt x="60998" y="151709"/>
                </a:lnTo>
                <a:lnTo>
                  <a:pt x="56321" y="161205"/>
                </a:lnTo>
                <a:lnTo>
                  <a:pt x="54692" y="165451"/>
                </a:lnTo>
                <a:lnTo>
                  <a:pt x="53606" y="169235"/>
                </a:lnTo>
                <a:lnTo>
                  <a:pt x="52883" y="172710"/>
                </a:lnTo>
                <a:lnTo>
                  <a:pt x="52078" y="179111"/>
                </a:lnTo>
                <a:lnTo>
                  <a:pt x="51721" y="185131"/>
                </a:lnTo>
                <a:lnTo>
                  <a:pt x="51562" y="190981"/>
                </a:lnTo>
                <a:lnTo>
                  <a:pt x="52472" y="193875"/>
                </a:lnTo>
                <a:lnTo>
                  <a:pt x="56023" y="199630"/>
                </a:lnTo>
                <a:lnTo>
                  <a:pt x="58237" y="205363"/>
                </a:lnTo>
                <a:lnTo>
                  <a:pt x="58827" y="208225"/>
                </a:lnTo>
                <a:lnTo>
                  <a:pt x="60173" y="210133"/>
                </a:lnTo>
                <a:lnTo>
                  <a:pt x="62023" y="211405"/>
                </a:lnTo>
                <a:lnTo>
                  <a:pt x="66619" y="212819"/>
                </a:lnTo>
                <a:lnTo>
                  <a:pt x="71835" y="213447"/>
                </a:lnTo>
                <a:lnTo>
                  <a:pt x="75513" y="213615"/>
                </a:lnTo>
                <a:lnTo>
                  <a:pt x="88838" y="213850"/>
                </a:lnTo>
                <a:lnTo>
                  <a:pt x="142994" y="213949"/>
                </a:lnTo>
                <a:lnTo>
                  <a:pt x="148669" y="212996"/>
                </a:lnTo>
                <a:lnTo>
                  <a:pt x="154358" y="211409"/>
                </a:lnTo>
                <a:lnTo>
                  <a:pt x="160055" y="209398"/>
                </a:lnTo>
                <a:lnTo>
                  <a:pt x="164806" y="208058"/>
                </a:lnTo>
                <a:lnTo>
                  <a:pt x="168926" y="207164"/>
                </a:lnTo>
                <a:lnTo>
                  <a:pt x="172625" y="206569"/>
                </a:lnTo>
                <a:lnTo>
                  <a:pt x="176996" y="205219"/>
                </a:lnTo>
                <a:lnTo>
                  <a:pt x="181815" y="203367"/>
                </a:lnTo>
                <a:lnTo>
                  <a:pt x="186932" y="201179"/>
                </a:lnTo>
                <a:lnTo>
                  <a:pt x="197699" y="196209"/>
                </a:lnTo>
                <a:lnTo>
                  <a:pt x="231457" y="17966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9"/>
          <p:cNvSpPr/>
          <p:nvPr/>
        </p:nvSpPr>
        <p:spPr>
          <a:xfrm>
            <a:off x="4443412" y="1800225"/>
            <a:ext cx="239879" cy="480061"/>
          </a:xfrm>
          <a:custGeom>
            <a:avLst/>
            <a:gdLst/>
            <a:ahLst/>
            <a:cxnLst/>
            <a:rect l="0" t="0" r="0" b="0"/>
            <a:pathLst>
              <a:path w="239879" h="480061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4551" y="8219"/>
                </a:lnTo>
                <a:lnTo>
                  <a:pt x="6844" y="9289"/>
                </a:lnTo>
                <a:lnTo>
                  <a:pt x="11931" y="13018"/>
                </a:lnTo>
                <a:lnTo>
                  <a:pt x="14622" y="14394"/>
                </a:lnTo>
                <a:lnTo>
                  <a:pt x="20151" y="15922"/>
                </a:lnTo>
                <a:lnTo>
                  <a:pt x="25783" y="19141"/>
                </a:lnTo>
                <a:lnTo>
                  <a:pt x="31462" y="23747"/>
                </a:lnTo>
                <a:lnTo>
                  <a:pt x="37161" y="28969"/>
                </a:lnTo>
                <a:lnTo>
                  <a:pt x="40966" y="31695"/>
                </a:lnTo>
                <a:lnTo>
                  <a:pt x="45408" y="34465"/>
                </a:lnTo>
                <a:lnTo>
                  <a:pt x="50275" y="37264"/>
                </a:lnTo>
                <a:lnTo>
                  <a:pt x="60762" y="42914"/>
                </a:lnTo>
                <a:lnTo>
                  <a:pt x="66225" y="45754"/>
                </a:lnTo>
                <a:lnTo>
                  <a:pt x="71773" y="49553"/>
                </a:lnTo>
                <a:lnTo>
                  <a:pt x="77376" y="53990"/>
                </a:lnTo>
                <a:lnTo>
                  <a:pt x="83017" y="58853"/>
                </a:lnTo>
                <a:lnTo>
                  <a:pt x="89634" y="63048"/>
                </a:lnTo>
                <a:lnTo>
                  <a:pt x="96904" y="66797"/>
                </a:lnTo>
                <a:lnTo>
                  <a:pt x="111649" y="73502"/>
                </a:lnTo>
                <a:lnTo>
                  <a:pt x="130659" y="82632"/>
                </a:lnTo>
                <a:lnTo>
                  <a:pt x="142526" y="88478"/>
                </a:lnTo>
                <a:lnTo>
                  <a:pt x="148358" y="92323"/>
                </a:lnTo>
                <a:lnTo>
                  <a:pt x="154150" y="96791"/>
                </a:lnTo>
                <a:lnTo>
                  <a:pt x="159917" y="101674"/>
                </a:lnTo>
                <a:lnTo>
                  <a:pt x="165666" y="106835"/>
                </a:lnTo>
                <a:lnTo>
                  <a:pt x="177134" y="117650"/>
                </a:lnTo>
                <a:lnTo>
                  <a:pt x="181907" y="123201"/>
                </a:lnTo>
                <a:lnTo>
                  <a:pt x="186042" y="128806"/>
                </a:lnTo>
                <a:lnTo>
                  <a:pt x="189750" y="134448"/>
                </a:lnTo>
                <a:lnTo>
                  <a:pt x="194128" y="140114"/>
                </a:lnTo>
                <a:lnTo>
                  <a:pt x="198951" y="145797"/>
                </a:lnTo>
                <a:lnTo>
                  <a:pt x="204071" y="151490"/>
                </a:lnTo>
                <a:lnTo>
                  <a:pt x="208438" y="158143"/>
                </a:lnTo>
                <a:lnTo>
                  <a:pt x="212301" y="165436"/>
                </a:lnTo>
                <a:lnTo>
                  <a:pt x="219134" y="180207"/>
                </a:lnTo>
                <a:lnTo>
                  <a:pt x="234198" y="211103"/>
                </a:lnTo>
                <a:lnTo>
                  <a:pt x="237438" y="222728"/>
                </a:lnTo>
                <a:lnTo>
                  <a:pt x="238878" y="235197"/>
                </a:lnTo>
                <a:lnTo>
                  <a:pt x="239262" y="242523"/>
                </a:lnTo>
                <a:lnTo>
                  <a:pt x="239689" y="257330"/>
                </a:lnTo>
                <a:lnTo>
                  <a:pt x="239878" y="270261"/>
                </a:lnTo>
                <a:lnTo>
                  <a:pt x="237423" y="284898"/>
                </a:lnTo>
                <a:lnTo>
                  <a:pt x="235434" y="292802"/>
                </a:lnTo>
                <a:lnTo>
                  <a:pt x="230685" y="306664"/>
                </a:lnTo>
                <a:lnTo>
                  <a:pt x="226352" y="319175"/>
                </a:lnTo>
                <a:lnTo>
                  <a:pt x="224426" y="331085"/>
                </a:lnTo>
                <a:lnTo>
                  <a:pt x="221030" y="342729"/>
                </a:lnTo>
                <a:lnTo>
                  <a:pt x="218791" y="348501"/>
                </a:lnTo>
                <a:lnTo>
                  <a:pt x="215393" y="354254"/>
                </a:lnTo>
                <a:lnTo>
                  <a:pt x="211223" y="359994"/>
                </a:lnTo>
                <a:lnTo>
                  <a:pt x="206538" y="365726"/>
                </a:lnTo>
                <a:lnTo>
                  <a:pt x="202462" y="371452"/>
                </a:lnTo>
                <a:lnTo>
                  <a:pt x="195393" y="382895"/>
                </a:lnTo>
                <a:lnTo>
                  <a:pt x="191222" y="388613"/>
                </a:lnTo>
                <a:lnTo>
                  <a:pt x="186537" y="394330"/>
                </a:lnTo>
                <a:lnTo>
                  <a:pt x="177203" y="404810"/>
                </a:lnTo>
                <a:lnTo>
                  <a:pt x="169879" y="412643"/>
                </a:lnTo>
                <a:lnTo>
                  <a:pt x="165640" y="416065"/>
                </a:lnTo>
                <a:lnTo>
                  <a:pt x="160910" y="419299"/>
                </a:lnTo>
                <a:lnTo>
                  <a:pt x="155851" y="422408"/>
                </a:lnTo>
                <a:lnTo>
                  <a:pt x="151525" y="426385"/>
                </a:lnTo>
                <a:lnTo>
                  <a:pt x="144180" y="435884"/>
                </a:lnTo>
                <a:lnTo>
                  <a:pt x="137740" y="443916"/>
                </a:lnTo>
                <a:lnTo>
                  <a:pt x="130395" y="452283"/>
                </a:lnTo>
                <a:lnTo>
                  <a:pt x="124572" y="462833"/>
                </a:lnTo>
                <a:lnTo>
                  <a:pt x="119500" y="470181"/>
                </a:lnTo>
                <a:lnTo>
                  <a:pt x="111461" y="480037"/>
                </a:lnTo>
                <a:lnTo>
                  <a:pt x="111445" y="480057"/>
                </a:lnTo>
                <a:lnTo>
                  <a:pt x="111444" y="480057"/>
                </a:lnTo>
                <a:lnTo>
                  <a:pt x="111442" y="48006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0"/>
          <p:cNvSpPr/>
          <p:nvPr/>
        </p:nvSpPr>
        <p:spPr>
          <a:xfrm>
            <a:off x="5000625" y="1920239"/>
            <a:ext cx="42863" cy="265749"/>
          </a:xfrm>
          <a:custGeom>
            <a:avLst/>
            <a:gdLst/>
            <a:ahLst/>
            <a:cxnLst/>
            <a:rect l="0" t="0" r="0" b="0"/>
            <a:pathLst>
              <a:path w="42863" h="265749">
                <a:moveTo>
                  <a:pt x="8572" y="0"/>
                </a:moveTo>
                <a:lnTo>
                  <a:pt x="4021" y="0"/>
                </a:lnTo>
                <a:lnTo>
                  <a:pt x="2680" y="953"/>
                </a:lnTo>
                <a:lnTo>
                  <a:pt x="1787" y="2541"/>
                </a:lnTo>
                <a:lnTo>
                  <a:pt x="353" y="7381"/>
                </a:lnTo>
                <a:lnTo>
                  <a:pt x="70" y="15182"/>
                </a:lnTo>
                <a:lnTo>
                  <a:pt x="0" y="141685"/>
                </a:lnTo>
                <a:lnTo>
                  <a:pt x="952" y="147797"/>
                </a:lnTo>
                <a:lnTo>
                  <a:pt x="2540" y="153777"/>
                </a:lnTo>
                <a:lnTo>
                  <a:pt x="11931" y="181612"/>
                </a:lnTo>
                <a:lnTo>
                  <a:pt x="14621" y="187750"/>
                </a:lnTo>
                <a:lnTo>
                  <a:pt x="17367" y="192794"/>
                </a:lnTo>
                <a:lnTo>
                  <a:pt x="20151" y="197110"/>
                </a:lnTo>
                <a:lnTo>
                  <a:pt x="22006" y="201892"/>
                </a:lnTo>
                <a:lnTo>
                  <a:pt x="23243" y="206985"/>
                </a:lnTo>
                <a:lnTo>
                  <a:pt x="24068" y="212285"/>
                </a:lnTo>
                <a:lnTo>
                  <a:pt x="25570" y="217724"/>
                </a:lnTo>
                <a:lnTo>
                  <a:pt x="27524" y="223254"/>
                </a:lnTo>
                <a:lnTo>
                  <a:pt x="29779" y="228846"/>
                </a:lnTo>
                <a:lnTo>
                  <a:pt x="32235" y="233527"/>
                </a:lnTo>
                <a:lnTo>
                  <a:pt x="34825" y="237600"/>
                </a:lnTo>
                <a:lnTo>
                  <a:pt x="37504" y="241268"/>
                </a:lnTo>
                <a:lnTo>
                  <a:pt x="39290" y="244665"/>
                </a:lnTo>
                <a:lnTo>
                  <a:pt x="40481" y="247883"/>
                </a:lnTo>
                <a:lnTo>
                  <a:pt x="42391" y="255340"/>
                </a:lnTo>
                <a:lnTo>
                  <a:pt x="42769" y="262704"/>
                </a:lnTo>
                <a:lnTo>
                  <a:pt x="42862" y="26574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1"/>
          <p:cNvSpPr/>
          <p:nvPr/>
        </p:nvSpPr>
        <p:spPr>
          <a:xfrm>
            <a:off x="4932045" y="2023110"/>
            <a:ext cx="282893" cy="17146"/>
          </a:xfrm>
          <a:custGeom>
            <a:avLst/>
            <a:gdLst/>
            <a:ahLst/>
            <a:cxnLst/>
            <a:rect l="0" t="0" r="0" b="0"/>
            <a:pathLst>
              <a:path w="282893" h="17146">
                <a:moveTo>
                  <a:pt x="0" y="17145"/>
                </a:moveTo>
                <a:lnTo>
                  <a:pt x="7381" y="17145"/>
                </a:lnTo>
                <a:lnTo>
                  <a:pt x="9683" y="16192"/>
                </a:lnTo>
                <a:lnTo>
                  <a:pt x="13122" y="14604"/>
                </a:lnTo>
                <a:lnTo>
                  <a:pt x="17321" y="12594"/>
                </a:lnTo>
                <a:lnTo>
                  <a:pt x="22025" y="11253"/>
                </a:lnTo>
                <a:lnTo>
                  <a:pt x="27065" y="10360"/>
                </a:lnTo>
                <a:lnTo>
                  <a:pt x="32331" y="9763"/>
                </a:lnTo>
                <a:lnTo>
                  <a:pt x="37746" y="9366"/>
                </a:lnTo>
                <a:lnTo>
                  <a:pt x="43262" y="9102"/>
                </a:lnTo>
                <a:lnTo>
                  <a:pt x="55422" y="8807"/>
                </a:lnTo>
                <a:lnTo>
                  <a:pt x="188703" y="8572"/>
                </a:lnTo>
                <a:lnTo>
                  <a:pt x="197240" y="7620"/>
                </a:lnTo>
                <a:lnTo>
                  <a:pt x="205788" y="6032"/>
                </a:lnTo>
                <a:lnTo>
                  <a:pt x="214344" y="4021"/>
                </a:lnTo>
                <a:lnTo>
                  <a:pt x="222906" y="2681"/>
                </a:lnTo>
                <a:lnTo>
                  <a:pt x="231471" y="1787"/>
                </a:lnTo>
                <a:lnTo>
                  <a:pt x="246703" y="794"/>
                </a:lnTo>
                <a:lnTo>
                  <a:pt x="256648" y="353"/>
                </a:lnTo>
                <a:lnTo>
                  <a:pt x="282892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2"/>
          <p:cNvSpPr/>
          <p:nvPr/>
        </p:nvSpPr>
        <p:spPr>
          <a:xfrm>
            <a:off x="5446395" y="1817370"/>
            <a:ext cx="265748" cy="188595"/>
          </a:xfrm>
          <a:custGeom>
            <a:avLst/>
            <a:gdLst/>
            <a:ahLst/>
            <a:cxnLst/>
            <a:rect l="0" t="0" r="0" b="0"/>
            <a:pathLst>
              <a:path w="265748" h="188595">
                <a:moveTo>
                  <a:pt x="17145" y="0"/>
                </a:moveTo>
                <a:lnTo>
                  <a:pt x="24526" y="7380"/>
                </a:lnTo>
                <a:lnTo>
                  <a:pt x="25188" y="10582"/>
                </a:lnTo>
                <a:lnTo>
                  <a:pt x="25481" y="15180"/>
                </a:lnTo>
                <a:lnTo>
                  <a:pt x="25612" y="20399"/>
                </a:lnTo>
                <a:lnTo>
                  <a:pt x="25714" y="45730"/>
                </a:lnTo>
                <a:lnTo>
                  <a:pt x="24763" y="49536"/>
                </a:lnTo>
                <a:lnTo>
                  <a:pt x="23176" y="53979"/>
                </a:lnTo>
                <a:lnTo>
                  <a:pt x="21165" y="58846"/>
                </a:lnTo>
                <a:lnTo>
                  <a:pt x="19825" y="63043"/>
                </a:lnTo>
                <a:lnTo>
                  <a:pt x="18932" y="66794"/>
                </a:lnTo>
                <a:lnTo>
                  <a:pt x="18336" y="70246"/>
                </a:lnTo>
                <a:lnTo>
                  <a:pt x="16986" y="74453"/>
                </a:lnTo>
                <a:lnTo>
                  <a:pt x="15134" y="79163"/>
                </a:lnTo>
                <a:lnTo>
                  <a:pt x="12947" y="84208"/>
                </a:lnTo>
                <a:lnTo>
                  <a:pt x="11488" y="88523"/>
                </a:lnTo>
                <a:lnTo>
                  <a:pt x="10516" y="92353"/>
                </a:lnTo>
                <a:lnTo>
                  <a:pt x="9868" y="95858"/>
                </a:lnTo>
                <a:lnTo>
                  <a:pt x="8484" y="99148"/>
                </a:lnTo>
                <a:lnTo>
                  <a:pt x="6608" y="102294"/>
                </a:lnTo>
                <a:lnTo>
                  <a:pt x="4406" y="105343"/>
                </a:lnTo>
                <a:lnTo>
                  <a:pt x="2937" y="108329"/>
                </a:lnTo>
                <a:lnTo>
                  <a:pt x="1305" y="114186"/>
                </a:lnTo>
                <a:lnTo>
                  <a:pt x="580" y="119964"/>
                </a:lnTo>
                <a:lnTo>
                  <a:pt x="257" y="125707"/>
                </a:lnTo>
                <a:lnTo>
                  <a:pt x="114" y="131435"/>
                </a:lnTo>
                <a:lnTo>
                  <a:pt x="0" y="166926"/>
                </a:lnTo>
                <a:lnTo>
                  <a:pt x="952" y="168434"/>
                </a:lnTo>
                <a:lnTo>
                  <a:pt x="2540" y="169439"/>
                </a:lnTo>
                <a:lnTo>
                  <a:pt x="4550" y="170109"/>
                </a:lnTo>
                <a:lnTo>
                  <a:pt x="9325" y="173394"/>
                </a:lnTo>
                <a:lnTo>
                  <a:pt x="11931" y="175603"/>
                </a:lnTo>
                <a:lnTo>
                  <a:pt x="14622" y="177076"/>
                </a:lnTo>
                <a:lnTo>
                  <a:pt x="20151" y="178713"/>
                </a:lnTo>
                <a:lnTo>
                  <a:pt x="25783" y="179440"/>
                </a:lnTo>
                <a:lnTo>
                  <a:pt x="28619" y="179634"/>
                </a:lnTo>
                <a:lnTo>
                  <a:pt x="36849" y="182390"/>
                </a:lnTo>
                <a:lnTo>
                  <a:pt x="41711" y="184458"/>
                </a:lnTo>
                <a:lnTo>
                  <a:pt x="46857" y="184884"/>
                </a:lnTo>
                <a:lnTo>
                  <a:pt x="52193" y="184216"/>
                </a:lnTo>
                <a:lnTo>
                  <a:pt x="57655" y="182818"/>
                </a:lnTo>
                <a:lnTo>
                  <a:pt x="65107" y="181886"/>
                </a:lnTo>
                <a:lnTo>
                  <a:pt x="73885" y="181265"/>
                </a:lnTo>
                <a:lnTo>
                  <a:pt x="91892" y="180574"/>
                </a:lnTo>
                <a:lnTo>
                  <a:pt x="106246" y="180267"/>
                </a:lnTo>
                <a:lnTo>
                  <a:pt x="219606" y="180023"/>
                </a:lnTo>
                <a:lnTo>
                  <a:pt x="224509" y="180975"/>
                </a:lnTo>
                <a:lnTo>
                  <a:pt x="232497" y="184573"/>
                </a:lnTo>
                <a:lnTo>
                  <a:pt x="236913" y="185914"/>
                </a:lnTo>
                <a:lnTo>
                  <a:pt x="241762" y="186807"/>
                </a:lnTo>
                <a:lnTo>
                  <a:pt x="254130" y="188242"/>
                </a:lnTo>
                <a:lnTo>
                  <a:pt x="260824" y="188490"/>
                </a:lnTo>
                <a:lnTo>
                  <a:pt x="265747" y="18859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3"/>
          <p:cNvSpPr/>
          <p:nvPr/>
        </p:nvSpPr>
        <p:spPr>
          <a:xfrm>
            <a:off x="5600700" y="1825942"/>
            <a:ext cx="25718" cy="402909"/>
          </a:xfrm>
          <a:custGeom>
            <a:avLst/>
            <a:gdLst/>
            <a:ahLst/>
            <a:cxnLst/>
            <a:rect l="0" t="0" r="0" b="0"/>
            <a:pathLst>
              <a:path w="25718" h="402909">
                <a:moveTo>
                  <a:pt x="17145" y="0"/>
                </a:moveTo>
                <a:lnTo>
                  <a:pt x="17145" y="4551"/>
                </a:lnTo>
                <a:lnTo>
                  <a:pt x="18097" y="7797"/>
                </a:lnTo>
                <a:lnTo>
                  <a:pt x="19685" y="11865"/>
                </a:lnTo>
                <a:lnTo>
                  <a:pt x="21695" y="16483"/>
                </a:lnTo>
                <a:lnTo>
                  <a:pt x="23036" y="20513"/>
                </a:lnTo>
                <a:lnTo>
                  <a:pt x="23930" y="24153"/>
                </a:lnTo>
                <a:lnTo>
                  <a:pt x="24526" y="27532"/>
                </a:lnTo>
                <a:lnTo>
                  <a:pt x="25187" y="38907"/>
                </a:lnTo>
                <a:lnTo>
                  <a:pt x="25560" y="58835"/>
                </a:lnTo>
                <a:lnTo>
                  <a:pt x="25717" y="218867"/>
                </a:lnTo>
                <a:lnTo>
                  <a:pt x="24765" y="228779"/>
                </a:lnTo>
                <a:lnTo>
                  <a:pt x="23177" y="238244"/>
                </a:lnTo>
                <a:lnTo>
                  <a:pt x="21166" y="247412"/>
                </a:lnTo>
                <a:lnTo>
                  <a:pt x="19825" y="256381"/>
                </a:lnTo>
                <a:lnTo>
                  <a:pt x="18932" y="265218"/>
                </a:lnTo>
                <a:lnTo>
                  <a:pt x="18336" y="273967"/>
                </a:lnTo>
                <a:lnTo>
                  <a:pt x="16986" y="282657"/>
                </a:lnTo>
                <a:lnTo>
                  <a:pt x="15134" y="291308"/>
                </a:lnTo>
                <a:lnTo>
                  <a:pt x="12947" y="299933"/>
                </a:lnTo>
                <a:lnTo>
                  <a:pt x="11488" y="307588"/>
                </a:lnTo>
                <a:lnTo>
                  <a:pt x="10516" y="314596"/>
                </a:lnTo>
                <a:lnTo>
                  <a:pt x="9869" y="321173"/>
                </a:lnTo>
                <a:lnTo>
                  <a:pt x="8483" y="328416"/>
                </a:lnTo>
                <a:lnTo>
                  <a:pt x="6608" y="336101"/>
                </a:lnTo>
                <a:lnTo>
                  <a:pt x="4405" y="344083"/>
                </a:lnTo>
                <a:lnTo>
                  <a:pt x="2937" y="351308"/>
                </a:lnTo>
                <a:lnTo>
                  <a:pt x="1958" y="358031"/>
                </a:lnTo>
                <a:lnTo>
                  <a:pt x="1305" y="364417"/>
                </a:lnTo>
                <a:lnTo>
                  <a:pt x="580" y="374053"/>
                </a:lnTo>
                <a:lnTo>
                  <a:pt x="172" y="384833"/>
                </a:lnTo>
                <a:lnTo>
                  <a:pt x="0" y="402805"/>
                </a:lnTo>
                <a:lnTo>
                  <a:pt x="0" y="40290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4"/>
          <p:cNvSpPr/>
          <p:nvPr/>
        </p:nvSpPr>
        <p:spPr>
          <a:xfrm>
            <a:off x="5815012" y="1920239"/>
            <a:ext cx="274321" cy="265749"/>
          </a:xfrm>
          <a:custGeom>
            <a:avLst/>
            <a:gdLst/>
            <a:ahLst/>
            <a:cxnLst/>
            <a:rect l="0" t="0" r="0" b="0"/>
            <a:pathLst>
              <a:path w="274321" h="265749">
                <a:moveTo>
                  <a:pt x="0" y="0"/>
                </a:moveTo>
                <a:lnTo>
                  <a:pt x="0" y="12771"/>
                </a:lnTo>
                <a:lnTo>
                  <a:pt x="953" y="15182"/>
                </a:lnTo>
                <a:lnTo>
                  <a:pt x="6844" y="23125"/>
                </a:lnTo>
                <a:lnTo>
                  <a:pt x="11931" y="28693"/>
                </a:lnTo>
                <a:lnTo>
                  <a:pt x="32569" y="49664"/>
                </a:lnTo>
                <a:lnTo>
                  <a:pt x="78436" y="95580"/>
                </a:lnTo>
                <a:lnTo>
                  <a:pt x="82771" y="100868"/>
                </a:lnTo>
                <a:lnTo>
                  <a:pt x="87565" y="107251"/>
                </a:lnTo>
                <a:lnTo>
                  <a:pt x="92667" y="114363"/>
                </a:lnTo>
                <a:lnTo>
                  <a:pt x="97973" y="121010"/>
                </a:lnTo>
                <a:lnTo>
                  <a:pt x="103415" y="127346"/>
                </a:lnTo>
                <a:lnTo>
                  <a:pt x="113590" y="138514"/>
                </a:lnTo>
                <a:lnTo>
                  <a:pt x="121287" y="146652"/>
                </a:lnTo>
                <a:lnTo>
                  <a:pt x="168700" y="194409"/>
                </a:lnTo>
                <a:lnTo>
                  <a:pt x="174379" y="199139"/>
                </a:lnTo>
                <a:lnTo>
                  <a:pt x="180070" y="203244"/>
                </a:lnTo>
                <a:lnTo>
                  <a:pt x="185770" y="206934"/>
                </a:lnTo>
                <a:lnTo>
                  <a:pt x="190521" y="210346"/>
                </a:lnTo>
                <a:lnTo>
                  <a:pt x="198341" y="216677"/>
                </a:lnTo>
                <a:lnTo>
                  <a:pt x="202712" y="219699"/>
                </a:lnTo>
                <a:lnTo>
                  <a:pt x="207532" y="222667"/>
                </a:lnTo>
                <a:lnTo>
                  <a:pt x="212649" y="225597"/>
                </a:lnTo>
                <a:lnTo>
                  <a:pt x="217014" y="229456"/>
                </a:lnTo>
                <a:lnTo>
                  <a:pt x="220876" y="233933"/>
                </a:lnTo>
                <a:lnTo>
                  <a:pt x="224403" y="238823"/>
                </a:lnTo>
                <a:lnTo>
                  <a:pt x="227707" y="242083"/>
                </a:lnTo>
                <a:lnTo>
                  <a:pt x="230862" y="244256"/>
                </a:lnTo>
                <a:lnTo>
                  <a:pt x="236908" y="247624"/>
                </a:lnTo>
                <a:lnTo>
                  <a:pt x="242770" y="252295"/>
                </a:lnTo>
                <a:lnTo>
                  <a:pt x="248550" y="257547"/>
                </a:lnTo>
                <a:lnTo>
                  <a:pt x="251425" y="260281"/>
                </a:lnTo>
                <a:lnTo>
                  <a:pt x="254295" y="262103"/>
                </a:lnTo>
                <a:lnTo>
                  <a:pt x="261931" y="264668"/>
                </a:lnTo>
                <a:lnTo>
                  <a:pt x="264051" y="265268"/>
                </a:lnTo>
                <a:lnTo>
                  <a:pt x="272309" y="265685"/>
                </a:lnTo>
                <a:lnTo>
                  <a:pt x="274320" y="26574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5"/>
          <p:cNvSpPr/>
          <p:nvPr/>
        </p:nvSpPr>
        <p:spPr>
          <a:xfrm>
            <a:off x="5815012" y="1963102"/>
            <a:ext cx="248604" cy="222886"/>
          </a:xfrm>
          <a:custGeom>
            <a:avLst/>
            <a:gdLst/>
            <a:ahLst/>
            <a:cxnLst/>
            <a:rect l="0" t="0" r="0" b="0"/>
            <a:pathLst>
              <a:path w="248604" h="222886">
                <a:moveTo>
                  <a:pt x="248603" y="0"/>
                </a:moveTo>
                <a:lnTo>
                  <a:pt x="244052" y="4551"/>
                </a:lnTo>
                <a:lnTo>
                  <a:pt x="241759" y="5891"/>
                </a:lnTo>
                <a:lnTo>
                  <a:pt x="236671" y="7381"/>
                </a:lnTo>
                <a:lnTo>
                  <a:pt x="231235" y="10583"/>
                </a:lnTo>
                <a:lnTo>
                  <a:pt x="225644" y="15181"/>
                </a:lnTo>
                <a:lnTo>
                  <a:pt x="219984" y="20400"/>
                </a:lnTo>
                <a:lnTo>
                  <a:pt x="206891" y="33244"/>
                </a:lnTo>
                <a:lnTo>
                  <a:pt x="200792" y="38355"/>
                </a:lnTo>
                <a:lnTo>
                  <a:pt x="193869" y="43667"/>
                </a:lnTo>
                <a:lnTo>
                  <a:pt x="186396" y="49114"/>
                </a:lnTo>
                <a:lnTo>
                  <a:pt x="179509" y="54650"/>
                </a:lnTo>
                <a:lnTo>
                  <a:pt x="173013" y="60246"/>
                </a:lnTo>
                <a:lnTo>
                  <a:pt x="166777" y="65882"/>
                </a:lnTo>
                <a:lnTo>
                  <a:pt x="154768" y="77223"/>
                </a:lnTo>
                <a:lnTo>
                  <a:pt x="114328" y="117162"/>
                </a:lnTo>
                <a:lnTo>
                  <a:pt x="80013" y="151448"/>
                </a:lnTo>
                <a:lnTo>
                  <a:pt x="74297" y="156210"/>
                </a:lnTo>
                <a:lnTo>
                  <a:pt x="68581" y="160338"/>
                </a:lnTo>
                <a:lnTo>
                  <a:pt x="62866" y="164042"/>
                </a:lnTo>
                <a:lnTo>
                  <a:pt x="58103" y="167464"/>
                </a:lnTo>
                <a:lnTo>
                  <a:pt x="53975" y="170697"/>
                </a:lnTo>
                <a:lnTo>
                  <a:pt x="50271" y="173806"/>
                </a:lnTo>
                <a:lnTo>
                  <a:pt x="45897" y="177783"/>
                </a:lnTo>
                <a:lnTo>
                  <a:pt x="35956" y="187282"/>
                </a:lnTo>
                <a:lnTo>
                  <a:pt x="14685" y="208231"/>
                </a:lnTo>
                <a:lnTo>
                  <a:pt x="11695" y="210259"/>
                </a:lnTo>
                <a:lnTo>
                  <a:pt x="5833" y="212511"/>
                </a:lnTo>
                <a:lnTo>
                  <a:pt x="3889" y="214064"/>
                </a:lnTo>
                <a:lnTo>
                  <a:pt x="2592" y="216052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6"/>
          <p:cNvSpPr/>
          <p:nvPr/>
        </p:nvSpPr>
        <p:spPr>
          <a:xfrm>
            <a:off x="6320790" y="1997392"/>
            <a:ext cx="240030" cy="1"/>
          </a:xfrm>
          <a:custGeom>
            <a:avLst/>
            <a:gdLst/>
            <a:ahLst/>
            <a:cxnLst/>
            <a:rect l="0" t="0" r="0" b="0"/>
            <a:pathLst>
              <a:path w="240030" h="1">
                <a:moveTo>
                  <a:pt x="0" y="0"/>
                </a:moveTo>
                <a:lnTo>
                  <a:pt x="240029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7"/>
          <p:cNvSpPr/>
          <p:nvPr/>
        </p:nvSpPr>
        <p:spPr>
          <a:xfrm>
            <a:off x="6321981" y="2100262"/>
            <a:ext cx="221695" cy="33088"/>
          </a:xfrm>
          <a:custGeom>
            <a:avLst/>
            <a:gdLst/>
            <a:ahLst/>
            <a:cxnLst/>
            <a:rect l="0" t="0" r="0" b="0"/>
            <a:pathLst>
              <a:path w="221695" h="33088">
                <a:moveTo>
                  <a:pt x="7381" y="0"/>
                </a:moveTo>
                <a:lnTo>
                  <a:pt x="2831" y="0"/>
                </a:lnTo>
                <a:lnTo>
                  <a:pt x="1489" y="953"/>
                </a:lnTo>
                <a:lnTo>
                  <a:pt x="596" y="2540"/>
                </a:lnTo>
                <a:lnTo>
                  <a:pt x="0" y="4551"/>
                </a:lnTo>
                <a:lnTo>
                  <a:pt x="555" y="5892"/>
                </a:lnTo>
                <a:lnTo>
                  <a:pt x="1878" y="6785"/>
                </a:lnTo>
                <a:lnTo>
                  <a:pt x="6294" y="8219"/>
                </a:lnTo>
                <a:lnTo>
                  <a:pt x="6656" y="9290"/>
                </a:lnTo>
                <a:lnTo>
                  <a:pt x="6898" y="10956"/>
                </a:lnTo>
                <a:lnTo>
                  <a:pt x="7059" y="13019"/>
                </a:lnTo>
                <a:lnTo>
                  <a:pt x="8119" y="15347"/>
                </a:lnTo>
                <a:lnTo>
                  <a:pt x="9778" y="17851"/>
                </a:lnTo>
                <a:lnTo>
                  <a:pt x="11837" y="20473"/>
                </a:lnTo>
                <a:lnTo>
                  <a:pt x="15114" y="22222"/>
                </a:lnTo>
                <a:lnTo>
                  <a:pt x="19204" y="23387"/>
                </a:lnTo>
                <a:lnTo>
                  <a:pt x="23835" y="24164"/>
                </a:lnTo>
                <a:lnTo>
                  <a:pt x="28829" y="24682"/>
                </a:lnTo>
                <a:lnTo>
                  <a:pt x="34062" y="25027"/>
                </a:lnTo>
                <a:lnTo>
                  <a:pt x="39456" y="25257"/>
                </a:lnTo>
                <a:lnTo>
                  <a:pt x="50529" y="25513"/>
                </a:lnTo>
                <a:lnTo>
                  <a:pt x="56149" y="25581"/>
                </a:lnTo>
                <a:lnTo>
                  <a:pt x="62753" y="26579"/>
                </a:lnTo>
                <a:lnTo>
                  <a:pt x="70013" y="28197"/>
                </a:lnTo>
                <a:lnTo>
                  <a:pt x="77711" y="30228"/>
                </a:lnTo>
                <a:lnTo>
                  <a:pt x="84748" y="31582"/>
                </a:lnTo>
                <a:lnTo>
                  <a:pt x="91344" y="32485"/>
                </a:lnTo>
                <a:lnTo>
                  <a:pt x="97646" y="33087"/>
                </a:lnTo>
                <a:lnTo>
                  <a:pt x="103753" y="32535"/>
                </a:lnTo>
                <a:lnTo>
                  <a:pt x="109729" y="31215"/>
                </a:lnTo>
                <a:lnTo>
                  <a:pt x="115618" y="29383"/>
                </a:lnTo>
                <a:lnTo>
                  <a:pt x="122401" y="28161"/>
                </a:lnTo>
                <a:lnTo>
                  <a:pt x="129781" y="27346"/>
                </a:lnTo>
                <a:lnTo>
                  <a:pt x="137559" y="26803"/>
                </a:lnTo>
                <a:lnTo>
                  <a:pt x="144649" y="26442"/>
                </a:lnTo>
                <a:lnTo>
                  <a:pt x="157606" y="26039"/>
                </a:lnTo>
                <a:lnTo>
                  <a:pt x="187243" y="25760"/>
                </a:lnTo>
                <a:lnTo>
                  <a:pt x="221694" y="2571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8"/>
          <p:cNvSpPr/>
          <p:nvPr/>
        </p:nvSpPr>
        <p:spPr>
          <a:xfrm>
            <a:off x="6836512" y="1885993"/>
            <a:ext cx="341529" cy="334285"/>
          </a:xfrm>
          <a:custGeom>
            <a:avLst/>
            <a:gdLst/>
            <a:ahLst/>
            <a:cxnLst/>
            <a:rect l="0" t="0" r="0" b="0"/>
            <a:pathLst>
              <a:path w="341529" h="334285">
                <a:moveTo>
                  <a:pt x="75780" y="51392"/>
                </a:moveTo>
                <a:lnTo>
                  <a:pt x="75780" y="43172"/>
                </a:lnTo>
                <a:lnTo>
                  <a:pt x="80331" y="33822"/>
                </a:lnTo>
                <a:lnTo>
                  <a:pt x="83161" y="28088"/>
                </a:lnTo>
                <a:lnTo>
                  <a:pt x="88551" y="21838"/>
                </a:lnTo>
                <a:lnTo>
                  <a:pt x="96061" y="16667"/>
                </a:lnTo>
                <a:lnTo>
                  <a:pt x="105749" y="11193"/>
                </a:lnTo>
                <a:lnTo>
                  <a:pt x="116405" y="5586"/>
                </a:lnTo>
                <a:lnTo>
                  <a:pt x="121913" y="3709"/>
                </a:lnTo>
                <a:lnTo>
                  <a:pt x="127490" y="2458"/>
                </a:lnTo>
                <a:lnTo>
                  <a:pt x="133114" y="1624"/>
                </a:lnTo>
                <a:lnTo>
                  <a:pt x="138767" y="1068"/>
                </a:lnTo>
                <a:lnTo>
                  <a:pt x="144442" y="698"/>
                </a:lnTo>
                <a:lnTo>
                  <a:pt x="150129" y="451"/>
                </a:lnTo>
                <a:lnTo>
                  <a:pt x="161529" y="176"/>
                </a:lnTo>
                <a:lnTo>
                  <a:pt x="184370" y="0"/>
                </a:lnTo>
                <a:lnTo>
                  <a:pt x="191036" y="938"/>
                </a:lnTo>
                <a:lnTo>
                  <a:pt x="198337" y="2516"/>
                </a:lnTo>
                <a:lnTo>
                  <a:pt x="206062" y="4520"/>
                </a:lnTo>
                <a:lnTo>
                  <a:pt x="212165" y="7761"/>
                </a:lnTo>
                <a:lnTo>
                  <a:pt x="221486" y="16443"/>
                </a:lnTo>
                <a:lnTo>
                  <a:pt x="231344" y="24111"/>
                </a:lnTo>
                <a:lnTo>
                  <a:pt x="236639" y="27490"/>
                </a:lnTo>
                <a:lnTo>
                  <a:pt x="242074" y="31647"/>
                </a:lnTo>
                <a:lnTo>
                  <a:pt x="247603" y="36324"/>
                </a:lnTo>
                <a:lnTo>
                  <a:pt x="253194" y="41346"/>
                </a:lnTo>
                <a:lnTo>
                  <a:pt x="256920" y="46600"/>
                </a:lnTo>
                <a:lnTo>
                  <a:pt x="259406" y="52007"/>
                </a:lnTo>
                <a:lnTo>
                  <a:pt x="263119" y="64048"/>
                </a:lnTo>
                <a:lnTo>
                  <a:pt x="267945" y="78924"/>
                </a:lnTo>
                <a:lnTo>
                  <a:pt x="269612" y="85939"/>
                </a:lnTo>
                <a:lnTo>
                  <a:pt x="270723" y="92521"/>
                </a:lnTo>
                <a:lnTo>
                  <a:pt x="271466" y="98813"/>
                </a:lnTo>
                <a:lnTo>
                  <a:pt x="271960" y="105866"/>
                </a:lnTo>
                <a:lnTo>
                  <a:pt x="272288" y="113426"/>
                </a:lnTo>
                <a:lnTo>
                  <a:pt x="272655" y="129445"/>
                </a:lnTo>
                <a:lnTo>
                  <a:pt x="272817" y="146089"/>
                </a:lnTo>
                <a:lnTo>
                  <a:pt x="271909" y="153576"/>
                </a:lnTo>
                <a:lnTo>
                  <a:pt x="270350" y="160472"/>
                </a:lnTo>
                <a:lnTo>
                  <a:pt x="266078" y="174167"/>
                </a:lnTo>
                <a:lnTo>
                  <a:pt x="261005" y="189778"/>
                </a:lnTo>
                <a:lnTo>
                  <a:pt x="257366" y="196989"/>
                </a:lnTo>
                <a:lnTo>
                  <a:pt x="253035" y="203702"/>
                </a:lnTo>
                <a:lnTo>
                  <a:pt x="248242" y="210082"/>
                </a:lnTo>
                <a:lnTo>
                  <a:pt x="237838" y="224790"/>
                </a:lnTo>
                <a:lnTo>
                  <a:pt x="232396" y="232713"/>
                </a:lnTo>
                <a:lnTo>
                  <a:pt x="226863" y="238948"/>
                </a:lnTo>
                <a:lnTo>
                  <a:pt x="221270" y="244057"/>
                </a:lnTo>
                <a:lnTo>
                  <a:pt x="215635" y="248415"/>
                </a:lnTo>
                <a:lnTo>
                  <a:pt x="209975" y="253225"/>
                </a:lnTo>
                <a:lnTo>
                  <a:pt x="204296" y="258337"/>
                </a:lnTo>
                <a:lnTo>
                  <a:pt x="189742" y="272094"/>
                </a:lnTo>
                <a:lnTo>
                  <a:pt x="186044" y="275679"/>
                </a:lnTo>
                <a:lnTo>
                  <a:pt x="180722" y="279021"/>
                </a:lnTo>
                <a:lnTo>
                  <a:pt x="174317" y="282202"/>
                </a:lnTo>
                <a:lnTo>
                  <a:pt x="167188" y="285275"/>
                </a:lnTo>
                <a:lnTo>
                  <a:pt x="154189" y="291230"/>
                </a:lnTo>
                <a:lnTo>
                  <a:pt x="130321" y="302814"/>
                </a:lnTo>
                <a:lnTo>
                  <a:pt x="123570" y="304731"/>
                </a:lnTo>
                <a:lnTo>
                  <a:pt x="116213" y="306010"/>
                </a:lnTo>
                <a:lnTo>
                  <a:pt x="108450" y="306862"/>
                </a:lnTo>
                <a:lnTo>
                  <a:pt x="102323" y="308383"/>
                </a:lnTo>
                <a:lnTo>
                  <a:pt x="92974" y="312612"/>
                </a:lnTo>
                <a:lnTo>
                  <a:pt x="83105" y="315127"/>
                </a:lnTo>
                <a:lnTo>
                  <a:pt x="77806" y="315798"/>
                </a:lnTo>
                <a:lnTo>
                  <a:pt x="72367" y="316245"/>
                </a:lnTo>
                <a:lnTo>
                  <a:pt x="66837" y="316543"/>
                </a:lnTo>
                <a:lnTo>
                  <a:pt x="61246" y="316742"/>
                </a:lnTo>
                <a:lnTo>
                  <a:pt x="56566" y="315922"/>
                </a:lnTo>
                <a:lnTo>
                  <a:pt x="45428" y="311169"/>
                </a:lnTo>
                <a:lnTo>
                  <a:pt x="35142" y="308385"/>
                </a:lnTo>
                <a:lnTo>
                  <a:pt x="25652" y="304358"/>
                </a:lnTo>
                <a:lnTo>
                  <a:pt x="17623" y="301934"/>
                </a:lnTo>
                <a:lnTo>
                  <a:pt x="14149" y="301287"/>
                </a:lnTo>
                <a:lnTo>
                  <a:pt x="11832" y="299904"/>
                </a:lnTo>
                <a:lnTo>
                  <a:pt x="10289" y="298029"/>
                </a:lnTo>
                <a:lnTo>
                  <a:pt x="9259" y="295826"/>
                </a:lnTo>
                <a:lnTo>
                  <a:pt x="1716" y="285448"/>
                </a:lnTo>
                <a:lnTo>
                  <a:pt x="0" y="279876"/>
                </a:lnTo>
                <a:lnTo>
                  <a:pt x="495" y="277057"/>
                </a:lnTo>
                <a:lnTo>
                  <a:pt x="4790" y="268539"/>
                </a:lnTo>
                <a:lnTo>
                  <a:pt x="6129" y="262837"/>
                </a:lnTo>
                <a:lnTo>
                  <a:pt x="8391" y="259982"/>
                </a:lnTo>
                <a:lnTo>
                  <a:pt x="15985" y="254271"/>
                </a:lnTo>
                <a:lnTo>
                  <a:pt x="25709" y="248558"/>
                </a:lnTo>
                <a:lnTo>
                  <a:pt x="36381" y="242843"/>
                </a:lnTo>
                <a:lnTo>
                  <a:pt x="47474" y="237129"/>
                </a:lnTo>
                <a:lnTo>
                  <a:pt x="55005" y="234271"/>
                </a:lnTo>
                <a:lnTo>
                  <a:pt x="63835" y="231414"/>
                </a:lnTo>
                <a:lnTo>
                  <a:pt x="73532" y="228557"/>
                </a:lnTo>
                <a:lnTo>
                  <a:pt x="81901" y="226651"/>
                </a:lnTo>
                <a:lnTo>
                  <a:pt x="89386" y="225382"/>
                </a:lnTo>
                <a:lnTo>
                  <a:pt x="96281" y="224535"/>
                </a:lnTo>
                <a:lnTo>
                  <a:pt x="104687" y="223970"/>
                </a:lnTo>
                <a:lnTo>
                  <a:pt x="114101" y="223594"/>
                </a:lnTo>
                <a:lnTo>
                  <a:pt x="124187" y="223343"/>
                </a:lnTo>
                <a:lnTo>
                  <a:pt x="133770" y="224128"/>
                </a:lnTo>
                <a:lnTo>
                  <a:pt x="143015" y="225605"/>
                </a:lnTo>
                <a:lnTo>
                  <a:pt x="152035" y="227541"/>
                </a:lnTo>
                <a:lnTo>
                  <a:pt x="160908" y="228832"/>
                </a:lnTo>
                <a:lnTo>
                  <a:pt x="169679" y="229693"/>
                </a:lnTo>
                <a:lnTo>
                  <a:pt x="178385" y="230266"/>
                </a:lnTo>
                <a:lnTo>
                  <a:pt x="187046" y="232554"/>
                </a:lnTo>
                <a:lnTo>
                  <a:pt x="195678" y="235984"/>
                </a:lnTo>
                <a:lnTo>
                  <a:pt x="225511" y="250626"/>
                </a:lnTo>
                <a:lnTo>
                  <a:pt x="232751" y="253747"/>
                </a:lnTo>
                <a:lnTo>
                  <a:pt x="240435" y="256780"/>
                </a:lnTo>
                <a:lnTo>
                  <a:pt x="248415" y="259755"/>
                </a:lnTo>
                <a:lnTo>
                  <a:pt x="254687" y="262690"/>
                </a:lnTo>
                <a:lnTo>
                  <a:pt x="264197" y="268492"/>
                </a:lnTo>
                <a:lnTo>
                  <a:pt x="274139" y="276786"/>
                </a:lnTo>
                <a:lnTo>
                  <a:pt x="279456" y="281664"/>
                </a:lnTo>
                <a:lnTo>
                  <a:pt x="284907" y="285869"/>
                </a:lnTo>
                <a:lnTo>
                  <a:pt x="290446" y="289625"/>
                </a:lnTo>
                <a:lnTo>
                  <a:pt x="300726" y="296338"/>
                </a:lnTo>
                <a:lnTo>
                  <a:pt x="308472" y="302497"/>
                </a:lnTo>
                <a:lnTo>
                  <a:pt x="318186" y="311319"/>
                </a:lnTo>
                <a:lnTo>
                  <a:pt x="320251" y="314212"/>
                </a:lnTo>
                <a:lnTo>
                  <a:pt x="322547" y="319965"/>
                </a:lnTo>
                <a:lnTo>
                  <a:pt x="324111" y="321881"/>
                </a:lnTo>
                <a:lnTo>
                  <a:pt x="326107" y="323158"/>
                </a:lnTo>
                <a:lnTo>
                  <a:pt x="331602" y="325207"/>
                </a:lnTo>
                <a:lnTo>
                  <a:pt x="341528" y="33428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9"/>
          <p:cNvSpPr/>
          <p:nvPr/>
        </p:nvSpPr>
        <p:spPr>
          <a:xfrm>
            <a:off x="7272337" y="1860235"/>
            <a:ext cx="265564" cy="308459"/>
          </a:xfrm>
          <a:custGeom>
            <a:avLst/>
            <a:gdLst/>
            <a:ahLst/>
            <a:cxnLst/>
            <a:rect l="0" t="0" r="0" b="0"/>
            <a:pathLst>
              <a:path w="265564" h="308459">
                <a:moveTo>
                  <a:pt x="51435" y="8570"/>
                </a:moveTo>
                <a:lnTo>
                  <a:pt x="55986" y="8570"/>
                </a:lnTo>
                <a:lnTo>
                  <a:pt x="57327" y="7617"/>
                </a:lnTo>
                <a:lnTo>
                  <a:pt x="58220" y="6029"/>
                </a:lnTo>
                <a:lnTo>
                  <a:pt x="58816" y="4019"/>
                </a:lnTo>
                <a:lnTo>
                  <a:pt x="60166" y="2678"/>
                </a:lnTo>
                <a:lnTo>
                  <a:pt x="62018" y="1785"/>
                </a:lnTo>
                <a:lnTo>
                  <a:pt x="64206" y="1189"/>
                </a:lnTo>
                <a:lnTo>
                  <a:pt x="71717" y="527"/>
                </a:lnTo>
                <a:lnTo>
                  <a:pt x="76385" y="350"/>
                </a:lnTo>
                <a:lnTo>
                  <a:pt x="92059" y="102"/>
                </a:lnTo>
                <a:lnTo>
                  <a:pt x="163042" y="0"/>
                </a:lnTo>
                <a:lnTo>
                  <a:pt x="171560" y="951"/>
                </a:lnTo>
                <a:lnTo>
                  <a:pt x="180096" y="2538"/>
                </a:lnTo>
                <a:lnTo>
                  <a:pt x="188644" y="4549"/>
                </a:lnTo>
                <a:lnTo>
                  <a:pt x="195295" y="5889"/>
                </a:lnTo>
                <a:lnTo>
                  <a:pt x="200682" y="6783"/>
                </a:lnTo>
                <a:lnTo>
                  <a:pt x="205225" y="7378"/>
                </a:lnTo>
                <a:lnTo>
                  <a:pt x="209207" y="8728"/>
                </a:lnTo>
                <a:lnTo>
                  <a:pt x="216171" y="12767"/>
                </a:lnTo>
                <a:lnTo>
                  <a:pt x="222441" y="20278"/>
                </a:lnTo>
                <a:lnTo>
                  <a:pt x="227450" y="29013"/>
                </a:lnTo>
                <a:lnTo>
                  <a:pt x="229677" y="36071"/>
                </a:lnTo>
                <a:lnTo>
                  <a:pt x="230666" y="44922"/>
                </a:lnTo>
                <a:lnTo>
                  <a:pt x="230930" y="49950"/>
                </a:lnTo>
                <a:lnTo>
                  <a:pt x="229201" y="55206"/>
                </a:lnTo>
                <a:lnTo>
                  <a:pt x="226143" y="60616"/>
                </a:lnTo>
                <a:lnTo>
                  <a:pt x="222200" y="66127"/>
                </a:lnTo>
                <a:lnTo>
                  <a:pt x="217666" y="71706"/>
                </a:lnTo>
                <a:lnTo>
                  <a:pt x="212738" y="77331"/>
                </a:lnTo>
                <a:lnTo>
                  <a:pt x="207548" y="82985"/>
                </a:lnTo>
                <a:lnTo>
                  <a:pt x="202183" y="87708"/>
                </a:lnTo>
                <a:lnTo>
                  <a:pt x="196701" y="91808"/>
                </a:lnTo>
                <a:lnTo>
                  <a:pt x="169665" y="109784"/>
                </a:lnTo>
                <a:lnTo>
                  <a:pt x="161687" y="114146"/>
                </a:lnTo>
                <a:lnTo>
                  <a:pt x="153512" y="118006"/>
                </a:lnTo>
                <a:lnTo>
                  <a:pt x="145204" y="121532"/>
                </a:lnTo>
                <a:lnTo>
                  <a:pt x="137760" y="125788"/>
                </a:lnTo>
                <a:lnTo>
                  <a:pt x="130892" y="130530"/>
                </a:lnTo>
                <a:lnTo>
                  <a:pt x="124409" y="135597"/>
                </a:lnTo>
                <a:lnTo>
                  <a:pt x="118182" y="139927"/>
                </a:lnTo>
                <a:lnTo>
                  <a:pt x="112126" y="143766"/>
                </a:lnTo>
                <a:lnTo>
                  <a:pt x="106183" y="147278"/>
                </a:lnTo>
                <a:lnTo>
                  <a:pt x="101268" y="149620"/>
                </a:lnTo>
                <a:lnTo>
                  <a:pt x="93269" y="152221"/>
                </a:lnTo>
                <a:lnTo>
                  <a:pt x="86537" y="153377"/>
                </a:lnTo>
                <a:lnTo>
                  <a:pt x="80371" y="153891"/>
                </a:lnTo>
                <a:lnTo>
                  <a:pt x="72497" y="154180"/>
                </a:lnTo>
                <a:lnTo>
                  <a:pt x="68733" y="154298"/>
                </a:lnTo>
                <a:lnTo>
                  <a:pt x="73177" y="154301"/>
                </a:lnTo>
                <a:lnTo>
                  <a:pt x="80466" y="151761"/>
                </a:lnTo>
                <a:lnTo>
                  <a:pt x="85076" y="149751"/>
                </a:lnTo>
                <a:lnTo>
                  <a:pt x="91008" y="147458"/>
                </a:lnTo>
                <a:lnTo>
                  <a:pt x="105218" y="142370"/>
                </a:lnTo>
                <a:lnTo>
                  <a:pt x="112055" y="140632"/>
                </a:lnTo>
                <a:lnTo>
                  <a:pt x="118518" y="139474"/>
                </a:lnTo>
                <a:lnTo>
                  <a:pt x="124733" y="138702"/>
                </a:lnTo>
                <a:lnTo>
                  <a:pt x="131732" y="137234"/>
                </a:lnTo>
                <a:lnTo>
                  <a:pt x="139257" y="135304"/>
                </a:lnTo>
                <a:lnTo>
                  <a:pt x="147131" y="133064"/>
                </a:lnTo>
                <a:lnTo>
                  <a:pt x="155237" y="132523"/>
                </a:lnTo>
                <a:lnTo>
                  <a:pt x="163499" y="133115"/>
                </a:lnTo>
                <a:lnTo>
                  <a:pt x="171865" y="134463"/>
                </a:lnTo>
                <a:lnTo>
                  <a:pt x="180299" y="135361"/>
                </a:lnTo>
                <a:lnTo>
                  <a:pt x="188779" y="135960"/>
                </a:lnTo>
                <a:lnTo>
                  <a:pt x="197290" y="136359"/>
                </a:lnTo>
                <a:lnTo>
                  <a:pt x="204870" y="137577"/>
                </a:lnTo>
                <a:lnTo>
                  <a:pt x="211827" y="139342"/>
                </a:lnTo>
                <a:lnTo>
                  <a:pt x="218370" y="141471"/>
                </a:lnTo>
                <a:lnTo>
                  <a:pt x="223686" y="143843"/>
                </a:lnTo>
                <a:lnTo>
                  <a:pt x="228181" y="146377"/>
                </a:lnTo>
                <a:lnTo>
                  <a:pt x="232131" y="149019"/>
                </a:lnTo>
                <a:lnTo>
                  <a:pt x="236668" y="152685"/>
                </a:lnTo>
                <a:lnTo>
                  <a:pt x="241600" y="157034"/>
                </a:lnTo>
                <a:lnTo>
                  <a:pt x="251205" y="165994"/>
                </a:lnTo>
                <a:lnTo>
                  <a:pt x="258649" y="173151"/>
                </a:lnTo>
                <a:lnTo>
                  <a:pt x="261016" y="177345"/>
                </a:lnTo>
                <a:lnTo>
                  <a:pt x="262593" y="182047"/>
                </a:lnTo>
                <a:lnTo>
                  <a:pt x="264345" y="191398"/>
                </a:lnTo>
                <a:lnTo>
                  <a:pt x="265124" y="198729"/>
                </a:lnTo>
                <a:lnTo>
                  <a:pt x="265471" y="207703"/>
                </a:lnTo>
                <a:lnTo>
                  <a:pt x="265563" y="212762"/>
                </a:lnTo>
                <a:lnTo>
                  <a:pt x="264671" y="217088"/>
                </a:lnTo>
                <a:lnTo>
                  <a:pt x="261142" y="224435"/>
                </a:lnTo>
                <a:lnTo>
                  <a:pt x="253858" y="233415"/>
                </a:lnTo>
                <a:lnTo>
                  <a:pt x="249248" y="238476"/>
                </a:lnTo>
                <a:lnTo>
                  <a:pt x="239047" y="249180"/>
                </a:lnTo>
                <a:lnTo>
                  <a:pt x="233660" y="254702"/>
                </a:lnTo>
                <a:lnTo>
                  <a:pt x="228164" y="259335"/>
                </a:lnTo>
                <a:lnTo>
                  <a:pt x="222593" y="263377"/>
                </a:lnTo>
                <a:lnTo>
                  <a:pt x="216976" y="267024"/>
                </a:lnTo>
                <a:lnTo>
                  <a:pt x="210373" y="270407"/>
                </a:lnTo>
                <a:lnTo>
                  <a:pt x="203114" y="273615"/>
                </a:lnTo>
                <a:lnTo>
                  <a:pt x="195417" y="276707"/>
                </a:lnTo>
                <a:lnTo>
                  <a:pt x="179245" y="282682"/>
                </a:lnTo>
                <a:lnTo>
                  <a:pt x="170931" y="285609"/>
                </a:lnTo>
                <a:lnTo>
                  <a:pt x="163485" y="288512"/>
                </a:lnTo>
                <a:lnTo>
                  <a:pt x="156614" y="291400"/>
                </a:lnTo>
                <a:lnTo>
                  <a:pt x="150130" y="294278"/>
                </a:lnTo>
                <a:lnTo>
                  <a:pt x="142949" y="297150"/>
                </a:lnTo>
                <a:lnTo>
                  <a:pt x="127350" y="302880"/>
                </a:lnTo>
                <a:lnTo>
                  <a:pt x="120143" y="304789"/>
                </a:lnTo>
                <a:lnTo>
                  <a:pt x="113433" y="306062"/>
                </a:lnTo>
                <a:lnTo>
                  <a:pt x="107055" y="306910"/>
                </a:lnTo>
                <a:lnTo>
                  <a:pt x="100898" y="307476"/>
                </a:lnTo>
                <a:lnTo>
                  <a:pt x="94887" y="307853"/>
                </a:lnTo>
                <a:lnTo>
                  <a:pt x="83130" y="308272"/>
                </a:lnTo>
                <a:lnTo>
                  <a:pt x="71554" y="308458"/>
                </a:lnTo>
                <a:lnTo>
                  <a:pt x="65800" y="307555"/>
                </a:lnTo>
                <a:lnTo>
                  <a:pt x="60059" y="306001"/>
                </a:lnTo>
                <a:lnTo>
                  <a:pt x="54328" y="304012"/>
                </a:lnTo>
                <a:lnTo>
                  <a:pt x="49553" y="302686"/>
                </a:lnTo>
                <a:lnTo>
                  <a:pt x="41708" y="301213"/>
                </a:lnTo>
                <a:lnTo>
                  <a:pt x="35047" y="298018"/>
                </a:lnTo>
                <a:lnTo>
                  <a:pt x="28912" y="293424"/>
                </a:lnTo>
                <a:lnTo>
                  <a:pt x="23009" y="288206"/>
                </a:lnTo>
                <a:lnTo>
                  <a:pt x="20103" y="286434"/>
                </a:lnTo>
                <a:lnTo>
                  <a:pt x="14332" y="284465"/>
                </a:lnTo>
                <a:lnTo>
                  <a:pt x="8592" y="281050"/>
                </a:lnTo>
                <a:lnTo>
                  <a:pt x="1698" y="275647"/>
                </a:lnTo>
                <a:lnTo>
                  <a:pt x="1132" y="274251"/>
                </a:lnTo>
                <a:lnTo>
                  <a:pt x="0" y="26574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0"/>
          <p:cNvSpPr/>
          <p:nvPr/>
        </p:nvSpPr>
        <p:spPr>
          <a:xfrm>
            <a:off x="2103119" y="2743200"/>
            <a:ext cx="317184" cy="25718"/>
          </a:xfrm>
          <a:custGeom>
            <a:avLst/>
            <a:gdLst/>
            <a:ahLst/>
            <a:cxnLst/>
            <a:rect l="0" t="0" r="0" b="0"/>
            <a:pathLst>
              <a:path w="317184" h="25718">
                <a:moveTo>
                  <a:pt x="0" y="25717"/>
                </a:moveTo>
                <a:lnTo>
                  <a:pt x="4551" y="25717"/>
                </a:lnTo>
                <a:lnTo>
                  <a:pt x="6845" y="24764"/>
                </a:lnTo>
                <a:lnTo>
                  <a:pt x="9326" y="23177"/>
                </a:lnTo>
                <a:lnTo>
                  <a:pt x="11932" y="21166"/>
                </a:lnTo>
                <a:lnTo>
                  <a:pt x="14622" y="19826"/>
                </a:lnTo>
                <a:lnTo>
                  <a:pt x="17369" y="18932"/>
                </a:lnTo>
                <a:lnTo>
                  <a:pt x="20152" y="18336"/>
                </a:lnTo>
                <a:lnTo>
                  <a:pt x="25784" y="17674"/>
                </a:lnTo>
                <a:lnTo>
                  <a:pt x="32415" y="17380"/>
                </a:lnTo>
                <a:lnTo>
                  <a:pt x="52194" y="17191"/>
                </a:lnTo>
                <a:lnTo>
                  <a:pt x="91485" y="17147"/>
                </a:lnTo>
                <a:lnTo>
                  <a:pt x="98138" y="16194"/>
                </a:lnTo>
                <a:lnTo>
                  <a:pt x="105430" y="14606"/>
                </a:lnTo>
                <a:lnTo>
                  <a:pt x="113149" y="12595"/>
                </a:lnTo>
                <a:lnTo>
                  <a:pt x="120201" y="11254"/>
                </a:lnTo>
                <a:lnTo>
                  <a:pt x="126806" y="10360"/>
                </a:lnTo>
                <a:lnTo>
                  <a:pt x="133115" y="9764"/>
                </a:lnTo>
                <a:lnTo>
                  <a:pt x="140179" y="9367"/>
                </a:lnTo>
                <a:lnTo>
                  <a:pt x="155647" y="8925"/>
                </a:lnTo>
                <a:lnTo>
                  <a:pt x="247832" y="8578"/>
                </a:lnTo>
                <a:lnTo>
                  <a:pt x="265405" y="8575"/>
                </a:lnTo>
                <a:lnTo>
                  <a:pt x="274092" y="7621"/>
                </a:lnTo>
                <a:lnTo>
                  <a:pt x="282741" y="6033"/>
                </a:lnTo>
                <a:lnTo>
                  <a:pt x="291364" y="4022"/>
                </a:lnTo>
                <a:lnTo>
                  <a:pt x="298065" y="2681"/>
                </a:lnTo>
                <a:lnTo>
                  <a:pt x="303486" y="1787"/>
                </a:lnTo>
                <a:lnTo>
                  <a:pt x="31718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1"/>
          <p:cNvSpPr/>
          <p:nvPr/>
        </p:nvSpPr>
        <p:spPr>
          <a:xfrm>
            <a:off x="2626147" y="2563177"/>
            <a:ext cx="68476" cy="351474"/>
          </a:xfrm>
          <a:custGeom>
            <a:avLst/>
            <a:gdLst/>
            <a:ahLst/>
            <a:cxnLst/>
            <a:rect l="0" t="0" r="0" b="0"/>
            <a:pathLst>
              <a:path w="68476" h="351474">
                <a:moveTo>
                  <a:pt x="8467" y="0"/>
                </a:moveTo>
                <a:lnTo>
                  <a:pt x="0" y="8468"/>
                </a:lnTo>
                <a:lnTo>
                  <a:pt x="917" y="8503"/>
                </a:lnTo>
                <a:lnTo>
                  <a:pt x="4477" y="8542"/>
                </a:lnTo>
                <a:lnTo>
                  <a:pt x="5807" y="10457"/>
                </a:lnTo>
                <a:lnTo>
                  <a:pt x="7285" y="17665"/>
                </a:lnTo>
                <a:lnTo>
                  <a:pt x="8632" y="21302"/>
                </a:lnTo>
                <a:lnTo>
                  <a:pt x="10482" y="24679"/>
                </a:lnTo>
                <a:lnTo>
                  <a:pt x="12668" y="27883"/>
                </a:lnTo>
                <a:lnTo>
                  <a:pt x="14125" y="30971"/>
                </a:lnTo>
                <a:lnTo>
                  <a:pt x="15744" y="36942"/>
                </a:lnTo>
                <a:lnTo>
                  <a:pt x="17129" y="41773"/>
                </a:lnTo>
                <a:lnTo>
                  <a:pt x="21207" y="54761"/>
                </a:lnTo>
                <a:lnTo>
                  <a:pt x="23628" y="61272"/>
                </a:lnTo>
                <a:lnTo>
                  <a:pt x="26194" y="67518"/>
                </a:lnTo>
                <a:lnTo>
                  <a:pt x="28858" y="73587"/>
                </a:lnTo>
                <a:lnTo>
                  <a:pt x="34357" y="85411"/>
                </a:lnTo>
                <a:lnTo>
                  <a:pt x="37157" y="91230"/>
                </a:lnTo>
                <a:lnTo>
                  <a:pt x="39977" y="97968"/>
                </a:lnTo>
                <a:lnTo>
                  <a:pt x="42809" y="105317"/>
                </a:lnTo>
                <a:lnTo>
                  <a:pt x="45649" y="113074"/>
                </a:lnTo>
                <a:lnTo>
                  <a:pt x="47543" y="121103"/>
                </a:lnTo>
                <a:lnTo>
                  <a:pt x="48805" y="129312"/>
                </a:lnTo>
                <a:lnTo>
                  <a:pt x="49647" y="137643"/>
                </a:lnTo>
                <a:lnTo>
                  <a:pt x="50208" y="147007"/>
                </a:lnTo>
                <a:lnTo>
                  <a:pt x="50831" y="167572"/>
                </a:lnTo>
                <a:lnTo>
                  <a:pt x="51182" y="196019"/>
                </a:lnTo>
                <a:lnTo>
                  <a:pt x="52184" y="204974"/>
                </a:lnTo>
                <a:lnTo>
                  <a:pt x="53804" y="213802"/>
                </a:lnTo>
                <a:lnTo>
                  <a:pt x="55837" y="222545"/>
                </a:lnTo>
                <a:lnTo>
                  <a:pt x="57192" y="231231"/>
                </a:lnTo>
                <a:lnTo>
                  <a:pt x="58095" y="239879"/>
                </a:lnTo>
                <a:lnTo>
                  <a:pt x="58698" y="248502"/>
                </a:lnTo>
                <a:lnTo>
                  <a:pt x="58147" y="256155"/>
                </a:lnTo>
                <a:lnTo>
                  <a:pt x="56827" y="263163"/>
                </a:lnTo>
                <a:lnTo>
                  <a:pt x="54995" y="269740"/>
                </a:lnTo>
                <a:lnTo>
                  <a:pt x="53773" y="276029"/>
                </a:lnTo>
                <a:lnTo>
                  <a:pt x="52959" y="282127"/>
                </a:lnTo>
                <a:lnTo>
                  <a:pt x="52416" y="288097"/>
                </a:lnTo>
                <a:lnTo>
                  <a:pt x="53006" y="293982"/>
                </a:lnTo>
                <a:lnTo>
                  <a:pt x="54353" y="299811"/>
                </a:lnTo>
                <a:lnTo>
                  <a:pt x="56203" y="305601"/>
                </a:lnTo>
                <a:lnTo>
                  <a:pt x="58258" y="314575"/>
                </a:lnTo>
                <a:lnTo>
                  <a:pt x="59415" y="324982"/>
                </a:lnTo>
                <a:lnTo>
                  <a:pt x="59758" y="334099"/>
                </a:lnTo>
                <a:lnTo>
                  <a:pt x="59806" y="337033"/>
                </a:lnTo>
                <a:lnTo>
                  <a:pt x="60791" y="339941"/>
                </a:lnTo>
                <a:lnTo>
                  <a:pt x="62400" y="342832"/>
                </a:lnTo>
                <a:lnTo>
                  <a:pt x="68475" y="35147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2"/>
          <p:cNvSpPr/>
          <p:nvPr/>
        </p:nvSpPr>
        <p:spPr>
          <a:xfrm>
            <a:off x="2771785" y="2588999"/>
            <a:ext cx="308053" cy="376959"/>
          </a:xfrm>
          <a:custGeom>
            <a:avLst/>
            <a:gdLst/>
            <a:ahLst/>
            <a:cxnLst/>
            <a:rect l="0" t="0" r="0" b="0"/>
            <a:pathLst>
              <a:path w="308053" h="376959">
                <a:moveTo>
                  <a:pt x="188584" y="8468"/>
                </a:moveTo>
                <a:lnTo>
                  <a:pt x="195965" y="8468"/>
                </a:lnTo>
                <a:lnTo>
                  <a:pt x="196363" y="7515"/>
                </a:lnTo>
                <a:lnTo>
                  <a:pt x="196804" y="3917"/>
                </a:lnTo>
                <a:lnTo>
                  <a:pt x="197874" y="2577"/>
                </a:lnTo>
                <a:lnTo>
                  <a:pt x="199540" y="1683"/>
                </a:lnTo>
                <a:lnTo>
                  <a:pt x="201603" y="1087"/>
                </a:lnTo>
                <a:lnTo>
                  <a:pt x="202026" y="690"/>
                </a:lnTo>
                <a:lnTo>
                  <a:pt x="201356" y="425"/>
                </a:lnTo>
                <a:lnTo>
                  <a:pt x="193435" y="0"/>
                </a:lnTo>
                <a:lnTo>
                  <a:pt x="190866" y="918"/>
                </a:lnTo>
                <a:lnTo>
                  <a:pt x="182699" y="5808"/>
                </a:lnTo>
                <a:lnTo>
                  <a:pt x="177079" y="7286"/>
                </a:lnTo>
                <a:lnTo>
                  <a:pt x="172342" y="7680"/>
                </a:lnTo>
                <a:lnTo>
                  <a:pt x="166326" y="7942"/>
                </a:lnTo>
                <a:lnTo>
                  <a:pt x="159458" y="8118"/>
                </a:lnTo>
                <a:lnTo>
                  <a:pt x="152974" y="9187"/>
                </a:lnTo>
                <a:lnTo>
                  <a:pt x="146747" y="10852"/>
                </a:lnTo>
                <a:lnTo>
                  <a:pt x="118513" y="20369"/>
                </a:lnTo>
                <a:lnTo>
                  <a:pt x="111391" y="22117"/>
                </a:lnTo>
                <a:lnTo>
                  <a:pt x="104737" y="23282"/>
                </a:lnTo>
                <a:lnTo>
                  <a:pt x="98396" y="24059"/>
                </a:lnTo>
                <a:lnTo>
                  <a:pt x="92264" y="24577"/>
                </a:lnTo>
                <a:lnTo>
                  <a:pt x="86271" y="24923"/>
                </a:lnTo>
                <a:lnTo>
                  <a:pt x="74532" y="25306"/>
                </a:lnTo>
                <a:lnTo>
                  <a:pt x="46860" y="25586"/>
                </a:lnTo>
                <a:lnTo>
                  <a:pt x="31574" y="25609"/>
                </a:lnTo>
                <a:lnTo>
                  <a:pt x="29618" y="26563"/>
                </a:lnTo>
                <a:lnTo>
                  <a:pt x="28315" y="28151"/>
                </a:lnTo>
                <a:lnTo>
                  <a:pt x="26222" y="32994"/>
                </a:lnTo>
                <a:lnTo>
                  <a:pt x="25775" y="43354"/>
                </a:lnTo>
                <a:lnTo>
                  <a:pt x="25707" y="108630"/>
                </a:lnTo>
                <a:lnTo>
                  <a:pt x="23802" y="115248"/>
                </a:lnTo>
                <a:lnTo>
                  <a:pt x="20627" y="122517"/>
                </a:lnTo>
                <a:lnTo>
                  <a:pt x="16606" y="130221"/>
                </a:lnTo>
                <a:lnTo>
                  <a:pt x="13924" y="137261"/>
                </a:lnTo>
                <a:lnTo>
                  <a:pt x="12137" y="143860"/>
                </a:lnTo>
                <a:lnTo>
                  <a:pt x="10945" y="150165"/>
                </a:lnTo>
                <a:lnTo>
                  <a:pt x="9198" y="156272"/>
                </a:lnTo>
                <a:lnTo>
                  <a:pt x="7081" y="162249"/>
                </a:lnTo>
                <a:lnTo>
                  <a:pt x="3141" y="173970"/>
                </a:lnTo>
                <a:lnTo>
                  <a:pt x="1390" y="185530"/>
                </a:lnTo>
                <a:lnTo>
                  <a:pt x="612" y="194477"/>
                </a:lnTo>
                <a:lnTo>
                  <a:pt x="174" y="204869"/>
                </a:lnTo>
                <a:lnTo>
                  <a:pt x="0" y="221042"/>
                </a:lnTo>
                <a:lnTo>
                  <a:pt x="949" y="221622"/>
                </a:lnTo>
                <a:lnTo>
                  <a:pt x="7371" y="222628"/>
                </a:lnTo>
                <a:lnTo>
                  <a:pt x="13113" y="222713"/>
                </a:lnTo>
                <a:lnTo>
                  <a:pt x="23219" y="222767"/>
                </a:lnTo>
                <a:lnTo>
                  <a:pt x="29681" y="220234"/>
                </a:lnTo>
                <a:lnTo>
                  <a:pt x="34072" y="218226"/>
                </a:lnTo>
                <a:lnTo>
                  <a:pt x="39856" y="215934"/>
                </a:lnTo>
                <a:lnTo>
                  <a:pt x="53903" y="210848"/>
                </a:lnTo>
                <a:lnTo>
                  <a:pt x="60697" y="208158"/>
                </a:lnTo>
                <a:lnTo>
                  <a:pt x="67131" y="205412"/>
                </a:lnTo>
                <a:lnTo>
                  <a:pt x="73326" y="202629"/>
                </a:lnTo>
                <a:lnTo>
                  <a:pt x="82218" y="200774"/>
                </a:lnTo>
                <a:lnTo>
                  <a:pt x="92908" y="199537"/>
                </a:lnTo>
                <a:lnTo>
                  <a:pt x="104798" y="198712"/>
                </a:lnTo>
                <a:lnTo>
                  <a:pt x="115582" y="197210"/>
                </a:lnTo>
                <a:lnTo>
                  <a:pt x="125629" y="195256"/>
                </a:lnTo>
                <a:lnTo>
                  <a:pt x="135184" y="193001"/>
                </a:lnTo>
                <a:lnTo>
                  <a:pt x="145364" y="191497"/>
                </a:lnTo>
                <a:lnTo>
                  <a:pt x="155961" y="190495"/>
                </a:lnTo>
                <a:lnTo>
                  <a:pt x="166835" y="189827"/>
                </a:lnTo>
                <a:lnTo>
                  <a:pt x="186538" y="189084"/>
                </a:lnTo>
                <a:lnTo>
                  <a:pt x="195793" y="188887"/>
                </a:lnTo>
                <a:lnTo>
                  <a:pt x="204820" y="189707"/>
                </a:lnTo>
                <a:lnTo>
                  <a:pt x="213696" y="191207"/>
                </a:lnTo>
                <a:lnTo>
                  <a:pt x="222470" y="193159"/>
                </a:lnTo>
                <a:lnTo>
                  <a:pt x="230225" y="195413"/>
                </a:lnTo>
                <a:lnTo>
                  <a:pt x="237300" y="197868"/>
                </a:lnTo>
                <a:lnTo>
                  <a:pt x="243922" y="200457"/>
                </a:lnTo>
                <a:lnTo>
                  <a:pt x="250241" y="203136"/>
                </a:lnTo>
                <a:lnTo>
                  <a:pt x="262342" y="208652"/>
                </a:lnTo>
                <a:lnTo>
                  <a:pt x="279865" y="217113"/>
                </a:lnTo>
                <a:lnTo>
                  <a:pt x="284681" y="220907"/>
                </a:lnTo>
                <a:lnTo>
                  <a:pt x="292571" y="230203"/>
                </a:lnTo>
                <a:lnTo>
                  <a:pt x="299254" y="240685"/>
                </a:lnTo>
                <a:lnTo>
                  <a:pt x="302369" y="246146"/>
                </a:lnTo>
                <a:lnTo>
                  <a:pt x="305830" y="257296"/>
                </a:lnTo>
                <a:lnTo>
                  <a:pt x="307369" y="268600"/>
                </a:lnTo>
                <a:lnTo>
                  <a:pt x="308052" y="279975"/>
                </a:lnTo>
                <a:lnTo>
                  <a:pt x="307282" y="284723"/>
                </a:lnTo>
                <a:lnTo>
                  <a:pt x="303886" y="292538"/>
                </a:lnTo>
                <a:lnTo>
                  <a:pt x="296620" y="306844"/>
                </a:lnTo>
                <a:lnTo>
                  <a:pt x="288670" y="317609"/>
                </a:lnTo>
                <a:lnTo>
                  <a:pt x="283883" y="323147"/>
                </a:lnTo>
                <a:lnTo>
                  <a:pt x="278787" y="327792"/>
                </a:lnTo>
                <a:lnTo>
                  <a:pt x="273485" y="331841"/>
                </a:lnTo>
                <a:lnTo>
                  <a:pt x="268044" y="335492"/>
                </a:lnTo>
                <a:lnTo>
                  <a:pt x="261560" y="338879"/>
                </a:lnTo>
                <a:lnTo>
                  <a:pt x="254380" y="342090"/>
                </a:lnTo>
                <a:lnTo>
                  <a:pt x="246735" y="345182"/>
                </a:lnTo>
                <a:lnTo>
                  <a:pt x="239735" y="349149"/>
                </a:lnTo>
                <a:lnTo>
                  <a:pt x="233162" y="353699"/>
                </a:lnTo>
                <a:lnTo>
                  <a:pt x="226875" y="358637"/>
                </a:lnTo>
                <a:lnTo>
                  <a:pt x="219827" y="361929"/>
                </a:lnTo>
                <a:lnTo>
                  <a:pt x="212270" y="364124"/>
                </a:lnTo>
                <a:lnTo>
                  <a:pt x="204375" y="365587"/>
                </a:lnTo>
                <a:lnTo>
                  <a:pt x="196254" y="367515"/>
                </a:lnTo>
                <a:lnTo>
                  <a:pt x="187982" y="369753"/>
                </a:lnTo>
                <a:lnTo>
                  <a:pt x="179611" y="372197"/>
                </a:lnTo>
                <a:lnTo>
                  <a:pt x="172124" y="373826"/>
                </a:lnTo>
                <a:lnTo>
                  <a:pt x="165228" y="374913"/>
                </a:lnTo>
                <a:lnTo>
                  <a:pt x="158726" y="375637"/>
                </a:lnTo>
                <a:lnTo>
                  <a:pt x="152487" y="376120"/>
                </a:lnTo>
                <a:lnTo>
                  <a:pt x="146422" y="376442"/>
                </a:lnTo>
                <a:lnTo>
                  <a:pt x="132102" y="376958"/>
                </a:lnTo>
                <a:lnTo>
                  <a:pt x="129974" y="376048"/>
                </a:lnTo>
                <a:lnTo>
                  <a:pt x="122429" y="371169"/>
                </a:lnTo>
                <a:lnTo>
                  <a:pt x="116955" y="369693"/>
                </a:lnTo>
                <a:lnTo>
                  <a:pt x="115114" y="368348"/>
                </a:lnTo>
                <a:lnTo>
                  <a:pt x="113887" y="366498"/>
                </a:lnTo>
                <a:lnTo>
                  <a:pt x="111432" y="35994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3"/>
          <p:cNvSpPr/>
          <p:nvPr/>
        </p:nvSpPr>
        <p:spPr>
          <a:xfrm>
            <a:off x="3166110" y="2708910"/>
            <a:ext cx="317183" cy="274321"/>
          </a:xfrm>
          <a:custGeom>
            <a:avLst/>
            <a:gdLst/>
            <a:ahLst/>
            <a:cxnLst/>
            <a:rect l="0" t="0" r="0" b="0"/>
            <a:pathLst>
              <a:path w="317183" h="274321">
                <a:moveTo>
                  <a:pt x="0" y="0"/>
                </a:moveTo>
                <a:lnTo>
                  <a:pt x="4550" y="0"/>
                </a:lnTo>
                <a:lnTo>
                  <a:pt x="6843" y="952"/>
                </a:lnTo>
                <a:lnTo>
                  <a:pt x="14622" y="6844"/>
                </a:lnTo>
                <a:lnTo>
                  <a:pt x="22959" y="14622"/>
                </a:lnTo>
                <a:lnTo>
                  <a:pt x="37160" y="28619"/>
                </a:lnTo>
                <a:lnTo>
                  <a:pt x="42868" y="36849"/>
                </a:lnTo>
                <a:lnTo>
                  <a:pt x="45723" y="41711"/>
                </a:lnTo>
                <a:lnTo>
                  <a:pt x="53976" y="49653"/>
                </a:lnTo>
                <a:lnTo>
                  <a:pt x="58844" y="53104"/>
                </a:lnTo>
                <a:lnTo>
                  <a:pt x="63994" y="57310"/>
                </a:lnTo>
                <a:lnTo>
                  <a:pt x="69333" y="62019"/>
                </a:lnTo>
                <a:lnTo>
                  <a:pt x="74796" y="67063"/>
                </a:lnTo>
                <a:lnTo>
                  <a:pt x="80344" y="71379"/>
                </a:lnTo>
                <a:lnTo>
                  <a:pt x="85948" y="75208"/>
                </a:lnTo>
                <a:lnTo>
                  <a:pt x="98206" y="82956"/>
                </a:lnTo>
                <a:lnTo>
                  <a:pt x="113180" y="92749"/>
                </a:lnTo>
                <a:lnTo>
                  <a:pt x="120220" y="98027"/>
                </a:lnTo>
                <a:lnTo>
                  <a:pt x="126819" y="103452"/>
                </a:lnTo>
                <a:lnTo>
                  <a:pt x="133123" y="108973"/>
                </a:lnTo>
                <a:lnTo>
                  <a:pt x="140184" y="114558"/>
                </a:lnTo>
                <a:lnTo>
                  <a:pt x="147748" y="120187"/>
                </a:lnTo>
                <a:lnTo>
                  <a:pt x="155649" y="125845"/>
                </a:lnTo>
                <a:lnTo>
                  <a:pt x="162820" y="131521"/>
                </a:lnTo>
                <a:lnTo>
                  <a:pt x="169507" y="137211"/>
                </a:lnTo>
                <a:lnTo>
                  <a:pt x="175869" y="142909"/>
                </a:lnTo>
                <a:lnTo>
                  <a:pt x="182968" y="148612"/>
                </a:lnTo>
                <a:lnTo>
                  <a:pt x="190559" y="154320"/>
                </a:lnTo>
                <a:lnTo>
                  <a:pt x="198477" y="160030"/>
                </a:lnTo>
                <a:lnTo>
                  <a:pt x="205660" y="165741"/>
                </a:lnTo>
                <a:lnTo>
                  <a:pt x="212354" y="171454"/>
                </a:lnTo>
                <a:lnTo>
                  <a:pt x="218722" y="177168"/>
                </a:lnTo>
                <a:lnTo>
                  <a:pt x="230877" y="188596"/>
                </a:lnTo>
                <a:lnTo>
                  <a:pt x="258911" y="216100"/>
                </a:lnTo>
                <a:lnTo>
                  <a:pt x="302860" y="259997"/>
                </a:lnTo>
                <a:lnTo>
                  <a:pt x="305729" y="261914"/>
                </a:lnTo>
                <a:lnTo>
                  <a:pt x="311457" y="264043"/>
                </a:lnTo>
                <a:lnTo>
                  <a:pt x="313365" y="265564"/>
                </a:lnTo>
                <a:lnTo>
                  <a:pt x="314638" y="267530"/>
                </a:lnTo>
                <a:lnTo>
                  <a:pt x="317182" y="27432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4"/>
          <p:cNvSpPr/>
          <p:nvPr/>
        </p:nvSpPr>
        <p:spPr>
          <a:xfrm>
            <a:off x="3251834" y="2768917"/>
            <a:ext cx="205742" cy="205741"/>
          </a:xfrm>
          <a:custGeom>
            <a:avLst/>
            <a:gdLst/>
            <a:ahLst/>
            <a:cxnLst/>
            <a:rect l="0" t="0" r="0" b="0"/>
            <a:pathLst>
              <a:path w="205742" h="205741">
                <a:moveTo>
                  <a:pt x="205741" y="0"/>
                </a:moveTo>
                <a:lnTo>
                  <a:pt x="198360" y="0"/>
                </a:lnTo>
                <a:lnTo>
                  <a:pt x="192970" y="4551"/>
                </a:lnTo>
                <a:lnTo>
                  <a:pt x="190559" y="7797"/>
                </a:lnTo>
                <a:lnTo>
                  <a:pt x="188000" y="11865"/>
                </a:lnTo>
                <a:lnTo>
                  <a:pt x="185341" y="16483"/>
                </a:lnTo>
                <a:lnTo>
                  <a:pt x="179846" y="26693"/>
                </a:lnTo>
                <a:lnTo>
                  <a:pt x="177048" y="32083"/>
                </a:lnTo>
                <a:lnTo>
                  <a:pt x="173277" y="37581"/>
                </a:lnTo>
                <a:lnTo>
                  <a:pt x="168858" y="43152"/>
                </a:lnTo>
                <a:lnTo>
                  <a:pt x="164007" y="48770"/>
                </a:lnTo>
                <a:lnTo>
                  <a:pt x="158868" y="54421"/>
                </a:lnTo>
                <a:lnTo>
                  <a:pt x="148079" y="65779"/>
                </a:lnTo>
                <a:lnTo>
                  <a:pt x="141582" y="71476"/>
                </a:lnTo>
                <a:lnTo>
                  <a:pt x="134393" y="77178"/>
                </a:lnTo>
                <a:lnTo>
                  <a:pt x="126743" y="82884"/>
                </a:lnTo>
                <a:lnTo>
                  <a:pt x="119738" y="89546"/>
                </a:lnTo>
                <a:lnTo>
                  <a:pt x="113163" y="96845"/>
                </a:lnTo>
                <a:lnTo>
                  <a:pt x="106875" y="104568"/>
                </a:lnTo>
                <a:lnTo>
                  <a:pt x="100777" y="111622"/>
                </a:lnTo>
                <a:lnTo>
                  <a:pt x="94808" y="118230"/>
                </a:lnTo>
                <a:lnTo>
                  <a:pt x="83094" y="130652"/>
                </a:lnTo>
                <a:lnTo>
                  <a:pt x="54323" y="159916"/>
                </a:lnTo>
                <a:lnTo>
                  <a:pt x="48598" y="164713"/>
                </a:lnTo>
                <a:lnTo>
                  <a:pt x="42876" y="168864"/>
                </a:lnTo>
                <a:lnTo>
                  <a:pt x="37157" y="172583"/>
                </a:lnTo>
                <a:lnTo>
                  <a:pt x="32391" y="176016"/>
                </a:lnTo>
                <a:lnTo>
                  <a:pt x="28262" y="179256"/>
                </a:lnTo>
                <a:lnTo>
                  <a:pt x="24556" y="182369"/>
                </a:lnTo>
                <a:lnTo>
                  <a:pt x="21134" y="185397"/>
                </a:lnTo>
                <a:lnTo>
                  <a:pt x="10415" y="195429"/>
                </a:lnTo>
                <a:lnTo>
                  <a:pt x="8849" y="196009"/>
                </a:lnTo>
                <a:lnTo>
                  <a:pt x="4568" y="196652"/>
                </a:lnTo>
                <a:lnTo>
                  <a:pt x="3046" y="197777"/>
                </a:lnTo>
                <a:lnTo>
                  <a:pt x="2030" y="199479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5"/>
          <p:cNvSpPr/>
          <p:nvPr/>
        </p:nvSpPr>
        <p:spPr>
          <a:xfrm>
            <a:off x="3740467" y="2820352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0"/>
                </a:moveTo>
                <a:lnTo>
                  <a:pt x="107305" y="0"/>
                </a:lnTo>
                <a:lnTo>
                  <a:pt x="114399" y="953"/>
                </a:lnTo>
                <a:lnTo>
                  <a:pt x="121986" y="2540"/>
                </a:lnTo>
                <a:lnTo>
                  <a:pt x="129901" y="4551"/>
                </a:lnTo>
                <a:lnTo>
                  <a:pt x="137083" y="5891"/>
                </a:lnTo>
                <a:lnTo>
                  <a:pt x="143777" y="6785"/>
                </a:lnTo>
                <a:lnTo>
                  <a:pt x="150143" y="7381"/>
                </a:lnTo>
                <a:lnTo>
                  <a:pt x="156293" y="7778"/>
                </a:lnTo>
                <a:lnTo>
                  <a:pt x="162298" y="8043"/>
                </a:lnTo>
                <a:lnTo>
                  <a:pt x="168206" y="8220"/>
                </a:lnTo>
                <a:lnTo>
                  <a:pt x="174050" y="9290"/>
                </a:lnTo>
                <a:lnTo>
                  <a:pt x="179851" y="10955"/>
                </a:lnTo>
                <a:lnTo>
                  <a:pt x="185623" y="13019"/>
                </a:lnTo>
                <a:lnTo>
                  <a:pt x="191376" y="14394"/>
                </a:lnTo>
                <a:lnTo>
                  <a:pt x="197117" y="15311"/>
                </a:lnTo>
                <a:lnTo>
                  <a:pt x="202849" y="15923"/>
                </a:lnTo>
                <a:lnTo>
                  <a:pt x="209527" y="16330"/>
                </a:lnTo>
                <a:lnTo>
                  <a:pt x="240030" y="1714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6"/>
          <p:cNvSpPr/>
          <p:nvPr/>
        </p:nvSpPr>
        <p:spPr>
          <a:xfrm>
            <a:off x="4091940" y="2700337"/>
            <a:ext cx="68581" cy="282894"/>
          </a:xfrm>
          <a:custGeom>
            <a:avLst/>
            <a:gdLst/>
            <a:ahLst/>
            <a:cxnLst/>
            <a:rect l="0" t="0" r="0" b="0"/>
            <a:pathLst>
              <a:path w="68581" h="282894">
                <a:moveTo>
                  <a:pt x="0" y="0"/>
                </a:moveTo>
                <a:lnTo>
                  <a:pt x="11931" y="11932"/>
                </a:lnTo>
                <a:lnTo>
                  <a:pt x="13669" y="15575"/>
                </a:lnTo>
                <a:lnTo>
                  <a:pt x="14828" y="19908"/>
                </a:lnTo>
                <a:lnTo>
                  <a:pt x="15600" y="24702"/>
                </a:lnTo>
                <a:lnTo>
                  <a:pt x="17067" y="29803"/>
                </a:lnTo>
                <a:lnTo>
                  <a:pt x="18998" y="35109"/>
                </a:lnTo>
                <a:lnTo>
                  <a:pt x="21238" y="40551"/>
                </a:lnTo>
                <a:lnTo>
                  <a:pt x="22731" y="46084"/>
                </a:lnTo>
                <a:lnTo>
                  <a:pt x="23726" y="51678"/>
                </a:lnTo>
                <a:lnTo>
                  <a:pt x="24390" y="57312"/>
                </a:lnTo>
                <a:lnTo>
                  <a:pt x="24832" y="62973"/>
                </a:lnTo>
                <a:lnTo>
                  <a:pt x="25127" y="68652"/>
                </a:lnTo>
                <a:lnTo>
                  <a:pt x="25324" y="74343"/>
                </a:lnTo>
                <a:lnTo>
                  <a:pt x="26408" y="80995"/>
                </a:lnTo>
                <a:lnTo>
                  <a:pt x="28082" y="88286"/>
                </a:lnTo>
                <a:lnTo>
                  <a:pt x="30151" y="96005"/>
                </a:lnTo>
                <a:lnTo>
                  <a:pt x="34991" y="112201"/>
                </a:lnTo>
                <a:lnTo>
                  <a:pt x="37614" y="120521"/>
                </a:lnTo>
                <a:lnTo>
                  <a:pt x="39364" y="127972"/>
                </a:lnTo>
                <a:lnTo>
                  <a:pt x="40530" y="134845"/>
                </a:lnTo>
                <a:lnTo>
                  <a:pt x="41307" y="141332"/>
                </a:lnTo>
                <a:lnTo>
                  <a:pt x="42778" y="148513"/>
                </a:lnTo>
                <a:lnTo>
                  <a:pt x="44711" y="156159"/>
                </a:lnTo>
                <a:lnTo>
                  <a:pt x="46952" y="164114"/>
                </a:lnTo>
                <a:lnTo>
                  <a:pt x="48446" y="171322"/>
                </a:lnTo>
                <a:lnTo>
                  <a:pt x="49442" y="178032"/>
                </a:lnTo>
                <a:lnTo>
                  <a:pt x="50107" y="184411"/>
                </a:lnTo>
                <a:lnTo>
                  <a:pt x="50549" y="191520"/>
                </a:lnTo>
                <a:lnTo>
                  <a:pt x="51041" y="207040"/>
                </a:lnTo>
                <a:lnTo>
                  <a:pt x="51318" y="227292"/>
                </a:lnTo>
                <a:lnTo>
                  <a:pt x="52309" y="232490"/>
                </a:lnTo>
                <a:lnTo>
                  <a:pt x="53923" y="236909"/>
                </a:lnTo>
                <a:lnTo>
                  <a:pt x="55951" y="240806"/>
                </a:lnTo>
                <a:lnTo>
                  <a:pt x="57303" y="244358"/>
                </a:lnTo>
                <a:lnTo>
                  <a:pt x="58805" y="250844"/>
                </a:lnTo>
                <a:lnTo>
                  <a:pt x="59473" y="256901"/>
                </a:lnTo>
                <a:lnTo>
                  <a:pt x="59849" y="265667"/>
                </a:lnTo>
                <a:lnTo>
                  <a:pt x="59975" y="277162"/>
                </a:lnTo>
                <a:lnTo>
                  <a:pt x="60939" y="279072"/>
                </a:lnTo>
                <a:lnTo>
                  <a:pt x="62533" y="280345"/>
                </a:lnTo>
                <a:lnTo>
                  <a:pt x="68580" y="28289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7"/>
          <p:cNvSpPr/>
          <p:nvPr/>
        </p:nvSpPr>
        <p:spPr>
          <a:xfrm>
            <a:off x="4306252" y="2691764"/>
            <a:ext cx="282378" cy="307258"/>
          </a:xfrm>
          <a:custGeom>
            <a:avLst/>
            <a:gdLst/>
            <a:ahLst/>
            <a:cxnLst/>
            <a:rect l="0" t="0" r="0" b="0"/>
            <a:pathLst>
              <a:path w="282378" h="307258">
                <a:moveTo>
                  <a:pt x="17145" y="0"/>
                </a:moveTo>
                <a:lnTo>
                  <a:pt x="17145" y="28693"/>
                </a:lnTo>
                <a:lnTo>
                  <a:pt x="14605" y="36883"/>
                </a:lnTo>
                <a:lnTo>
                  <a:pt x="12594" y="41734"/>
                </a:lnTo>
                <a:lnTo>
                  <a:pt x="11253" y="46873"/>
                </a:lnTo>
                <a:lnTo>
                  <a:pt x="10360" y="52204"/>
                </a:lnTo>
                <a:lnTo>
                  <a:pt x="9764" y="57663"/>
                </a:lnTo>
                <a:lnTo>
                  <a:pt x="9367" y="63207"/>
                </a:lnTo>
                <a:lnTo>
                  <a:pt x="9102" y="68808"/>
                </a:lnTo>
                <a:lnTo>
                  <a:pt x="8926" y="74447"/>
                </a:lnTo>
                <a:lnTo>
                  <a:pt x="7855" y="81064"/>
                </a:lnTo>
                <a:lnTo>
                  <a:pt x="6190" y="88333"/>
                </a:lnTo>
                <a:lnTo>
                  <a:pt x="4126" y="96036"/>
                </a:lnTo>
                <a:lnTo>
                  <a:pt x="2751" y="103077"/>
                </a:lnTo>
                <a:lnTo>
                  <a:pt x="1834" y="109676"/>
                </a:lnTo>
                <a:lnTo>
                  <a:pt x="1223" y="115980"/>
                </a:lnTo>
                <a:lnTo>
                  <a:pt x="815" y="123040"/>
                </a:lnTo>
                <a:lnTo>
                  <a:pt x="362" y="138505"/>
                </a:lnTo>
                <a:lnTo>
                  <a:pt x="107" y="158725"/>
                </a:lnTo>
                <a:lnTo>
                  <a:pt x="1024" y="165825"/>
                </a:lnTo>
                <a:lnTo>
                  <a:pt x="2588" y="173415"/>
                </a:lnTo>
                <a:lnTo>
                  <a:pt x="4583" y="181333"/>
                </a:lnTo>
                <a:lnTo>
                  <a:pt x="5913" y="188516"/>
                </a:lnTo>
                <a:lnTo>
                  <a:pt x="6799" y="195210"/>
                </a:lnTo>
                <a:lnTo>
                  <a:pt x="7390" y="201578"/>
                </a:lnTo>
                <a:lnTo>
                  <a:pt x="7785" y="207728"/>
                </a:lnTo>
                <a:lnTo>
                  <a:pt x="8047" y="213733"/>
                </a:lnTo>
                <a:lnTo>
                  <a:pt x="8222" y="219641"/>
                </a:lnTo>
                <a:lnTo>
                  <a:pt x="9291" y="225485"/>
                </a:lnTo>
                <a:lnTo>
                  <a:pt x="10957" y="231286"/>
                </a:lnTo>
                <a:lnTo>
                  <a:pt x="13020" y="237058"/>
                </a:lnTo>
                <a:lnTo>
                  <a:pt x="15347" y="242812"/>
                </a:lnTo>
                <a:lnTo>
                  <a:pt x="17851" y="248552"/>
                </a:lnTo>
                <a:lnTo>
                  <a:pt x="20474" y="254284"/>
                </a:lnTo>
                <a:lnTo>
                  <a:pt x="24126" y="260010"/>
                </a:lnTo>
                <a:lnTo>
                  <a:pt x="28467" y="265733"/>
                </a:lnTo>
                <a:lnTo>
                  <a:pt x="33266" y="271453"/>
                </a:lnTo>
                <a:lnTo>
                  <a:pt x="41137" y="280349"/>
                </a:lnTo>
                <a:lnTo>
                  <a:pt x="48763" y="287477"/>
                </a:lnTo>
                <a:lnTo>
                  <a:pt x="53464" y="290712"/>
                </a:lnTo>
                <a:lnTo>
                  <a:pt x="58503" y="293821"/>
                </a:lnTo>
                <a:lnTo>
                  <a:pt x="63767" y="295893"/>
                </a:lnTo>
                <a:lnTo>
                  <a:pt x="69181" y="297275"/>
                </a:lnTo>
                <a:lnTo>
                  <a:pt x="74696" y="298196"/>
                </a:lnTo>
                <a:lnTo>
                  <a:pt x="80277" y="299762"/>
                </a:lnTo>
                <a:lnTo>
                  <a:pt x="85903" y="301759"/>
                </a:lnTo>
                <a:lnTo>
                  <a:pt x="91559" y="304043"/>
                </a:lnTo>
                <a:lnTo>
                  <a:pt x="97234" y="305566"/>
                </a:lnTo>
                <a:lnTo>
                  <a:pt x="102923" y="306581"/>
                </a:lnTo>
                <a:lnTo>
                  <a:pt x="108620" y="307257"/>
                </a:lnTo>
                <a:lnTo>
                  <a:pt x="114323" y="306756"/>
                </a:lnTo>
                <a:lnTo>
                  <a:pt x="120031" y="305469"/>
                </a:lnTo>
                <a:lnTo>
                  <a:pt x="125741" y="303659"/>
                </a:lnTo>
                <a:lnTo>
                  <a:pt x="131452" y="301499"/>
                </a:lnTo>
                <a:lnTo>
                  <a:pt x="137165" y="299107"/>
                </a:lnTo>
                <a:lnTo>
                  <a:pt x="142878" y="296560"/>
                </a:lnTo>
                <a:lnTo>
                  <a:pt x="154307" y="291190"/>
                </a:lnTo>
                <a:lnTo>
                  <a:pt x="160021" y="288424"/>
                </a:lnTo>
                <a:lnTo>
                  <a:pt x="165736" y="284675"/>
                </a:lnTo>
                <a:lnTo>
                  <a:pt x="171451" y="280272"/>
                </a:lnTo>
                <a:lnTo>
                  <a:pt x="177165" y="275430"/>
                </a:lnTo>
                <a:lnTo>
                  <a:pt x="182880" y="270298"/>
                </a:lnTo>
                <a:lnTo>
                  <a:pt x="194310" y="259515"/>
                </a:lnTo>
                <a:lnTo>
                  <a:pt x="211455" y="242734"/>
                </a:lnTo>
                <a:lnTo>
                  <a:pt x="217170" y="236118"/>
                </a:lnTo>
                <a:lnTo>
                  <a:pt x="222885" y="228850"/>
                </a:lnTo>
                <a:lnTo>
                  <a:pt x="228600" y="221147"/>
                </a:lnTo>
                <a:lnTo>
                  <a:pt x="234315" y="214106"/>
                </a:lnTo>
                <a:lnTo>
                  <a:pt x="240030" y="207508"/>
                </a:lnTo>
                <a:lnTo>
                  <a:pt x="245745" y="201204"/>
                </a:lnTo>
                <a:lnTo>
                  <a:pt x="250507" y="194144"/>
                </a:lnTo>
                <a:lnTo>
                  <a:pt x="254635" y="186579"/>
                </a:lnTo>
                <a:lnTo>
                  <a:pt x="258339" y="178679"/>
                </a:lnTo>
                <a:lnTo>
                  <a:pt x="261761" y="170555"/>
                </a:lnTo>
                <a:lnTo>
                  <a:pt x="264995" y="162280"/>
                </a:lnTo>
                <a:lnTo>
                  <a:pt x="271128" y="145468"/>
                </a:lnTo>
                <a:lnTo>
                  <a:pt x="277029" y="128470"/>
                </a:lnTo>
                <a:lnTo>
                  <a:pt x="278984" y="120889"/>
                </a:lnTo>
                <a:lnTo>
                  <a:pt x="280286" y="113931"/>
                </a:lnTo>
                <a:lnTo>
                  <a:pt x="281155" y="107387"/>
                </a:lnTo>
                <a:lnTo>
                  <a:pt x="281735" y="101119"/>
                </a:lnTo>
                <a:lnTo>
                  <a:pt x="282120" y="95035"/>
                </a:lnTo>
                <a:lnTo>
                  <a:pt x="282377" y="89074"/>
                </a:lnTo>
                <a:lnTo>
                  <a:pt x="281597" y="83196"/>
                </a:lnTo>
                <a:lnTo>
                  <a:pt x="280124" y="77372"/>
                </a:lnTo>
                <a:lnTo>
                  <a:pt x="278189" y="71584"/>
                </a:lnTo>
                <a:lnTo>
                  <a:pt x="274994" y="65820"/>
                </a:lnTo>
                <a:lnTo>
                  <a:pt x="270960" y="60073"/>
                </a:lnTo>
                <a:lnTo>
                  <a:pt x="266365" y="54336"/>
                </a:lnTo>
                <a:lnTo>
                  <a:pt x="261396" y="49559"/>
                </a:lnTo>
                <a:lnTo>
                  <a:pt x="256179" y="45422"/>
                </a:lnTo>
                <a:lnTo>
                  <a:pt x="250796" y="41712"/>
                </a:lnTo>
                <a:lnTo>
                  <a:pt x="242275" y="32509"/>
                </a:lnTo>
                <a:lnTo>
                  <a:pt x="238669" y="27388"/>
                </a:lnTo>
                <a:lnTo>
                  <a:pt x="233408" y="23021"/>
                </a:lnTo>
                <a:lnTo>
                  <a:pt x="227042" y="19158"/>
                </a:lnTo>
                <a:lnTo>
                  <a:pt x="219942" y="15630"/>
                </a:lnTo>
                <a:lnTo>
                  <a:pt x="212350" y="12325"/>
                </a:lnTo>
                <a:lnTo>
                  <a:pt x="204432" y="9169"/>
                </a:lnTo>
                <a:lnTo>
                  <a:pt x="196296" y="6113"/>
                </a:lnTo>
                <a:lnTo>
                  <a:pt x="188013" y="4076"/>
                </a:lnTo>
                <a:lnTo>
                  <a:pt x="179635" y="2717"/>
                </a:lnTo>
                <a:lnTo>
                  <a:pt x="171192" y="1812"/>
                </a:lnTo>
                <a:lnTo>
                  <a:pt x="162705" y="1208"/>
                </a:lnTo>
                <a:lnTo>
                  <a:pt x="154190" y="805"/>
                </a:lnTo>
                <a:lnTo>
                  <a:pt x="136157" y="358"/>
                </a:lnTo>
                <a:lnTo>
                  <a:pt x="115442" y="160"/>
                </a:lnTo>
                <a:lnTo>
                  <a:pt x="105536" y="1059"/>
                </a:lnTo>
                <a:lnTo>
                  <a:pt x="96075" y="2611"/>
                </a:lnTo>
                <a:lnTo>
                  <a:pt x="86910" y="4599"/>
                </a:lnTo>
                <a:lnTo>
                  <a:pt x="77943" y="6876"/>
                </a:lnTo>
                <a:lnTo>
                  <a:pt x="69107" y="9347"/>
                </a:lnTo>
                <a:lnTo>
                  <a:pt x="60358" y="11946"/>
                </a:lnTo>
                <a:lnTo>
                  <a:pt x="52622" y="13679"/>
                </a:lnTo>
                <a:lnTo>
                  <a:pt x="45559" y="14835"/>
                </a:lnTo>
                <a:lnTo>
                  <a:pt x="38945" y="15605"/>
                </a:lnTo>
                <a:lnTo>
                  <a:pt x="32631" y="17071"/>
                </a:lnTo>
                <a:lnTo>
                  <a:pt x="26516" y="19001"/>
                </a:lnTo>
                <a:lnTo>
                  <a:pt x="20535" y="21240"/>
                </a:lnTo>
                <a:lnTo>
                  <a:pt x="15595" y="22733"/>
                </a:lnTo>
                <a:lnTo>
                  <a:pt x="7566" y="24391"/>
                </a:lnTo>
                <a:lnTo>
                  <a:pt x="5044" y="25786"/>
                </a:lnTo>
                <a:lnTo>
                  <a:pt x="3363" y="27668"/>
                </a:lnTo>
                <a:lnTo>
                  <a:pt x="0" y="3429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8"/>
          <p:cNvSpPr/>
          <p:nvPr/>
        </p:nvSpPr>
        <p:spPr>
          <a:xfrm>
            <a:off x="4854892" y="2828925"/>
            <a:ext cx="300038" cy="17146"/>
          </a:xfrm>
          <a:custGeom>
            <a:avLst/>
            <a:gdLst/>
            <a:ahLst/>
            <a:cxnLst/>
            <a:rect l="0" t="0" r="0" b="0"/>
            <a:pathLst>
              <a:path w="300038" h="17146">
                <a:moveTo>
                  <a:pt x="0" y="17145"/>
                </a:moveTo>
                <a:lnTo>
                  <a:pt x="0" y="12594"/>
                </a:lnTo>
                <a:lnTo>
                  <a:pt x="953" y="11253"/>
                </a:lnTo>
                <a:lnTo>
                  <a:pt x="2540" y="10359"/>
                </a:lnTo>
                <a:lnTo>
                  <a:pt x="4551" y="9764"/>
                </a:lnTo>
                <a:lnTo>
                  <a:pt x="6844" y="9367"/>
                </a:lnTo>
                <a:lnTo>
                  <a:pt x="11932" y="8925"/>
                </a:lnTo>
                <a:lnTo>
                  <a:pt x="19908" y="8729"/>
                </a:lnTo>
                <a:lnTo>
                  <a:pt x="45102" y="8603"/>
                </a:lnTo>
                <a:lnTo>
                  <a:pt x="52928" y="7640"/>
                </a:lnTo>
                <a:lnTo>
                  <a:pt x="61003" y="6046"/>
                </a:lnTo>
                <a:lnTo>
                  <a:pt x="69243" y="4030"/>
                </a:lnTo>
                <a:lnTo>
                  <a:pt x="77595" y="2687"/>
                </a:lnTo>
                <a:lnTo>
                  <a:pt x="86020" y="1791"/>
                </a:lnTo>
                <a:lnTo>
                  <a:pt x="94494" y="1194"/>
                </a:lnTo>
                <a:lnTo>
                  <a:pt x="103001" y="796"/>
                </a:lnTo>
                <a:lnTo>
                  <a:pt x="120073" y="354"/>
                </a:lnTo>
                <a:lnTo>
                  <a:pt x="262389" y="0"/>
                </a:lnTo>
                <a:lnTo>
                  <a:pt x="268270" y="952"/>
                </a:lnTo>
                <a:lnTo>
                  <a:pt x="274097" y="2540"/>
                </a:lnTo>
                <a:lnTo>
                  <a:pt x="279887" y="4551"/>
                </a:lnTo>
                <a:lnTo>
                  <a:pt x="284699" y="5891"/>
                </a:lnTo>
                <a:lnTo>
                  <a:pt x="288859" y="6785"/>
                </a:lnTo>
                <a:lnTo>
                  <a:pt x="300037" y="857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9"/>
          <p:cNvSpPr/>
          <p:nvPr/>
        </p:nvSpPr>
        <p:spPr>
          <a:xfrm>
            <a:off x="4974907" y="2743200"/>
            <a:ext cx="120016" cy="240031"/>
          </a:xfrm>
          <a:custGeom>
            <a:avLst/>
            <a:gdLst/>
            <a:ahLst/>
            <a:cxnLst/>
            <a:rect l="0" t="0" r="0" b="0"/>
            <a:pathLst>
              <a:path w="120016" h="240031">
                <a:moveTo>
                  <a:pt x="0" y="0"/>
                </a:moveTo>
                <a:lnTo>
                  <a:pt x="0" y="11931"/>
                </a:lnTo>
                <a:lnTo>
                  <a:pt x="953" y="14621"/>
                </a:lnTo>
                <a:lnTo>
                  <a:pt x="4551" y="20151"/>
                </a:lnTo>
                <a:lnTo>
                  <a:pt x="6844" y="23911"/>
                </a:lnTo>
                <a:lnTo>
                  <a:pt x="9325" y="28323"/>
                </a:lnTo>
                <a:lnTo>
                  <a:pt x="11932" y="33170"/>
                </a:lnTo>
                <a:lnTo>
                  <a:pt x="14622" y="37353"/>
                </a:lnTo>
                <a:lnTo>
                  <a:pt x="17368" y="41094"/>
                </a:lnTo>
                <a:lnTo>
                  <a:pt x="20152" y="44541"/>
                </a:lnTo>
                <a:lnTo>
                  <a:pt x="22959" y="49696"/>
                </a:lnTo>
                <a:lnTo>
                  <a:pt x="25784" y="55991"/>
                </a:lnTo>
                <a:lnTo>
                  <a:pt x="28619" y="63045"/>
                </a:lnTo>
                <a:lnTo>
                  <a:pt x="31462" y="69652"/>
                </a:lnTo>
                <a:lnTo>
                  <a:pt x="37160" y="82074"/>
                </a:lnTo>
                <a:lnTo>
                  <a:pt x="39061" y="89006"/>
                </a:lnTo>
                <a:lnTo>
                  <a:pt x="40329" y="96485"/>
                </a:lnTo>
                <a:lnTo>
                  <a:pt x="41173" y="104328"/>
                </a:lnTo>
                <a:lnTo>
                  <a:pt x="43641" y="111462"/>
                </a:lnTo>
                <a:lnTo>
                  <a:pt x="47192" y="118123"/>
                </a:lnTo>
                <a:lnTo>
                  <a:pt x="51464" y="124468"/>
                </a:lnTo>
                <a:lnTo>
                  <a:pt x="54311" y="131556"/>
                </a:lnTo>
                <a:lnTo>
                  <a:pt x="56211" y="139139"/>
                </a:lnTo>
                <a:lnTo>
                  <a:pt x="57476" y="147052"/>
                </a:lnTo>
                <a:lnTo>
                  <a:pt x="59272" y="154232"/>
                </a:lnTo>
                <a:lnTo>
                  <a:pt x="61422" y="160924"/>
                </a:lnTo>
                <a:lnTo>
                  <a:pt x="63808" y="167290"/>
                </a:lnTo>
                <a:lnTo>
                  <a:pt x="66351" y="172486"/>
                </a:lnTo>
                <a:lnTo>
                  <a:pt x="68999" y="176903"/>
                </a:lnTo>
                <a:lnTo>
                  <a:pt x="71717" y="180800"/>
                </a:lnTo>
                <a:lnTo>
                  <a:pt x="73529" y="185303"/>
                </a:lnTo>
                <a:lnTo>
                  <a:pt x="74737" y="190211"/>
                </a:lnTo>
                <a:lnTo>
                  <a:pt x="75542" y="195387"/>
                </a:lnTo>
                <a:lnTo>
                  <a:pt x="77031" y="199790"/>
                </a:lnTo>
                <a:lnTo>
                  <a:pt x="78977" y="203678"/>
                </a:lnTo>
                <a:lnTo>
                  <a:pt x="81226" y="207223"/>
                </a:lnTo>
                <a:lnTo>
                  <a:pt x="83678" y="210539"/>
                </a:lnTo>
                <a:lnTo>
                  <a:pt x="86265" y="213701"/>
                </a:lnTo>
                <a:lnTo>
                  <a:pt x="88943" y="216763"/>
                </a:lnTo>
                <a:lnTo>
                  <a:pt x="90727" y="219756"/>
                </a:lnTo>
                <a:lnTo>
                  <a:pt x="92711" y="225622"/>
                </a:lnTo>
                <a:lnTo>
                  <a:pt x="95145" y="228519"/>
                </a:lnTo>
                <a:lnTo>
                  <a:pt x="98673" y="231403"/>
                </a:lnTo>
                <a:lnTo>
                  <a:pt x="108920" y="238326"/>
                </a:lnTo>
                <a:lnTo>
                  <a:pt x="110713" y="238894"/>
                </a:lnTo>
                <a:lnTo>
                  <a:pt x="112861" y="239272"/>
                </a:lnTo>
                <a:lnTo>
                  <a:pt x="120015" y="24003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0"/>
          <p:cNvSpPr/>
          <p:nvPr/>
        </p:nvSpPr>
        <p:spPr>
          <a:xfrm>
            <a:off x="5343537" y="2623185"/>
            <a:ext cx="265736" cy="145699"/>
          </a:xfrm>
          <a:custGeom>
            <a:avLst/>
            <a:gdLst/>
            <a:ahLst/>
            <a:cxnLst/>
            <a:rect l="0" t="0" r="0" b="0"/>
            <a:pathLst>
              <a:path w="265736" h="145699">
                <a:moveTo>
                  <a:pt x="17133" y="0"/>
                </a:moveTo>
                <a:lnTo>
                  <a:pt x="17133" y="7380"/>
                </a:lnTo>
                <a:lnTo>
                  <a:pt x="18085" y="7778"/>
                </a:lnTo>
                <a:lnTo>
                  <a:pt x="24514" y="8467"/>
                </a:lnTo>
                <a:lnTo>
                  <a:pt x="24911" y="9455"/>
                </a:lnTo>
                <a:lnTo>
                  <a:pt x="25352" y="13092"/>
                </a:lnTo>
                <a:lnTo>
                  <a:pt x="25470" y="15395"/>
                </a:lnTo>
                <a:lnTo>
                  <a:pt x="25600" y="20494"/>
                </a:lnTo>
                <a:lnTo>
                  <a:pt x="25674" y="33271"/>
                </a:lnTo>
                <a:lnTo>
                  <a:pt x="24732" y="37421"/>
                </a:lnTo>
                <a:lnTo>
                  <a:pt x="23151" y="41140"/>
                </a:lnTo>
                <a:lnTo>
                  <a:pt x="21145" y="44571"/>
                </a:lnTo>
                <a:lnTo>
                  <a:pt x="18855" y="48764"/>
                </a:lnTo>
                <a:lnTo>
                  <a:pt x="13771" y="58503"/>
                </a:lnTo>
                <a:lnTo>
                  <a:pt x="11081" y="62814"/>
                </a:lnTo>
                <a:lnTo>
                  <a:pt x="8336" y="66641"/>
                </a:lnTo>
                <a:lnTo>
                  <a:pt x="5553" y="70144"/>
                </a:lnTo>
                <a:lnTo>
                  <a:pt x="3698" y="73433"/>
                </a:lnTo>
                <a:lnTo>
                  <a:pt x="2461" y="76578"/>
                </a:lnTo>
                <a:lnTo>
                  <a:pt x="1637" y="79627"/>
                </a:lnTo>
                <a:lnTo>
                  <a:pt x="1087" y="83564"/>
                </a:lnTo>
                <a:lnTo>
                  <a:pt x="720" y="88095"/>
                </a:lnTo>
                <a:lnTo>
                  <a:pt x="313" y="97255"/>
                </a:lnTo>
                <a:lnTo>
                  <a:pt x="84" y="107768"/>
                </a:lnTo>
                <a:lnTo>
                  <a:pt x="0" y="122764"/>
                </a:lnTo>
                <a:lnTo>
                  <a:pt x="1901" y="124705"/>
                </a:lnTo>
                <a:lnTo>
                  <a:pt x="5073" y="125999"/>
                </a:lnTo>
                <a:lnTo>
                  <a:pt x="9093" y="126862"/>
                </a:lnTo>
                <a:lnTo>
                  <a:pt x="16100" y="130360"/>
                </a:lnTo>
                <a:lnTo>
                  <a:pt x="19301" y="132627"/>
                </a:lnTo>
                <a:lnTo>
                  <a:pt x="25399" y="135145"/>
                </a:lnTo>
                <a:lnTo>
                  <a:pt x="32236" y="137217"/>
                </a:lnTo>
                <a:lnTo>
                  <a:pt x="36727" y="139103"/>
                </a:lnTo>
                <a:lnTo>
                  <a:pt x="41625" y="141312"/>
                </a:lnTo>
                <a:lnTo>
                  <a:pt x="46796" y="142786"/>
                </a:lnTo>
                <a:lnTo>
                  <a:pt x="52148" y="143768"/>
                </a:lnTo>
                <a:lnTo>
                  <a:pt x="57621" y="144423"/>
                </a:lnTo>
                <a:lnTo>
                  <a:pt x="63175" y="144859"/>
                </a:lnTo>
                <a:lnTo>
                  <a:pt x="68783" y="145150"/>
                </a:lnTo>
                <a:lnTo>
                  <a:pt x="74426" y="145344"/>
                </a:lnTo>
                <a:lnTo>
                  <a:pt x="96020" y="145617"/>
                </a:lnTo>
                <a:lnTo>
                  <a:pt x="120517" y="145698"/>
                </a:lnTo>
                <a:lnTo>
                  <a:pt x="127965" y="144757"/>
                </a:lnTo>
                <a:lnTo>
                  <a:pt x="134836" y="143177"/>
                </a:lnTo>
                <a:lnTo>
                  <a:pt x="141322" y="141171"/>
                </a:lnTo>
                <a:lnTo>
                  <a:pt x="148502" y="139834"/>
                </a:lnTo>
                <a:lnTo>
                  <a:pt x="156148" y="138942"/>
                </a:lnTo>
                <a:lnTo>
                  <a:pt x="164102" y="138348"/>
                </a:lnTo>
                <a:lnTo>
                  <a:pt x="171310" y="137952"/>
                </a:lnTo>
                <a:lnTo>
                  <a:pt x="184398" y="137512"/>
                </a:lnTo>
                <a:lnTo>
                  <a:pt x="211585" y="137206"/>
                </a:lnTo>
                <a:lnTo>
                  <a:pt x="241525" y="137162"/>
                </a:lnTo>
                <a:lnTo>
                  <a:pt x="245785" y="136209"/>
                </a:lnTo>
                <a:lnTo>
                  <a:pt x="250530" y="134621"/>
                </a:lnTo>
                <a:lnTo>
                  <a:pt x="265735" y="12858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1"/>
          <p:cNvSpPr/>
          <p:nvPr/>
        </p:nvSpPr>
        <p:spPr>
          <a:xfrm>
            <a:off x="5557837" y="2640330"/>
            <a:ext cx="34291" cy="334328"/>
          </a:xfrm>
          <a:custGeom>
            <a:avLst/>
            <a:gdLst/>
            <a:ahLst/>
            <a:cxnLst/>
            <a:rect l="0" t="0" r="0" b="0"/>
            <a:pathLst>
              <a:path w="34291" h="334328">
                <a:moveTo>
                  <a:pt x="0" y="0"/>
                </a:moveTo>
                <a:lnTo>
                  <a:pt x="0" y="188599"/>
                </a:lnTo>
                <a:lnTo>
                  <a:pt x="953" y="197170"/>
                </a:lnTo>
                <a:lnTo>
                  <a:pt x="2540" y="205742"/>
                </a:lnTo>
                <a:lnTo>
                  <a:pt x="4551" y="214313"/>
                </a:lnTo>
                <a:lnTo>
                  <a:pt x="5892" y="222885"/>
                </a:lnTo>
                <a:lnTo>
                  <a:pt x="6785" y="231458"/>
                </a:lnTo>
                <a:lnTo>
                  <a:pt x="7381" y="240030"/>
                </a:lnTo>
                <a:lnTo>
                  <a:pt x="8730" y="247650"/>
                </a:lnTo>
                <a:lnTo>
                  <a:pt x="10583" y="254635"/>
                </a:lnTo>
                <a:lnTo>
                  <a:pt x="12770" y="261196"/>
                </a:lnTo>
                <a:lnTo>
                  <a:pt x="14229" y="267476"/>
                </a:lnTo>
                <a:lnTo>
                  <a:pt x="15201" y="273567"/>
                </a:lnTo>
                <a:lnTo>
                  <a:pt x="15849" y="279533"/>
                </a:lnTo>
                <a:lnTo>
                  <a:pt x="16569" y="288702"/>
                </a:lnTo>
                <a:lnTo>
                  <a:pt x="16889" y="295952"/>
                </a:lnTo>
                <a:lnTo>
                  <a:pt x="17032" y="302349"/>
                </a:lnTo>
                <a:lnTo>
                  <a:pt x="18022" y="306341"/>
                </a:lnTo>
                <a:lnTo>
                  <a:pt x="19634" y="310907"/>
                </a:lnTo>
                <a:lnTo>
                  <a:pt x="21663" y="315856"/>
                </a:lnTo>
                <a:lnTo>
                  <a:pt x="23014" y="320108"/>
                </a:lnTo>
                <a:lnTo>
                  <a:pt x="23916" y="323895"/>
                </a:lnTo>
                <a:lnTo>
                  <a:pt x="24516" y="327373"/>
                </a:lnTo>
                <a:lnTo>
                  <a:pt x="25869" y="329691"/>
                </a:lnTo>
                <a:lnTo>
                  <a:pt x="27724" y="331236"/>
                </a:lnTo>
                <a:lnTo>
                  <a:pt x="34290" y="33432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2"/>
          <p:cNvSpPr/>
          <p:nvPr/>
        </p:nvSpPr>
        <p:spPr>
          <a:xfrm>
            <a:off x="5746432" y="2734627"/>
            <a:ext cx="282894" cy="231459"/>
          </a:xfrm>
          <a:custGeom>
            <a:avLst/>
            <a:gdLst/>
            <a:ahLst/>
            <a:cxnLst/>
            <a:rect l="0" t="0" r="0" b="0"/>
            <a:pathLst>
              <a:path w="282894" h="231459">
                <a:moveTo>
                  <a:pt x="0" y="0"/>
                </a:moveTo>
                <a:lnTo>
                  <a:pt x="12770" y="0"/>
                </a:lnTo>
                <a:lnTo>
                  <a:pt x="15181" y="953"/>
                </a:lnTo>
                <a:lnTo>
                  <a:pt x="23125" y="6844"/>
                </a:lnTo>
                <a:lnTo>
                  <a:pt x="28693" y="11932"/>
                </a:lnTo>
                <a:lnTo>
                  <a:pt x="31511" y="15575"/>
                </a:lnTo>
                <a:lnTo>
                  <a:pt x="34342" y="19908"/>
                </a:lnTo>
                <a:lnTo>
                  <a:pt x="37182" y="24702"/>
                </a:lnTo>
                <a:lnTo>
                  <a:pt x="40028" y="28851"/>
                </a:lnTo>
                <a:lnTo>
                  <a:pt x="45731" y="36000"/>
                </a:lnTo>
                <a:lnTo>
                  <a:pt x="49537" y="40192"/>
                </a:lnTo>
                <a:lnTo>
                  <a:pt x="58846" y="49931"/>
                </a:lnTo>
                <a:lnTo>
                  <a:pt x="70247" y="61573"/>
                </a:lnTo>
                <a:lnTo>
                  <a:pt x="75406" y="65814"/>
                </a:lnTo>
                <a:lnTo>
                  <a:pt x="81704" y="70546"/>
                </a:lnTo>
                <a:lnTo>
                  <a:pt x="88759" y="75606"/>
                </a:lnTo>
                <a:lnTo>
                  <a:pt x="94415" y="80884"/>
                </a:lnTo>
                <a:lnTo>
                  <a:pt x="99138" y="86307"/>
                </a:lnTo>
                <a:lnTo>
                  <a:pt x="103240" y="91828"/>
                </a:lnTo>
                <a:lnTo>
                  <a:pt x="108831" y="97414"/>
                </a:lnTo>
                <a:lnTo>
                  <a:pt x="115417" y="103043"/>
                </a:lnTo>
                <a:lnTo>
                  <a:pt x="122665" y="108700"/>
                </a:lnTo>
                <a:lnTo>
                  <a:pt x="129401" y="114377"/>
                </a:lnTo>
                <a:lnTo>
                  <a:pt x="135798" y="120066"/>
                </a:lnTo>
                <a:lnTo>
                  <a:pt x="141967" y="125764"/>
                </a:lnTo>
                <a:lnTo>
                  <a:pt x="148937" y="131468"/>
                </a:lnTo>
                <a:lnTo>
                  <a:pt x="156441" y="137175"/>
                </a:lnTo>
                <a:lnTo>
                  <a:pt x="164302" y="142885"/>
                </a:lnTo>
                <a:lnTo>
                  <a:pt x="171447" y="147644"/>
                </a:lnTo>
                <a:lnTo>
                  <a:pt x="178116" y="151770"/>
                </a:lnTo>
                <a:lnTo>
                  <a:pt x="184466" y="155472"/>
                </a:lnTo>
                <a:lnTo>
                  <a:pt x="190605" y="159846"/>
                </a:lnTo>
                <a:lnTo>
                  <a:pt x="196602" y="164666"/>
                </a:lnTo>
                <a:lnTo>
                  <a:pt x="202506" y="169785"/>
                </a:lnTo>
                <a:lnTo>
                  <a:pt x="208346" y="174150"/>
                </a:lnTo>
                <a:lnTo>
                  <a:pt x="214145" y="178013"/>
                </a:lnTo>
                <a:lnTo>
                  <a:pt x="219916" y="181540"/>
                </a:lnTo>
                <a:lnTo>
                  <a:pt x="224716" y="185797"/>
                </a:lnTo>
                <a:lnTo>
                  <a:pt x="228868" y="190540"/>
                </a:lnTo>
                <a:lnTo>
                  <a:pt x="232589" y="195606"/>
                </a:lnTo>
                <a:lnTo>
                  <a:pt x="236974" y="199937"/>
                </a:lnTo>
                <a:lnTo>
                  <a:pt x="241803" y="203776"/>
                </a:lnTo>
                <a:lnTo>
                  <a:pt x="246927" y="207288"/>
                </a:lnTo>
                <a:lnTo>
                  <a:pt x="255160" y="213731"/>
                </a:lnTo>
                <a:lnTo>
                  <a:pt x="262947" y="219769"/>
                </a:lnTo>
                <a:lnTo>
                  <a:pt x="267691" y="222713"/>
                </a:lnTo>
                <a:lnTo>
                  <a:pt x="282893" y="23145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3"/>
          <p:cNvSpPr/>
          <p:nvPr/>
        </p:nvSpPr>
        <p:spPr>
          <a:xfrm>
            <a:off x="5746432" y="2751772"/>
            <a:ext cx="222886" cy="197168"/>
          </a:xfrm>
          <a:custGeom>
            <a:avLst/>
            <a:gdLst/>
            <a:ahLst/>
            <a:cxnLst/>
            <a:rect l="0" t="0" r="0" b="0"/>
            <a:pathLst>
              <a:path w="222886" h="197168">
                <a:moveTo>
                  <a:pt x="222885" y="0"/>
                </a:moveTo>
                <a:lnTo>
                  <a:pt x="218334" y="0"/>
                </a:lnTo>
                <a:lnTo>
                  <a:pt x="216041" y="953"/>
                </a:lnTo>
                <a:lnTo>
                  <a:pt x="210953" y="4551"/>
                </a:lnTo>
                <a:lnTo>
                  <a:pt x="208263" y="5892"/>
                </a:lnTo>
                <a:lnTo>
                  <a:pt x="202734" y="7381"/>
                </a:lnTo>
                <a:lnTo>
                  <a:pt x="197102" y="10583"/>
                </a:lnTo>
                <a:lnTo>
                  <a:pt x="190471" y="15181"/>
                </a:lnTo>
                <a:lnTo>
                  <a:pt x="186035" y="17741"/>
                </a:lnTo>
                <a:lnTo>
                  <a:pt x="181174" y="20400"/>
                </a:lnTo>
                <a:lnTo>
                  <a:pt x="176028" y="24077"/>
                </a:lnTo>
                <a:lnTo>
                  <a:pt x="170692" y="28434"/>
                </a:lnTo>
                <a:lnTo>
                  <a:pt x="165230" y="33244"/>
                </a:lnTo>
                <a:lnTo>
                  <a:pt x="159683" y="38355"/>
                </a:lnTo>
                <a:lnTo>
                  <a:pt x="148440" y="49114"/>
                </a:lnTo>
                <a:lnTo>
                  <a:pt x="106906" y="90296"/>
                </a:lnTo>
                <a:lnTo>
                  <a:pt x="99846" y="96392"/>
                </a:lnTo>
                <a:lnTo>
                  <a:pt x="92282" y="102361"/>
                </a:lnTo>
                <a:lnTo>
                  <a:pt x="84381" y="108246"/>
                </a:lnTo>
                <a:lnTo>
                  <a:pt x="77209" y="114074"/>
                </a:lnTo>
                <a:lnTo>
                  <a:pt x="70523" y="119864"/>
                </a:lnTo>
                <a:lnTo>
                  <a:pt x="64161" y="125630"/>
                </a:lnTo>
                <a:lnTo>
                  <a:pt x="52010" y="137115"/>
                </a:lnTo>
                <a:lnTo>
                  <a:pt x="23396" y="165231"/>
                </a:lnTo>
                <a:lnTo>
                  <a:pt x="20360" y="169209"/>
                </a:lnTo>
                <a:lnTo>
                  <a:pt x="17383" y="173766"/>
                </a:lnTo>
                <a:lnTo>
                  <a:pt x="14446" y="178709"/>
                </a:lnTo>
                <a:lnTo>
                  <a:pt x="11536" y="182004"/>
                </a:lnTo>
                <a:lnTo>
                  <a:pt x="8643" y="184201"/>
                </a:lnTo>
                <a:lnTo>
                  <a:pt x="5762" y="185666"/>
                </a:lnTo>
                <a:lnTo>
                  <a:pt x="3841" y="187595"/>
                </a:lnTo>
                <a:lnTo>
                  <a:pt x="2561" y="189833"/>
                </a:lnTo>
                <a:lnTo>
                  <a:pt x="0" y="19716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4"/>
          <p:cNvSpPr/>
          <p:nvPr/>
        </p:nvSpPr>
        <p:spPr>
          <a:xfrm>
            <a:off x="6243637" y="2786062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8573"/>
                </a:moveTo>
                <a:lnTo>
                  <a:pt x="27532" y="8573"/>
                </a:lnTo>
                <a:lnTo>
                  <a:pt x="31690" y="7620"/>
                </a:lnTo>
                <a:lnTo>
                  <a:pt x="36367" y="6033"/>
                </a:lnTo>
                <a:lnTo>
                  <a:pt x="41390" y="4022"/>
                </a:lnTo>
                <a:lnTo>
                  <a:pt x="47596" y="2681"/>
                </a:lnTo>
                <a:lnTo>
                  <a:pt x="54590" y="1787"/>
                </a:lnTo>
                <a:lnTo>
                  <a:pt x="62111" y="1192"/>
                </a:lnTo>
                <a:lnTo>
                  <a:pt x="69030" y="795"/>
                </a:lnTo>
                <a:lnTo>
                  <a:pt x="81798" y="353"/>
                </a:lnTo>
                <a:lnTo>
                  <a:pt x="120627" y="47"/>
                </a:lnTo>
                <a:lnTo>
                  <a:pt x="215465" y="0"/>
                </a:lnTo>
                <a:lnTo>
                  <a:pt x="218891" y="953"/>
                </a:lnTo>
                <a:lnTo>
                  <a:pt x="222128" y="2540"/>
                </a:lnTo>
                <a:lnTo>
                  <a:pt x="231458" y="857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5"/>
          <p:cNvSpPr/>
          <p:nvPr/>
        </p:nvSpPr>
        <p:spPr>
          <a:xfrm>
            <a:off x="6295072" y="2888932"/>
            <a:ext cx="180024" cy="1"/>
          </a:xfrm>
          <a:custGeom>
            <a:avLst/>
            <a:gdLst/>
            <a:ahLst/>
            <a:cxnLst/>
            <a:rect l="0" t="0" r="0" b="0"/>
            <a:pathLst>
              <a:path w="180024" h="1">
                <a:moveTo>
                  <a:pt x="0" y="0"/>
                </a:move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26"/>
          <p:cNvSpPr/>
          <p:nvPr/>
        </p:nvSpPr>
        <p:spPr>
          <a:xfrm>
            <a:off x="6655117" y="2657622"/>
            <a:ext cx="265749" cy="334146"/>
          </a:xfrm>
          <a:custGeom>
            <a:avLst/>
            <a:gdLst/>
            <a:ahLst/>
            <a:cxnLst/>
            <a:rect l="0" t="0" r="0" b="0"/>
            <a:pathLst>
              <a:path w="265749" h="334146">
                <a:moveTo>
                  <a:pt x="0" y="51288"/>
                </a:moveTo>
                <a:lnTo>
                  <a:pt x="0" y="46737"/>
                </a:lnTo>
                <a:lnTo>
                  <a:pt x="1905" y="44444"/>
                </a:lnTo>
                <a:lnTo>
                  <a:pt x="9102" y="39356"/>
                </a:lnTo>
                <a:lnTo>
                  <a:pt x="14761" y="35687"/>
                </a:lnTo>
                <a:lnTo>
                  <a:pt x="21166" y="32289"/>
                </a:lnTo>
                <a:lnTo>
                  <a:pt x="25541" y="30049"/>
                </a:lnTo>
                <a:lnTo>
                  <a:pt x="31315" y="27604"/>
                </a:lnTo>
                <a:lnTo>
                  <a:pt x="38022" y="25021"/>
                </a:lnTo>
                <a:lnTo>
                  <a:pt x="45350" y="22346"/>
                </a:lnTo>
                <a:lnTo>
                  <a:pt x="52141" y="19611"/>
                </a:lnTo>
                <a:lnTo>
                  <a:pt x="58573" y="16835"/>
                </a:lnTo>
                <a:lnTo>
                  <a:pt x="64766" y="14032"/>
                </a:lnTo>
                <a:lnTo>
                  <a:pt x="72705" y="11210"/>
                </a:lnTo>
                <a:lnTo>
                  <a:pt x="81808" y="8377"/>
                </a:lnTo>
                <a:lnTo>
                  <a:pt x="91686" y="5535"/>
                </a:lnTo>
                <a:lnTo>
                  <a:pt x="101129" y="3641"/>
                </a:lnTo>
                <a:lnTo>
                  <a:pt x="110282" y="2378"/>
                </a:lnTo>
                <a:lnTo>
                  <a:pt x="119241" y="1536"/>
                </a:lnTo>
                <a:lnTo>
                  <a:pt x="128072" y="975"/>
                </a:lnTo>
                <a:lnTo>
                  <a:pt x="145503" y="352"/>
                </a:lnTo>
                <a:lnTo>
                  <a:pt x="171382" y="0"/>
                </a:lnTo>
                <a:lnTo>
                  <a:pt x="179978" y="904"/>
                </a:lnTo>
                <a:lnTo>
                  <a:pt x="188566" y="2458"/>
                </a:lnTo>
                <a:lnTo>
                  <a:pt x="197148" y="4447"/>
                </a:lnTo>
                <a:lnTo>
                  <a:pt x="203822" y="6726"/>
                </a:lnTo>
                <a:lnTo>
                  <a:pt x="209224" y="9197"/>
                </a:lnTo>
                <a:lnTo>
                  <a:pt x="213777" y="11797"/>
                </a:lnTo>
                <a:lnTo>
                  <a:pt x="221377" y="17226"/>
                </a:lnTo>
                <a:lnTo>
                  <a:pt x="227930" y="22814"/>
                </a:lnTo>
                <a:lnTo>
                  <a:pt x="234018" y="28473"/>
                </a:lnTo>
                <a:lnTo>
                  <a:pt x="236022" y="32268"/>
                </a:lnTo>
                <a:lnTo>
                  <a:pt x="238249" y="41564"/>
                </a:lnTo>
                <a:lnTo>
                  <a:pt x="237890" y="46710"/>
                </a:lnTo>
                <a:lnTo>
                  <a:pt x="236698" y="52046"/>
                </a:lnTo>
                <a:lnTo>
                  <a:pt x="234951" y="57508"/>
                </a:lnTo>
                <a:lnTo>
                  <a:pt x="233787" y="63055"/>
                </a:lnTo>
                <a:lnTo>
                  <a:pt x="233010" y="68657"/>
                </a:lnTo>
                <a:lnTo>
                  <a:pt x="232493" y="74297"/>
                </a:lnTo>
                <a:lnTo>
                  <a:pt x="230243" y="80915"/>
                </a:lnTo>
                <a:lnTo>
                  <a:pt x="226838" y="88184"/>
                </a:lnTo>
                <a:lnTo>
                  <a:pt x="218926" y="102928"/>
                </a:lnTo>
                <a:lnTo>
                  <a:pt x="212236" y="115832"/>
                </a:lnTo>
                <a:lnTo>
                  <a:pt x="208166" y="122892"/>
                </a:lnTo>
                <a:lnTo>
                  <a:pt x="203547" y="130456"/>
                </a:lnTo>
                <a:lnTo>
                  <a:pt x="198563" y="138357"/>
                </a:lnTo>
                <a:lnTo>
                  <a:pt x="193336" y="145529"/>
                </a:lnTo>
                <a:lnTo>
                  <a:pt x="187945" y="152215"/>
                </a:lnTo>
                <a:lnTo>
                  <a:pt x="182447" y="158578"/>
                </a:lnTo>
                <a:lnTo>
                  <a:pt x="176876" y="165677"/>
                </a:lnTo>
                <a:lnTo>
                  <a:pt x="171257" y="173267"/>
                </a:lnTo>
                <a:lnTo>
                  <a:pt x="165606" y="181185"/>
                </a:lnTo>
                <a:lnTo>
                  <a:pt x="159935" y="188368"/>
                </a:lnTo>
                <a:lnTo>
                  <a:pt x="154248" y="195062"/>
                </a:lnTo>
                <a:lnTo>
                  <a:pt x="148552" y="201430"/>
                </a:lnTo>
                <a:lnTo>
                  <a:pt x="137143" y="213585"/>
                </a:lnTo>
                <a:lnTo>
                  <a:pt x="114296" y="236910"/>
                </a:lnTo>
                <a:lnTo>
                  <a:pt x="109535" y="242664"/>
                </a:lnTo>
                <a:lnTo>
                  <a:pt x="105409" y="248404"/>
                </a:lnTo>
                <a:lnTo>
                  <a:pt x="101705" y="254136"/>
                </a:lnTo>
                <a:lnTo>
                  <a:pt x="97331" y="258910"/>
                </a:lnTo>
                <a:lnTo>
                  <a:pt x="92509" y="263045"/>
                </a:lnTo>
                <a:lnTo>
                  <a:pt x="87391" y="266754"/>
                </a:lnTo>
                <a:lnTo>
                  <a:pt x="79163" y="275956"/>
                </a:lnTo>
                <a:lnTo>
                  <a:pt x="72331" y="285443"/>
                </a:lnTo>
                <a:lnTo>
                  <a:pt x="66120" y="292834"/>
                </a:lnTo>
                <a:lnTo>
                  <a:pt x="62724" y="299294"/>
                </a:lnTo>
                <a:lnTo>
                  <a:pt x="61215" y="305340"/>
                </a:lnTo>
                <a:lnTo>
                  <a:pt x="60366" y="314099"/>
                </a:lnTo>
                <a:lnTo>
                  <a:pt x="60166" y="319858"/>
                </a:lnTo>
                <a:lnTo>
                  <a:pt x="61066" y="321774"/>
                </a:lnTo>
                <a:lnTo>
                  <a:pt x="62618" y="323052"/>
                </a:lnTo>
                <a:lnTo>
                  <a:pt x="64606" y="323904"/>
                </a:lnTo>
                <a:lnTo>
                  <a:pt x="71953" y="329654"/>
                </a:lnTo>
                <a:lnTo>
                  <a:pt x="74639" y="331162"/>
                </a:lnTo>
                <a:lnTo>
                  <a:pt x="80163" y="332839"/>
                </a:lnTo>
                <a:lnTo>
                  <a:pt x="85793" y="333584"/>
                </a:lnTo>
                <a:lnTo>
                  <a:pt x="92423" y="333915"/>
                </a:lnTo>
                <a:lnTo>
                  <a:pt x="106865" y="334101"/>
                </a:lnTo>
                <a:lnTo>
                  <a:pt x="117663" y="334145"/>
                </a:lnTo>
                <a:lnTo>
                  <a:pt x="123210" y="333204"/>
                </a:lnTo>
                <a:lnTo>
                  <a:pt x="128813" y="331625"/>
                </a:lnTo>
                <a:lnTo>
                  <a:pt x="134453" y="329619"/>
                </a:lnTo>
                <a:lnTo>
                  <a:pt x="141070" y="328282"/>
                </a:lnTo>
                <a:lnTo>
                  <a:pt x="148339" y="327390"/>
                </a:lnTo>
                <a:lnTo>
                  <a:pt x="156043" y="326796"/>
                </a:lnTo>
                <a:lnTo>
                  <a:pt x="164036" y="325447"/>
                </a:lnTo>
                <a:lnTo>
                  <a:pt x="172222" y="323596"/>
                </a:lnTo>
                <a:lnTo>
                  <a:pt x="210444" y="313780"/>
                </a:lnTo>
                <a:lnTo>
                  <a:pt x="219354" y="311055"/>
                </a:lnTo>
                <a:lnTo>
                  <a:pt x="227198" y="308286"/>
                </a:lnTo>
                <a:lnTo>
                  <a:pt x="234333" y="305488"/>
                </a:lnTo>
                <a:lnTo>
                  <a:pt x="240994" y="303622"/>
                </a:lnTo>
                <a:lnTo>
                  <a:pt x="247340" y="302378"/>
                </a:lnTo>
                <a:lnTo>
                  <a:pt x="265748" y="29989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27"/>
          <p:cNvSpPr/>
          <p:nvPr/>
        </p:nvSpPr>
        <p:spPr>
          <a:xfrm>
            <a:off x="7032307" y="2657518"/>
            <a:ext cx="272467" cy="313170"/>
          </a:xfrm>
          <a:custGeom>
            <a:avLst/>
            <a:gdLst/>
            <a:ahLst/>
            <a:cxnLst/>
            <a:rect l="0" t="0" r="0" b="0"/>
            <a:pathLst>
              <a:path w="272467" h="313170">
                <a:moveTo>
                  <a:pt x="0" y="42819"/>
                </a:moveTo>
                <a:lnTo>
                  <a:pt x="0" y="27219"/>
                </a:lnTo>
                <a:lnTo>
                  <a:pt x="2541" y="23821"/>
                </a:lnTo>
                <a:lnTo>
                  <a:pt x="9325" y="16552"/>
                </a:lnTo>
                <a:lnTo>
                  <a:pt x="11932" y="13878"/>
                </a:lnTo>
                <a:lnTo>
                  <a:pt x="19908" y="8366"/>
                </a:lnTo>
                <a:lnTo>
                  <a:pt x="24702" y="5563"/>
                </a:lnTo>
                <a:lnTo>
                  <a:pt x="29803" y="3694"/>
                </a:lnTo>
                <a:lnTo>
                  <a:pt x="35109" y="2448"/>
                </a:lnTo>
                <a:lnTo>
                  <a:pt x="40551" y="1618"/>
                </a:lnTo>
                <a:lnTo>
                  <a:pt x="46084" y="1064"/>
                </a:lnTo>
                <a:lnTo>
                  <a:pt x="51678" y="695"/>
                </a:lnTo>
                <a:lnTo>
                  <a:pt x="57312" y="449"/>
                </a:lnTo>
                <a:lnTo>
                  <a:pt x="71192" y="175"/>
                </a:lnTo>
                <a:lnTo>
                  <a:pt x="107937" y="0"/>
                </a:lnTo>
                <a:lnTo>
                  <a:pt x="117679" y="938"/>
                </a:lnTo>
                <a:lnTo>
                  <a:pt x="127030" y="2516"/>
                </a:lnTo>
                <a:lnTo>
                  <a:pt x="136122" y="4520"/>
                </a:lnTo>
                <a:lnTo>
                  <a:pt x="144088" y="6809"/>
                </a:lnTo>
                <a:lnTo>
                  <a:pt x="151304" y="9288"/>
                </a:lnTo>
                <a:lnTo>
                  <a:pt x="158019" y="11892"/>
                </a:lnTo>
                <a:lnTo>
                  <a:pt x="173101" y="17326"/>
                </a:lnTo>
                <a:lnTo>
                  <a:pt x="181124" y="20109"/>
                </a:lnTo>
                <a:lnTo>
                  <a:pt x="186471" y="22916"/>
                </a:lnTo>
                <a:lnTo>
                  <a:pt x="190037" y="25741"/>
                </a:lnTo>
                <a:lnTo>
                  <a:pt x="194951" y="32371"/>
                </a:lnTo>
                <a:lnTo>
                  <a:pt x="200309" y="41668"/>
                </a:lnTo>
                <a:lnTo>
                  <a:pt x="201167" y="46814"/>
                </a:lnTo>
                <a:lnTo>
                  <a:pt x="200787" y="52150"/>
                </a:lnTo>
                <a:lnTo>
                  <a:pt x="199581" y="57612"/>
                </a:lnTo>
                <a:lnTo>
                  <a:pt x="198776" y="63159"/>
                </a:lnTo>
                <a:lnTo>
                  <a:pt x="198240" y="68761"/>
                </a:lnTo>
                <a:lnTo>
                  <a:pt x="197883" y="74401"/>
                </a:lnTo>
                <a:lnTo>
                  <a:pt x="195739" y="80066"/>
                </a:lnTo>
                <a:lnTo>
                  <a:pt x="192406" y="85748"/>
                </a:lnTo>
                <a:lnTo>
                  <a:pt x="188277" y="91441"/>
                </a:lnTo>
                <a:lnTo>
                  <a:pt x="183621" y="97141"/>
                </a:lnTo>
                <a:lnTo>
                  <a:pt x="178611" y="102846"/>
                </a:lnTo>
                <a:lnTo>
                  <a:pt x="168918" y="113313"/>
                </a:lnTo>
                <a:lnTo>
                  <a:pt x="161435" y="121140"/>
                </a:lnTo>
                <a:lnTo>
                  <a:pt x="157153" y="124560"/>
                </a:lnTo>
                <a:lnTo>
                  <a:pt x="152393" y="127793"/>
                </a:lnTo>
                <a:lnTo>
                  <a:pt x="147316" y="130901"/>
                </a:lnTo>
                <a:lnTo>
                  <a:pt x="142025" y="133925"/>
                </a:lnTo>
                <a:lnTo>
                  <a:pt x="131068" y="139826"/>
                </a:lnTo>
                <a:lnTo>
                  <a:pt x="126431" y="142733"/>
                </a:lnTo>
                <a:lnTo>
                  <a:pt x="118739" y="148503"/>
                </a:lnTo>
                <a:lnTo>
                  <a:pt x="111632" y="154112"/>
                </a:lnTo>
                <a:lnTo>
                  <a:pt x="111499" y="158768"/>
                </a:lnTo>
                <a:lnTo>
                  <a:pt x="112432" y="160123"/>
                </a:lnTo>
                <a:lnTo>
                  <a:pt x="114008" y="161027"/>
                </a:lnTo>
                <a:lnTo>
                  <a:pt x="116010" y="161629"/>
                </a:lnTo>
                <a:lnTo>
                  <a:pt x="123315" y="162299"/>
                </a:lnTo>
                <a:lnTo>
                  <a:pt x="127931" y="162477"/>
                </a:lnTo>
                <a:lnTo>
                  <a:pt x="143527" y="162728"/>
                </a:lnTo>
                <a:lnTo>
                  <a:pt x="160212" y="162803"/>
                </a:lnTo>
                <a:lnTo>
                  <a:pt x="166817" y="163766"/>
                </a:lnTo>
                <a:lnTo>
                  <a:pt x="174076" y="165360"/>
                </a:lnTo>
                <a:lnTo>
                  <a:pt x="181773" y="167376"/>
                </a:lnTo>
                <a:lnTo>
                  <a:pt x="189763" y="169672"/>
                </a:lnTo>
                <a:lnTo>
                  <a:pt x="206259" y="174763"/>
                </a:lnTo>
                <a:lnTo>
                  <a:pt x="213706" y="177454"/>
                </a:lnTo>
                <a:lnTo>
                  <a:pt x="220576" y="180201"/>
                </a:lnTo>
                <a:lnTo>
                  <a:pt x="227060" y="182984"/>
                </a:lnTo>
                <a:lnTo>
                  <a:pt x="239346" y="188617"/>
                </a:lnTo>
                <a:lnTo>
                  <a:pt x="245289" y="191453"/>
                </a:lnTo>
                <a:lnTo>
                  <a:pt x="250203" y="194296"/>
                </a:lnTo>
                <a:lnTo>
                  <a:pt x="258203" y="199995"/>
                </a:lnTo>
                <a:lnTo>
                  <a:pt x="264935" y="205702"/>
                </a:lnTo>
                <a:lnTo>
                  <a:pt x="268063" y="208558"/>
                </a:lnTo>
                <a:lnTo>
                  <a:pt x="270149" y="212367"/>
                </a:lnTo>
                <a:lnTo>
                  <a:pt x="272466" y="221678"/>
                </a:lnTo>
                <a:lnTo>
                  <a:pt x="271179" y="226829"/>
                </a:lnTo>
                <a:lnTo>
                  <a:pt x="268416" y="232167"/>
                </a:lnTo>
                <a:lnTo>
                  <a:pt x="264669" y="237631"/>
                </a:lnTo>
                <a:lnTo>
                  <a:pt x="257965" y="246242"/>
                </a:lnTo>
                <a:lnTo>
                  <a:pt x="250860" y="254197"/>
                </a:lnTo>
                <a:lnTo>
                  <a:pt x="241350" y="264082"/>
                </a:lnTo>
                <a:lnTo>
                  <a:pt x="236148" y="268433"/>
                </a:lnTo>
                <a:lnTo>
                  <a:pt x="230774" y="272286"/>
                </a:lnTo>
                <a:lnTo>
                  <a:pt x="225287" y="275807"/>
                </a:lnTo>
                <a:lnTo>
                  <a:pt x="218772" y="279107"/>
                </a:lnTo>
                <a:lnTo>
                  <a:pt x="211570" y="282259"/>
                </a:lnTo>
                <a:lnTo>
                  <a:pt x="203912" y="285314"/>
                </a:lnTo>
                <a:lnTo>
                  <a:pt x="187783" y="291247"/>
                </a:lnTo>
                <a:lnTo>
                  <a:pt x="154145" y="302817"/>
                </a:lnTo>
                <a:lnTo>
                  <a:pt x="145625" y="304734"/>
                </a:lnTo>
                <a:lnTo>
                  <a:pt x="137089" y="306011"/>
                </a:lnTo>
                <a:lnTo>
                  <a:pt x="128540" y="306863"/>
                </a:lnTo>
                <a:lnTo>
                  <a:pt x="119983" y="308383"/>
                </a:lnTo>
                <a:lnTo>
                  <a:pt x="111422" y="310349"/>
                </a:lnTo>
                <a:lnTo>
                  <a:pt x="102856" y="312613"/>
                </a:lnTo>
                <a:lnTo>
                  <a:pt x="94288" y="313169"/>
                </a:lnTo>
                <a:lnTo>
                  <a:pt x="85718" y="312587"/>
                </a:lnTo>
                <a:lnTo>
                  <a:pt x="77148" y="311247"/>
                </a:lnTo>
                <a:lnTo>
                  <a:pt x="69530" y="310354"/>
                </a:lnTo>
                <a:lnTo>
                  <a:pt x="62545" y="309758"/>
                </a:lnTo>
                <a:lnTo>
                  <a:pt x="50658" y="309096"/>
                </a:lnTo>
                <a:lnTo>
                  <a:pt x="42199" y="308802"/>
                </a:lnTo>
                <a:lnTo>
                  <a:pt x="38611" y="307771"/>
                </a:lnTo>
                <a:lnTo>
                  <a:pt x="32083" y="304085"/>
                </a:lnTo>
                <a:lnTo>
                  <a:pt x="27603" y="301206"/>
                </a:lnTo>
                <a:lnTo>
                  <a:pt x="24016" y="300533"/>
                </a:lnTo>
                <a:lnTo>
                  <a:pt x="17145" y="29999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28"/>
          <p:cNvSpPr/>
          <p:nvPr/>
        </p:nvSpPr>
        <p:spPr>
          <a:xfrm>
            <a:off x="4100512" y="3377565"/>
            <a:ext cx="265748" cy="8573"/>
          </a:xfrm>
          <a:custGeom>
            <a:avLst/>
            <a:gdLst/>
            <a:ahLst/>
            <a:cxnLst/>
            <a:rect l="0" t="0" r="0" b="0"/>
            <a:pathLst>
              <a:path w="265748" h="8573">
                <a:moveTo>
                  <a:pt x="0" y="8572"/>
                </a:moveTo>
                <a:lnTo>
                  <a:pt x="49114" y="8572"/>
                </a:lnTo>
                <a:lnTo>
                  <a:pt x="54650" y="7619"/>
                </a:lnTo>
                <a:lnTo>
                  <a:pt x="60246" y="6032"/>
                </a:lnTo>
                <a:lnTo>
                  <a:pt x="65882" y="4022"/>
                </a:lnTo>
                <a:lnTo>
                  <a:pt x="71544" y="2680"/>
                </a:lnTo>
                <a:lnTo>
                  <a:pt x="77223" y="1787"/>
                </a:lnTo>
                <a:lnTo>
                  <a:pt x="82915" y="1191"/>
                </a:lnTo>
                <a:lnTo>
                  <a:pt x="89567" y="794"/>
                </a:lnTo>
                <a:lnTo>
                  <a:pt x="104577" y="352"/>
                </a:lnTo>
                <a:lnTo>
                  <a:pt x="172686" y="9"/>
                </a:lnTo>
                <a:lnTo>
                  <a:pt x="211062" y="0"/>
                </a:lnTo>
                <a:lnTo>
                  <a:pt x="217860" y="953"/>
                </a:lnTo>
                <a:lnTo>
                  <a:pt x="225251" y="2540"/>
                </a:lnTo>
                <a:lnTo>
                  <a:pt x="233035" y="4551"/>
                </a:lnTo>
                <a:lnTo>
                  <a:pt x="239176" y="5891"/>
                </a:lnTo>
                <a:lnTo>
                  <a:pt x="244223" y="6785"/>
                </a:lnTo>
                <a:lnTo>
                  <a:pt x="248541" y="7381"/>
                </a:lnTo>
                <a:lnTo>
                  <a:pt x="252371" y="7778"/>
                </a:lnTo>
                <a:lnTo>
                  <a:pt x="255877" y="8043"/>
                </a:lnTo>
                <a:lnTo>
                  <a:pt x="265747" y="857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29"/>
          <p:cNvSpPr/>
          <p:nvPr/>
        </p:nvSpPr>
        <p:spPr>
          <a:xfrm>
            <a:off x="4477702" y="3257550"/>
            <a:ext cx="51436" cy="257176"/>
          </a:xfrm>
          <a:custGeom>
            <a:avLst/>
            <a:gdLst/>
            <a:ahLst/>
            <a:cxnLst/>
            <a:rect l="0" t="0" r="0" b="0"/>
            <a:pathLst>
              <a:path w="51436" h="257176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5892" y="14621"/>
                </a:lnTo>
                <a:lnTo>
                  <a:pt x="7381" y="20151"/>
                </a:lnTo>
                <a:lnTo>
                  <a:pt x="8731" y="23911"/>
                </a:lnTo>
                <a:lnTo>
                  <a:pt x="10583" y="28323"/>
                </a:lnTo>
                <a:lnTo>
                  <a:pt x="12770" y="33170"/>
                </a:lnTo>
                <a:lnTo>
                  <a:pt x="15181" y="39258"/>
                </a:lnTo>
                <a:lnTo>
                  <a:pt x="20400" y="53643"/>
                </a:lnTo>
                <a:lnTo>
                  <a:pt x="23125" y="60527"/>
                </a:lnTo>
                <a:lnTo>
                  <a:pt x="25894" y="67021"/>
                </a:lnTo>
                <a:lnTo>
                  <a:pt x="28693" y="73255"/>
                </a:lnTo>
                <a:lnTo>
                  <a:pt x="30558" y="79317"/>
                </a:lnTo>
                <a:lnTo>
                  <a:pt x="31802" y="85263"/>
                </a:lnTo>
                <a:lnTo>
                  <a:pt x="32631" y="91132"/>
                </a:lnTo>
                <a:lnTo>
                  <a:pt x="33185" y="97902"/>
                </a:lnTo>
                <a:lnTo>
                  <a:pt x="33553" y="105273"/>
                </a:lnTo>
                <a:lnTo>
                  <a:pt x="33962" y="121083"/>
                </a:lnTo>
                <a:lnTo>
                  <a:pt x="34145" y="137635"/>
                </a:lnTo>
                <a:lnTo>
                  <a:pt x="35145" y="145096"/>
                </a:lnTo>
                <a:lnTo>
                  <a:pt x="36765" y="151976"/>
                </a:lnTo>
                <a:lnTo>
                  <a:pt x="38797" y="158467"/>
                </a:lnTo>
                <a:lnTo>
                  <a:pt x="39200" y="164700"/>
                </a:lnTo>
                <a:lnTo>
                  <a:pt x="38516" y="170760"/>
                </a:lnTo>
                <a:lnTo>
                  <a:pt x="37107" y="176705"/>
                </a:lnTo>
                <a:lnTo>
                  <a:pt x="37121" y="183526"/>
                </a:lnTo>
                <a:lnTo>
                  <a:pt x="38082" y="190930"/>
                </a:lnTo>
                <a:lnTo>
                  <a:pt x="39676" y="198724"/>
                </a:lnTo>
                <a:lnTo>
                  <a:pt x="40738" y="204873"/>
                </a:lnTo>
                <a:lnTo>
                  <a:pt x="41446" y="209924"/>
                </a:lnTo>
                <a:lnTo>
                  <a:pt x="41919" y="214244"/>
                </a:lnTo>
                <a:lnTo>
                  <a:pt x="42233" y="219030"/>
                </a:lnTo>
                <a:lnTo>
                  <a:pt x="42443" y="224125"/>
                </a:lnTo>
                <a:lnTo>
                  <a:pt x="42739" y="237857"/>
                </a:lnTo>
                <a:lnTo>
                  <a:pt x="42838" y="246479"/>
                </a:lnTo>
                <a:lnTo>
                  <a:pt x="43799" y="248139"/>
                </a:lnTo>
                <a:lnTo>
                  <a:pt x="45392" y="250199"/>
                </a:lnTo>
                <a:lnTo>
                  <a:pt x="51435" y="25717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30"/>
          <p:cNvSpPr/>
          <p:nvPr/>
        </p:nvSpPr>
        <p:spPr>
          <a:xfrm>
            <a:off x="4632007" y="3214687"/>
            <a:ext cx="60009" cy="300039"/>
          </a:xfrm>
          <a:custGeom>
            <a:avLst/>
            <a:gdLst/>
            <a:ahLst/>
            <a:cxnLst/>
            <a:rect l="0" t="0" r="0" b="0"/>
            <a:pathLst>
              <a:path w="60009" h="300039">
                <a:moveTo>
                  <a:pt x="0" y="0"/>
                </a:moveTo>
                <a:lnTo>
                  <a:pt x="0" y="17321"/>
                </a:lnTo>
                <a:lnTo>
                  <a:pt x="953" y="21072"/>
                </a:lnTo>
                <a:lnTo>
                  <a:pt x="2540" y="24526"/>
                </a:lnTo>
                <a:lnTo>
                  <a:pt x="4551" y="27781"/>
                </a:lnTo>
                <a:lnTo>
                  <a:pt x="6844" y="31855"/>
                </a:lnTo>
                <a:lnTo>
                  <a:pt x="11932" y="41463"/>
                </a:lnTo>
                <a:lnTo>
                  <a:pt x="13670" y="46692"/>
                </a:lnTo>
                <a:lnTo>
                  <a:pt x="14828" y="52083"/>
                </a:lnTo>
                <a:lnTo>
                  <a:pt x="15600" y="57582"/>
                </a:lnTo>
                <a:lnTo>
                  <a:pt x="17068" y="63153"/>
                </a:lnTo>
                <a:lnTo>
                  <a:pt x="18999" y="68772"/>
                </a:lnTo>
                <a:lnTo>
                  <a:pt x="21238" y="74423"/>
                </a:lnTo>
                <a:lnTo>
                  <a:pt x="23684" y="80095"/>
                </a:lnTo>
                <a:lnTo>
                  <a:pt x="28941" y="91478"/>
                </a:lnTo>
                <a:lnTo>
                  <a:pt x="30724" y="97181"/>
                </a:lnTo>
                <a:lnTo>
                  <a:pt x="31913" y="102887"/>
                </a:lnTo>
                <a:lnTo>
                  <a:pt x="32705" y="108596"/>
                </a:lnTo>
                <a:lnTo>
                  <a:pt x="34186" y="114308"/>
                </a:lnTo>
                <a:lnTo>
                  <a:pt x="36126" y="120020"/>
                </a:lnTo>
                <a:lnTo>
                  <a:pt x="38371" y="125733"/>
                </a:lnTo>
                <a:lnTo>
                  <a:pt x="43407" y="139702"/>
                </a:lnTo>
                <a:lnTo>
                  <a:pt x="46083" y="147427"/>
                </a:lnTo>
                <a:lnTo>
                  <a:pt x="47867" y="154482"/>
                </a:lnTo>
                <a:lnTo>
                  <a:pt x="49056" y="161091"/>
                </a:lnTo>
                <a:lnTo>
                  <a:pt x="49849" y="167401"/>
                </a:lnTo>
                <a:lnTo>
                  <a:pt x="50378" y="173513"/>
                </a:lnTo>
                <a:lnTo>
                  <a:pt x="50730" y="179493"/>
                </a:lnTo>
                <a:lnTo>
                  <a:pt x="51122" y="191217"/>
                </a:lnTo>
                <a:lnTo>
                  <a:pt x="51373" y="214266"/>
                </a:lnTo>
                <a:lnTo>
                  <a:pt x="51432" y="257145"/>
                </a:lnTo>
                <a:lnTo>
                  <a:pt x="52385" y="261918"/>
                </a:lnTo>
                <a:lnTo>
                  <a:pt x="53974" y="267004"/>
                </a:lnTo>
                <a:lnTo>
                  <a:pt x="55985" y="272300"/>
                </a:lnTo>
                <a:lnTo>
                  <a:pt x="57326" y="276783"/>
                </a:lnTo>
                <a:lnTo>
                  <a:pt x="58815" y="284305"/>
                </a:lnTo>
                <a:lnTo>
                  <a:pt x="59851" y="293062"/>
                </a:lnTo>
                <a:lnTo>
                  <a:pt x="60008" y="30003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31"/>
          <p:cNvSpPr/>
          <p:nvPr/>
        </p:nvSpPr>
        <p:spPr>
          <a:xfrm>
            <a:off x="4846673" y="3334702"/>
            <a:ext cx="196815" cy="180024"/>
          </a:xfrm>
          <a:custGeom>
            <a:avLst/>
            <a:gdLst/>
            <a:ahLst/>
            <a:cxnLst/>
            <a:rect l="0" t="0" r="0" b="0"/>
            <a:pathLst>
              <a:path w="196815" h="180024">
                <a:moveTo>
                  <a:pt x="8219" y="0"/>
                </a:moveTo>
                <a:lnTo>
                  <a:pt x="838" y="0"/>
                </a:lnTo>
                <a:lnTo>
                  <a:pt x="441" y="952"/>
                </a:lnTo>
                <a:lnTo>
                  <a:pt x="0" y="4551"/>
                </a:lnTo>
                <a:lnTo>
                  <a:pt x="835" y="5892"/>
                </a:lnTo>
                <a:lnTo>
                  <a:pt x="2344" y="6785"/>
                </a:lnTo>
                <a:lnTo>
                  <a:pt x="4302" y="7381"/>
                </a:lnTo>
                <a:lnTo>
                  <a:pt x="9018" y="10583"/>
                </a:lnTo>
                <a:lnTo>
                  <a:pt x="11609" y="12770"/>
                </a:lnTo>
                <a:lnTo>
                  <a:pt x="13336" y="15181"/>
                </a:lnTo>
                <a:lnTo>
                  <a:pt x="15256" y="20400"/>
                </a:lnTo>
                <a:lnTo>
                  <a:pt x="18649" y="25894"/>
                </a:lnTo>
                <a:lnTo>
                  <a:pt x="20887" y="28693"/>
                </a:lnTo>
                <a:lnTo>
                  <a:pt x="22380" y="31511"/>
                </a:lnTo>
                <a:lnTo>
                  <a:pt x="23375" y="34342"/>
                </a:lnTo>
                <a:lnTo>
                  <a:pt x="24038" y="37182"/>
                </a:lnTo>
                <a:lnTo>
                  <a:pt x="26385" y="40028"/>
                </a:lnTo>
                <a:lnTo>
                  <a:pt x="29854" y="42878"/>
                </a:lnTo>
                <a:lnTo>
                  <a:pt x="34072" y="45730"/>
                </a:lnTo>
                <a:lnTo>
                  <a:pt x="37837" y="48584"/>
                </a:lnTo>
                <a:lnTo>
                  <a:pt x="41300" y="51440"/>
                </a:lnTo>
                <a:lnTo>
                  <a:pt x="44561" y="54296"/>
                </a:lnTo>
                <a:lnTo>
                  <a:pt x="48639" y="58105"/>
                </a:lnTo>
                <a:lnTo>
                  <a:pt x="66333" y="75366"/>
                </a:lnTo>
                <a:lnTo>
                  <a:pt x="69822" y="78819"/>
                </a:lnTo>
                <a:lnTo>
                  <a:pt x="72148" y="82073"/>
                </a:lnTo>
                <a:lnTo>
                  <a:pt x="73698" y="85196"/>
                </a:lnTo>
                <a:lnTo>
                  <a:pt x="74732" y="88230"/>
                </a:lnTo>
                <a:lnTo>
                  <a:pt x="77326" y="92157"/>
                </a:lnTo>
                <a:lnTo>
                  <a:pt x="80960" y="96681"/>
                </a:lnTo>
                <a:lnTo>
                  <a:pt x="85288" y="101601"/>
                </a:lnTo>
                <a:lnTo>
                  <a:pt x="90078" y="105834"/>
                </a:lnTo>
                <a:lnTo>
                  <a:pt x="95177" y="109609"/>
                </a:lnTo>
                <a:lnTo>
                  <a:pt x="100481" y="113078"/>
                </a:lnTo>
                <a:lnTo>
                  <a:pt x="105922" y="117295"/>
                </a:lnTo>
                <a:lnTo>
                  <a:pt x="111454" y="122012"/>
                </a:lnTo>
                <a:lnTo>
                  <a:pt x="117048" y="127061"/>
                </a:lnTo>
                <a:lnTo>
                  <a:pt x="122682" y="131380"/>
                </a:lnTo>
                <a:lnTo>
                  <a:pt x="128342" y="135212"/>
                </a:lnTo>
                <a:lnTo>
                  <a:pt x="134021" y="138718"/>
                </a:lnTo>
                <a:lnTo>
                  <a:pt x="138760" y="142009"/>
                </a:lnTo>
                <a:lnTo>
                  <a:pt x="142871" y="145155"/>
                </a:lnTo>
                <a:lnTo>
                  <a:pt x="146565" y="148205"/>
                </a:lnTo>
                <a:lnTo>
                  <a:pt x="150932" y="151191"/>
                </a:lnTo>
                <a:lnTo>
                  <a:pt x="155749" y="154134"/>
                </a:lnTo>
                <a:lnTo>
                  <a:pt x="160865" y="157049"/>
                </a:lnTo>
                <a:lnTo>
                  <a:pt x="165228" y="159944"/>
                </a:lnTo>
                <a:lnTo>
                  <a:pt x="169089" y="162827"/>
                </a:lnTo>
                <a:lnTo>
                  <a:pt x="172616" y="165701"/>
                </a:lnTo>
                <a:lnTo>
                  <a:pt x="175920" y="167617"/>
                </a:lnTo>
                <a:lnTo>
                  <a:pt x="179074" y="168895"/>
                </a:lnTo>
                <a:lnTo>
                  <a:pt x="182130" y="169747"/>
                </a:lnTo>
                <a:lnTo>
                  <a:pt x="188065" y="173233"/>
                </a:lnTo>
                <a:lnTo>
                  <a:pt x="196814" y="18002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32"/>
          <p:cNvSpPr/>
          <p:nvPr/>
        </p:nvSpPr>
        <p:spPr>
          <a:xfrm>
            <a:off x="4803457" y="3326129"/>
            <a:ext cx="205741" cy="197169"/>
          </a:xfrm>
          <a:custGeom>
            <a:avLst/>
            <a:gdLst/>
            <a:ahLst/>
            <a:cxnLst/>
            <a:rect l="0" t="0" r="0" b="0"/>
            <a:pathLst>
              <a:path w="205741" h="197169">
                <a:moveTo>
                  <a:pt x="205740" y="0"/>
                </a:moveTo>
                <a:lnTo>
                  <a:pt x="205740" y="4552"/>
                </a:lnTo>
                <a:lnTo>
                  <a:pt x="204788" y="5892"/>
                </a:lnTo>
                <a:lnTo>
                  <a:pt x="203200" y="6786"/>
                </a:lnTo>
                <a:lnTo>
                  <a:pt x="201189" y="7381"/>
                </a:lnTo>
                <a:lnTo>
                  <a:pt x="199848" y="8731"/>
                </a:lnTo>
                <a:lnTo>
                  <a:pt x="198955" y="10583"/>
                </a:lnTo>
                <a:lnTo>
                  <a:pt x="198359" y="12771"/>
                </a:lnTo>
                <a:lnTo>
                  <a:pt x="195157" y="17741"/>
                </a:lnTo>
                <a:lnTo>
                  <a:pt x="192970" y="20400"/>
                </a:lnTo>
                <a:lnTo>
                  <a:pt x="189606" y="24078"/>
                </a:lnTo>
                <a:lnTo>
                  <a:pt x="180789" y="33244"/>
                </a:lnTo>
                <a:lnTo>
                  <a:pt x="148407" y="65882"/>
                </a:lnTo>
                <a:lnTo>
                  <a:pt x="141800" y="71544"/>
                </a:lnTo>
                <a:lnTo>
                  <a:pt x="134539" y="77224"/>
                </a:lnTo>
                <a:lnTo>
                  <a:pt x="126840" y="82916"/>
                </a:lnTo>
                <a:lnTo>
                  <a:pt x="110666" y="94319"/>
                </a:lnTo>
                <a:lnTo>
                  <a:pt x="102352" y="100027"/>
                </a:lnTo>
                <a:lnTo>
                  <a:pt x="94905" y="105737"/>
                </a:lnTo>
                <a:lnTo>
                  <a:pt x="88035" y="111449"/>
                </a:lnTo>
                <a:lnTo>
                  <a:pt x="81550" y="117162"/>
                </a:lnTo>
                <a:lnTo>
                  <a:pt x="69264" y="128590"/>
                </a:lnTo>
                <a:lnTo>
                  <a:pt x="50406" y="146898"/>
                </a:lnTo>
                <a:lnTo>
                  <a:pt x="28763" y="168417"/>
                </a:lnTo>
                <a:lnTo>
                  <a:pt x="25843" y="170381"/>
                </a:lnTo>
                <a:lnTo>
                  <a:pt x="21991" y="172643"/>
                </a:lnTo>
                <a:lnTo>
                  <a:pt x="17518" y="175103"/>
                </a:lnTo>
                <a:lnTo>
                  <a:pt x="14536" y="177695"/>
                </a:lnTo>
                <a:lnTo>
                  <a:pt x="12549" y="180376"/>
                </a:lnTo>
                <a:lnTo>
                  <a:pt x="11223" y="183116"/>
                </a:lnTo>
                <a:lnTo>
                  <a:pt x="9387" y="184943"/>
                </a:lnTo>
                <a:lnTo>
                  <a:pt x="7210" y="186160"/>
                </a:lnTo>
                <a:lnTo>
                  <a:pt x="4808" y="186972"/>
                </a:lnTo>
                <a:lnTo>
                  <a:pt x="3205" y="188466"/>
                </a:lnTo>
                <a:lnTo>
                  <a:pt x="2137" y="190414"/>
                </a:ln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33"/>
          <p:cNvSpPr/>
          <p:nvPr/>
        </p:nvSpPr>
        <p:spPr>
          <a:xfrm>
            <a:off x="5300662" y="3403282"/>
            <a:ext cx="257176" cy="8469"/>
          </a:xfrm>
          <a:custGeom>
            <a:avLst/>
            <a:gdLst/>
            <a:ahLst/>
            <a:cxnLst/>
            <a:rect l="0" t="0" r="0" b="0"/>
            <a:pathLst>
              <a:path w="257176" h="8469">
                <a:moveTo>
                  <a:pt x="0" y="0"/>
                </a:moveTo>
                <a:lnTo>
                  <a:pt x="27780" y="0"/>
                </a:lnTo>
                <a:lnTo>
                  <a:pt x="30903" y="953"/>
                </a:lnTo>
                <a:lnTo>
                  <a:pt x="33937" y="2540"/>
                </a:lnTo>
                <a:lnTo>
                  <a:pt x="36912" y="4551"/>
                </a:lnTo>
                <a:lnTo>
                  <a:pt x="40801" y="5892"/>
                </a:lnTo>
                <a:lnTo>
                  <a:pt x="45298" y="6785"/>
                </a:lnTo>
                <a:lnTo>
                  <a:pt x="50201" y="7381"/>
                </a:lnTo>
                <a:lnTo>
                  <a:pt x="55375" y="7778"/>
                </a:lnTo>
                <a:lnTo>
                  <a:pt x="60729" y="8043"/>
                </a:lnTo>
                <a:lnTo>
                  <a:pt x="71758" y="8338"/>
                </a:lnTo>
                <a:lnTo>
                  <a:pt x="83010" y="8468"/>
                </a:lnTo>
                <a:lnTo>
                  <a:pt x="89630" y="7550"/>
                </a:lnTo>
                <a:lnTo>
                  <a:pt x="96901" y="5986"/>
                </a:lnTo>
                <a:lnTo>
                  <a:pt x="104606" y="3991"/>
                </a:lnTo>
                <a:lnTo>
                  <a:pt x="111647" y="2660"/>
                </a:lnTo>
                <a:lnTo>
                  <a:pt x="118247" y="1774"/>
                </a:lnTo>
                <a:lnTo>
                  <a:pt x="124551" y="1183"/>
                </a:lnTo>
                <a:lnTo>
                  <a:pt x="131611" y="788"/>
                </a:lnTo>
                <a:lnTo>
                  <a:pt x="147077" y="350"/>
                </a:lnTo>
                <a:lnTo>
                  <a:pt x="185354" y="31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34"/>
          <p:cNvSpPr/>
          <p:nvPr/>
        </p:nvSpPr>
        <p:spPr>
          <a:xfrm>
            <a:off x="5677852" y="3257550"/>
            <a:ext cx="33059" cy="222886"/>
          </a:xfrm>
          <a:custGeom>
            <a:avLst/>
            <a:gdLst/>
            <a:ahLst/>
            <a:cxnLst/>
            <a:rect l="0" t="0" r="0" b="0"/>
            <a:pathLst>
              <a:path w="33059" h="222886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5892" y="14621"/>
                </a:lnTo>
                <a:lnTo>
                  <a:pt x="6785" y="17368"/>
                </a:lnTo>
                <a:lnTo>
                  <a:pt x="7778" y="23911"/>
                </a:lnTo>
                <a:lnTo>
                  <a:pt x="8043" y="28323"/>
                </a:lnTo>
                <a:lnTo>
                  <a:pt x="8219" y="33170"/>
                </a:lnTo>
                <a:lnTo>
                  <a:pt x="9290" y="38305"/>
                </a:lnTo>
                <a:lnTo>
                  <a:pt x="10956" y="43634"/>
                </a:lnTo>
                <a:lnTo>
                  <a:pt x="13019" y="49092"/>
                </a:lnTo>
                <a:lnTo>
                  <a:pt x="15347" y="54635"/>
                </a:lnTo>
                <a:lnTo>
                  <a:pt x="17851" y="60236"/>
                </a:lnTo>
                <a:lnTo>
                  <a:pt x="20473" y="65875"/>
                </a:lnTo>
                <a:lnTo>
                  <a:pt x="22221" y="72491"/>
                </a:lnTo>
                <a:lnTo>
                  <a:pt x="23387" y="79760"/>
                </a:lnTo>
                <a:lnTo>
                  <a:pt x="24164" y="87463"/>
                </a:lnTo>
                <a:lnTo>
                  <a:pt x="24682" y="94503"/>
                </a:lnTo>
                <a:lnTo>
                  <a:pt x="25027" y="101102"/>
                </a:lnTo>
                <a:lnTo>
                  <a:pt x="25257" y="107407"/>
                </a:lnTo>
                <a:lnTo>
                  <a:pt x="26363" y="113514"/>
                </a:lnTo>
                <a:lnTo>
                  <a:pt x="28053" y="119491"/>
                </a:lnTo>
                <a:lnTo>
                  <a:pt x="30132" y="125381"/>
                </a:lnTo>
                <a:lnTo>
                  <a:pt x="31518" y="132164"/>
                </a:lnTo>
                <a:lnTo>
                  <a:pt x="32442" y="139544"/>
                </a:lnTo>
                <a:lnTo>
                  <a:pt x="33058" y="147322"/>
                </a:lnTo>
                <a:lnTo>
                  <a:pt x="30611" y="153460"/>
                </a:lnTo>
                <a:lnTo>
                  <a:pt x="26123" y="158504"/>
                </a:lnTo>
                <a:lnTo>
                  <a:pt x="20273" y="162819"/>
                </a:lnTo>
                <a:lnTo>
                  <a:pt x="16373" y="167601"/>
                </a:lnTo>
                <a:lnTo>
                  <a:pt x="13773" y="172694"/>
                </a:lnTo>
                <a:lnTo>
                  <a:pt x="12039" y="177994"/>
                </a:lnTo>
                <a:lnTo>
                  <a:pt x="11836" y="182480"/>
                </a:lnTo>
                <a:lnTo>
                  <a:pt x="12653" y="186423"/>
                </a:lnTo>
                <a:lnTo>
                  <a:pt x="14150" y="190005"/>
                </a:lnTo>
                <a:lnTo>
                  <a:pt x="15149" y="193345"/>
                </a:lnTo>
                <a:lnTo>
                  <a:pt x="15814" y="196524"/>
                </a:lnTo>
                <a:lnTo>
                  <a:pt x="16258" y="199596"/>
                </a:lnTo>
                <a:lnTo>
                  <a:pt x="17506" y="202596"/>
                </a:lnTo>
                <a:lnTo>
                  <a:pt x="19291" y="205549"/>
                </a:lnTo>
                <a:lnTo>
                  <a:pt x="21433" y="208470"/>
                </a:lnTo>
                <a:lnTo>
                  <a:pt x="22861" y="211370"/>
                </a:lnTo>
                <a:lnTo>
                  <a:pt x="23813" y="214255"/>
                </a:lnTo>
                <a:lnTo>
                  <a:pt x="25718" y="22288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35"/>
          <p:cNvSpPr/>
          <p:nvPr/>
        </p:nvSpPr>
        <p:spPr>
          <a:xfrm>
            <a:off x="5830623" y="3223411"/>
            <a:ext cx="258467" cy="256977"/>
          </a:xfrm>
          <a:custGeom>
            <a:avLst/>
            <a:gdLst/>
            <a:ahLst/>
            <a:cxnLst/>
            <a:rect l="0" t="0" r="0" b="0"/>
            <a:pathLst>
              <a:path w="258467" h="256977">
                <a:moveTo>
                  <a:pt x="27252" y="16994"/>
                </a:moveTo>
                <a:lnTo>
                  <a:pt x="27252" y="8526"/>
                </a:lnTo>
                <a:lnTo>
                  <a:pt x="27252" y="20362"/>
                </a:lnTo>
                <a:lnTo>
                  <a:pt x="24712" y="28333"/>
                </a:lnTo>
                <a:lnTo>
                  <a:pt x="22701" y="33126"/>
                </a:lnTo>
                <a:lnTo>
                  <a:pt x="20466" y="40991"/>
                </a:lnTo>
                <a:lnTo>
                  <a:pt x="18521" y="48614"/>
                </a:lnTo>
                <a:lnTo>
                  <a:pt x="16669" y="53314"/>
                </a:lnTo>
                <a:lnTo>
                  <a:pt x="14481" y="58352"/>
                </a:lnTo>
                <a:lnTo>
                  <a:pt x="13023" y="64568"/>
                </a:lnTo>
                <a:lnTo>
                  <a:pt x="12051" y="71570"/>
                </a:lnTo>
                <a:lnTo>
                  <a:pt x="11403" y="79095"/>
                </a:lnTo>
                <a:lnTo>
                  <a:pt x="10018" y="86017"/>
                </a:lnTo>
                <a:lnTo>
                  <a:pt x="8143" y="92537"/>
                </a:lnTo>
                <a:lnTo>
                  <a:pt x="5940" y="98788"/>
                </a:lnTo>
                <a:lnTo>
                  <a:pt x="4471" y="104861"/>
                </a:lnTo>
                <a:lnTo>
                  <a:pt x="3492" y="110814"/>
                </a:lnTo>
                <a:lnTo>
                  <a:pt x="2839" y="116689"/>
                </a:lnTo>
                <a:lnTo>
                  <a:pt x="2404" y="123462"/>
                </a:lnTo>
                <a:lnTo>
                  <a:pt x="2114" y="130835"/>
                </a:lnTo>
                <a:lnTo>
                  <a:pt x="1921" y="138608"/>
                </a:lnTo>
                <a:lnTo>
                  <a:pt x="2745" y="145694"/>
                </a:lnTo>
                <a:lnTo>
                  <a:pt x="4246" y="152324"/>
                </a:lnTo>
                <a:lnTo>
                  <a:pt x="6200" y="158649"/>
                </a:lnTo>
                <a:lnTo>
                  <a:pt x="7502" y="164770"/>
                </a:lnTo>
                <a:lnTo>
                  <a:pt x="8370" y="170757"/>
                </a:lnTo>
                <a:lnTo>
                  <a:pt x="8949" y="176652"/>
                </a:lnTo>
                <a:lnTo>
                  <a:pt x="7430" y="182488"/>
                </a:lnTo>
                <a:lnTo>
                  <a:pt x="4512" y="188283"/>
                </a:lnTo>
                <a:lnTo>
                  <a:pt x="662" y="194052"/>
                </a:lnTo>
                <a:lnTo>
                  <a:pt x="0" y="199802"/>
                </a:lnTo>
                <a:lnTo>
                  <a:pt x="1464" y="205541"/>
                </a:lnTo>
                <a:lnTo>
                  <a:pt x="12950" y="228439"/>
                </a:lnTo>
                <a:lnTo>
                  <a:pt x="16765" y="233205"/>
                </a:lnTo>
                <a:lnTo>
                  <a:pt x="21213" y="237334"/>
                </a:lnTo>
                <a:lnTo>
                  <a:pt x="26083" y="241040"/>
                </a:lnTo>
                <a:lnTo>
                  <a:pt x="31235" y="244463"/>
                </a:lnTo>
                <a:lnTo>
                  <a:pt x="36575" y="247697"/>
                </a:lnTo>
                <a:lnTo>
                  <a:pt x="42039" y="250806"/>
                </a:lnTo>
                <a:lnTo>
                  <a:pt x="47587" y="252879"/>
                </a:lnTo>
                <a:lnTo>
                  <a:pt x="53191" y="254260"/>
                </a:lnTo>
                <a:lnTo>
                  <a:pt x="58832" y="255181"/>
                </a:lnTo>
                <a:lnTo>
                  <a:pt x="64498" y="255796"/>
                </a:lnTo>
                <a:lnTo>
                  <a:pt x="70180" y="256205"/>
                </a:lnTo>
                <a:lnTo>
                  <a:pt x="75873" y="256478"/>
                </a:lnTo>
                <a:lnTo>
                  <a:pt x="87279" y="256781"/>
                </a:lnTo>
                <a:lnTo>
                  <a:pt x="110123" y="256976"/>
                </a:lnTo>
                <a:lnTo>
                  <a:pt x="115837" y="256039"/>
                </a:lnTo>
                <a:lnTo>
                  <a:pt x="121551" y="254462"/>
                </a:lnTo>
                <a:lnTo>
                  <a:pt x="127265" y="252459"/>
                </a:lnTo>
                <a:lnTo>
                  <a:pt x="132980" y="250170"/>
                </a:lnTo>
                <a:lnTo>
                  <a:pt x="138695" y="247692"/>
                </a:lnTo>
                <a:lnTo>
                  <a:pt x="144409" y="245088"/>
                </a:lnTo>
                <a:lnTo>
                  <a:pt x="149172" y="241446"/>
                </a:lnTo>
                <a:lnTo>
                  <a:pt x="153299" y="237114"/>
                </a:lnTo>
                <a:lnTo>
                  <a:pt x="157003" y="232320"/>
                </a:lnTo>
                <a:lnTo>
                  <a:pt x="161378" y="228172"/>
                </a:lnTo>
                <a:lnTo>
                  <a:pt x="166199" y="224454"/>
                </a:lnTo>
                <a:lnTo>
                  <a:pt x="171318" y="221023"/>
                </a:lnTo>
                <a:lnTo>
                  <a:pt x="179493" y="216831"/>
                </a:lnTo>
                <a:lnTo>
                  <a:pt x="189706" y="212131"/>
                </a:lnTo>
                <a:lnTo>
                  <a:pt x="201277" y="207093"/>
                </a:lnTo>
                <a:lnTo>
                  <a:pt x="210896" y="200876"/>
                </a:lnTo>
                <a:lnTo>
                  <a:pt x="219214" y="193874"/>
                </a:lnTo>
                <a:lnTo>
                  <a:pt x="226664" y="186349"/>
                </a:lnTo>
                <a:lnTo>
                  <a:pt x="231630" y="179427"/>
                </a:lnTo>
                <a:lnTo>
                  <a:pt x="234942" y="172908"/>
                </a:lnTo>
                <a:lnTo>
                  <a:pt x="237149" y="166656"/>
                </a:lnTo>
                <a:lnTo>
                  <a:pt x="240526" y="159631"/>
                </a:lnTo>
                <a:lnTo>
                  <a:pt x="244682" y="152091"/>
                </a:lnTo>
                <a:lnTo>
                  <a:pt x="249358" y="144206"/>
                </a:lnTo>
                <a:lnTo>
                  <a:pt x="252475" y="137044"/>
                </a:lnTo>
                <a:lnTo>
                  <a:pt x="254553" y="130365"/>
                </a:lnTo>
                <a:lnTo>
                  <a:pt x="255939" y="124007"/>
                </a:lnTo>
                <a:lnTo>
                  <a:pt x="256862" y="117863"/>
                </a:lnTo>
                <a:lnTo>
                  <a:pt x="257478" y="111863"/>
                </a:lnTo>
                <a:lnTo>
                  <a:pt x="257888" y="105957"/>
                </a:lnTo>
                <a:lnTo>
                  <a:pt x="258162" y="99163"/>
                </a:lnTo>
                <a:lnTo>
                  <a:pt x="258466" y="83993"/>
                </a:lnTo>
                <a:lnTo>
                  <a:pt x="256642" y="76900"/>
                </a:lnTo>
                <a:lnTo>
                  <a:pt x="253521" y="70266"/>
                </a:lnTo>
                <a:lnTo>
                  <a:pt x="249535" y="63939"/>
                </a:lnTo>
                <a:lnTo>
                  <a:pt x="245926" y="58768"/>
                </a:lnTo>
                <a:lnTo>
                  <a:pt x="242567" y="54368"/>
                </a:lnTo>
                <a:lnTo>
                  <a:pt x="239375" y="50482"/>
                </a:lnTo>
                <a:lnTo>
                  <a:pt x="235342" y="45987"/>
                </a:lnTo>
                <a:lnTo>
                  <a:pt x="225782" y="35912"/>
                </a:lnTo>
                <a:lnTo>
                  <a:pt x="220565" y="31511"/>
                </a:lnTo>
                <a:lnTo>
                  <a:pt x="215182" y="27624"/>
                </a:lnTo>
                <a:lnTo>
                  <a:pt x="209689" y="24081"/>
                </a:lnTo>
                <a:lnTo>
                  <a:pt x="203169" y="20766"/>
                </a:lnTo>
                <a:lnTo>
                  <a:pt x="195964" y="17603"/>
                </a:lnTo>
                <a:lnTo>
                  <a:pt x="188304" y="14543"/>
                </a:lnTo>
                <a:lnTo>
                  <a:pt x="181293" y="11550"/>
                </a:lnTo>
                <a:lnTo>
                  <a:pt x="168422" y="5684"/>
                </a:lnTo>
                <a:lnTo>
                  <a:pt x="161370" y="3739"/>
                </a:lnTo>
                <a:lnTo>
                  <a:pt x="153812" y="2442"/>
                </a:lnTo>
                <a:lnTo>
                  <a:pt x="145914" y="1578"/>
                </a:lnTo>
                <a:lnTo>
                  <a:pt x="137793" y="1001"/>
                </a:lnTo>
                <a:lnTo>
                  <a:pt x="129521" y="617"/>
                </a:lnTo>
                <a:lnTo>
                  <a:pt x="112709" y="190"/>
                </a:lnTo>
                <a:lnTo>
                  <a:pt x="95713" y="0"/>
                </a:lnTo>
                <a:lnTo>
                  <a:pt x="88132" y="902"/>
                </a:lnTo>
                <a:lnTo>
                  <a:pt x="81174" y="2456"/>
                </a:lnTo>
                <a:lnTo>
                  <a:pt x="74630" y="4444"/>
                </a:lnTo>
                <a:lnTo>
                  <a:pt x="68362" y="5770"/>
                </a:lnTo>
                <a:lnTo>
                  <a:pt x="62279" y="6654"/>
                </a:lnTo>
                <a:lnTo>
                  <a:pt x="56318" y="7243"/>
                </a:lnTo>
                <a:lnTo>
                  <a:pt x="50439" y="7636"/>
                </a:lnTo>
                <a:lnTo>
                  <a:pt x="44615" y="7898"/>
                </a:lnTo>
                <a:lnTo>
                  <a:pt x="27252" y="842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36"/>
          <p:cNvSpPr/>
          <p:nvPr/>
        </p:nvSpPr>
        <p:spPr>
          <a:xfrm>
            <a:off x="6312217" y="3266131"/>
            <a:ext cx="171451" cy="8565"/>
          </a:xfrm>
          <a:custGeom>
            <a:avLst/>
            <a:gdLst/>
            <a:ahLst/>
            <a:cxnLst/>
            <a:rect l="0" t="0" r="0" b="0"/>
            <a:pathLst>
              <a:path w="171451" h="8565">
                <a:moveTo>
                  <a:pt x="0" y="8564"/>
                </a:moveTo>
                <a:lnTo>
                  <a:pt x="7381" y="8564"/>
                </a:lnTo>
                <a:lnTo>
                  <a:pt x="8730" y="7611"/>
                </a:lnTo>
                <a:lnTo>
                  <a:pt x="10583" y="6023"/>
                </a:lnTo>
                <a:lnTo>
                  <a:pt x="12770" y="4013"/>
                </a:lnTo>
                <a:lnTo>
                  <a:pt x="16133" y="2672"/>
                </a:lnTo>
                <a:lnTo>
                  <a:pt x="20281" y="1778"/>
                </a:lnTo>
                <a:lnTo>
                  <a:pt x="24950" y="1183"/>
                </a:lnTo>
                <a:lnTo>
                  <a:pt x="29969" y="786"/>
                </a:lnTo>
                <a:lnTo>
                  <a:pt x="35219" y="521"/>
                </a:lnTo>
                <a:lnTo>
                  <a:pt x="46133" y="226"/>
                </a:lnTo>
                <a:lnTo>
                  <a:pt x="91456" y="0"/>
                </a:lnTo>
                <a:lnTo>
                  <a:pt x="97166" y="950"/>
                </a:lnTo>
                <a:lnTo>
                  <a:pt x="102877" y="2535"/>
                </a:lnTo>
                <a:lnTo>
                  <a:pt x="108590" y="4545"/>
                </a:lnTo>
                <a:lnTo>
                  <a:pt x="115256" y="5884"/>
                </a:lnTo>
                <a:lnTo>
                  <a:pt x="122557" y="6777"/>
                </a:lnTo>
                <a:lnTo>
                  <a:pt x="136385" y="7770"/>
                </a:lnTo>
                <a:lnTo>
                  <a:pt x="145706" y="8210"/>
                </a:lnTo>
                <a:lnTo>
                  <a:pt x="155563" y="8407"/>
                </a:lnTo>
                <a:lnTo>
                  <a:pt x="171450" y="856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37"/>
          <p:cNvSpPr/>
          <p:nvPr/>
        </p:nvSpPr>
        <p:spPr>
          <a:xfrm>
            <a:off x="6329362" y="3386137"/>
            <a:ext cx="180023" cy="8574"/>
          </a:xfrm>
          <a:custGeom>
            <a:avLst/>
            <a:gdLst/>
            <a:ahLst/>
            <a:cxnLst/>
            <a:rect l="0" t="0" r="0" b="0"/>
            <a:pathLst>
              <a:path w="180023" h="8574">
                <a:moveTo>
                  <a:pt x="0" y="8573"/>
                </a:moveTo>
                <a:lnTo>
                  <a:pt x="78894" y="8573"/>
                </a:lnTo>
                <a:lnTo>
                  <a:pt x="86886" y="7620"/>
                </a:lnTo>
                <a:lnTo>
                  <a:pt x="95071" y="6033"/>
                </a:lnTo>
                <a:lnTo>
                  <a:pt x="103386" y="4022"/>
                </a:lnTo>
                <a:lnTo>
                  <a:pt x="111786" y="2681"/>
                </a:lnTo>
                <a:lnTo>
                  <a:pt x="120244" y="1787"/>
                </a:lnTo>
                <a:lnTo>
                  <a:pt x="128740" y="1192"/>
                </a:lnTo>
                <a:lnTo>
                  <a:pt x="137262" y="795"/>
                </a:lnTo>
                <a:lnTo>
                  <a:pt x="161003" y="236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38"/>
          <p:cNvSpPr/>
          <p:nvPr/>
        </p:nvSpPr>
        <p:spPr>
          <a:xfrm>
            <a:off x="6689407" y="3223294"/>
            <a:ext cx="222886" cy="257107"/>
          </a:xfrm>
          <a:custGeom>
            <a:avLst/>
            <a:gdLst/>
            <a:ahLst/>
            <a:cxnLst/>
            <a:rect l="0" t="0" r="0" b="0"/>
            <a:pathLst>
              <a:path w="222886" h="257107">
                <a:moveTo>
                  <a:pt x="0" y="42828"/>
                </a:moveTo>
                <a:lnTo>
                  <a:pt x="0" y="38277"/>
                </a:lnTo>
                <a:lnTo>
                  <a:pt x="953" y="36937"/>
                </a:lnTo>
                <a:lnTo>
                  <a:pt x="2541" y="36043"/>
                </a:lnTo>
                <a:lnTo>
                  <a:pt x="4551" y="35447"/>
                </a:lnTo>
                <a:lnTo>
                  <a:pt x="9325" y="32245"/>
                </a:lnTo>
                <a:lnTo>
                  <a:pt x="11932" y="30058"/>
                </a:lnTo>
                <a:lnTo>
                  <a:pt x="14622" y="28600"/>
                </a:lnTo>
                <a:lnTo>
                  <a:pt x="20151" y="26979"/>
                </a:lnTo>
                <a:lnTo>
                  <a:pt x="25784" y="23719"/>
                </a:lnTo>
                <a:lnTo>
                  <a:pt x="32414" y="19095"/>
                </a:lnTo>
                <a:lnTo>
                  <a:pt x="36849" y="16529"/>
                </a:lnTo>
                <a:lnTo>
                  <a:pt x="41711" y="13865"/>
                </a:lnTo>
                <a:lnTo>
                  <a:pt x="46858" y="12089"/>
                </a:lnTo>
                <a:lnTo>
                  <a:pt x="52193" y="10906"/>
                </a:lnTo>
                <a:lnTo>
                  <a:pt x="57656" y="10116"/>
                </a:lnTo>
                <a:lnTo>
                  <a:pt x="63202" y="8638"/>
                </a:lnTo>
                <a:lnTo>
                  <a:pt x="68805" y="6700"/>
                </a:lnTo>
                <a:lnTo>
                  <a:pt x="74445" y="4455"/>
                </a:lnTo>
                <a:lnTo>
                  <a:pt x="80110" y="2958"/>
                </a:lnTo>
                <a:lnTo>
                  <a:pt x="85791" y="1961"/>
                </a:lnTo>
                <a:lnTo>
                  <a:pt x="91485" y="1296"/>
                </a:lnTo>
                <a:lnTo>
                  <a:pt x="97184" y="853"/>
                </a:lnTo>
                <a:lnTo>
                  <a:pt x="102890" y="557"/>
                </a:lnTo>
                <a:lnTo>
                  <a:pt x="108598" y="360"/>
                </a:lnTo>
                <a:lnTo>
                  <a:pt x="130285" y="82"/>
                </a:lnTo>
                <a:lnTo>
                  <a:pt x="150257" y="0"/>
                </a:lnTo>
                <a:lnTo>
                  <a:pt x="156369" y="941"/>
                </a:lnTo>
                <a:lnTo>
                  <a:pt x="162349" y="2521"/>
                </a:lnTo>
                <a:lnTo>
                  <a:pt x="168240" y="4527"/>
                </a:lnTo>
                <a:lnTo>
                  <a:pt x="174073" y="5864"/>
                </a:lnTo>
                <a:lnTo>
                  <a:pt x="179866" y="6755"/>
                </a:lnTo>
                <a:lnTo>
                  <a:pt x="185633" y="7350"/>
                </a:lnTo>
                <a:lnTo>
                  <a:pt x="189478" y="8698"/>
                </a:lnTo>
                <a:lnTo>
                  <a:pt x="192041" y="10550"/>
                </a:lnTo>
                <a:lnTo>
                  <a:pt x="198189" y="17707"/>
                </a:lnTo>
                <a:lnTo>
                  <a:pt x="200706" y="20365"/>
                </a:lnTo>
                <a:lnTo>
                  <a:pt x="202384" y="23090"/>
                </a:lnTo>
                <a:lnTo>
                  <a:pt x="204248" y="28659"/>
                </a:lnTo>
                <a:lnTo>
                  <a:pt x="205077" y="34308"/>
                </a:lnTo>
                <a:lnTo>
                  <a:pt x="205445" y="40946"/>
                </a:lnTo>
                <a:lnTo>
                  <a:pt x="205609" y="50247"/>
                </a:lnTo>
                <a:lnTo>
                  <a:pt x="204700" y="55394"/>
                </a:lnTo>
                <a:lnTo>
                  <a:pt x="203142" y="60730"/>
                </a:lnTo>
                <a:lnTo>
                  <a:pt x="201151" y="66193"/>
                </a:lnTo>
                <a:lnTo>
                  <a:pt x="198870" y="71740"/>
                </a:lnTo>
                <a:lnTo>
                  <a:pt x="196398" y="77342"/>
                </a:lnTo>
                <a:lnTo>
                  <a:pt x="193797" y="82983"/>
                </a:lnTo>
                <a:lnTo>
                  <a:pt x="190158" y="88648"/>
                </a:lnTo>
                <a:lnTo>
                  <a:pt x="185827" y="94329"/>
                </a:lnTo>
                <a:lnTo>
                  <a:pt x="181034" y="100022"/>
                </a:lnTo>
                <a:lnTo>
                  <a:pt x="175935" y="105723"/>
                </a:lnTo>
                <a:lnTo>
                  <a:pt x="165189" y="117136"/>
                </a:lnTo>
                <a:lnTo>
                  <a:pt x="131397" y="151414"/>
                </a:lnTo>
                <a:lnTo>
                  <a:pt x="118837" y="164008"/>
                </a:lnTo>
                <a:lnTo>
                  <a:pt x="115420" y="168382"/>
                </a:lnTo>
                <a:lnTo>
                  <a:pt x="112189" y="173203"/>
                </a:lnTo>
                <a:lnTo>
                  <a:pt x="109083" y="178322"/>
                </a:lnTo>
                <a:lnTo>
                  <a:pt x="106060" y="182688"/>
                </a:lnTo>
                <a:lnTo>
                  <a:pt x="100160" y="190078"/>
                </a:lnTo>
                <a:lnTo>
                  <a:pt x="93444" y="193382"/>
                </a:lnTo>
                <a:lnTo>
                  <a:pt x="84204" y="196537"/>
                </a:lnTo>
                <a:lnTo>
                  <a:pt x="73280" y="199593"/>
                </a:lnTo>
                <a:lnTo>
                  <a:pt x="65999" y="202584"/>
                </a:lnTo>
                <a:lnTo>
                  <a:pt x="61145" y="205529"/>
                </a:lnTo>
                <a:lnTo>
                  <a:pt x="57908" y="208445"/>
                </a:lnTo>
                <a:lnTo>
                  <a:pt x="54798" y="212295"/>
                </a:lnTo>
                <a:lnTo>
                  <a:pt x="51772" y="216766"/>
                </a:lnTo>
                <a:lnTo>
                  <a:pt x="44623" y="228528"/>
                </a:lnTo>
                <a:lnTo>
                  <a:pt x="43645" y="232676"/>
                </a:lnTo>
                <a:lnTo>
                  <a:pt x="43094" y="240367"/>
                </a:lnTo>
                <a:lnTo>
                  <a:pt x="43017" y="243101"/>
                </a:lnTo>
                <a:lnTo>
                  <a:pt x="43918" y="244923"/>
                </a:lnTo>
                <a:lnTo>
                  <a:pt x="45471" y="246138"/>
                </a:lnTo>
                <a:lnTo>
                  <a:pt x="47459" y="246948"/>
                </a:lnTo>
                <a:lnTo>
                  <a:pt x="48784" y="248440"/>
                </a:lnTo>
                <a:lnTo>
                  <a:pt x="49668" y="250388"/>
                </a:lnTo>
                <a:lnTo>
                  <a:pt x="50257" y="252639"/>
                </a:lnTo>
                <a:lnTo>
                  <a:pt x="52555" y="254140"/>
                </a:lnTo>
                <a:lnTo>
                  <a:pt x="55992" y="255140"/>
                </a:lnTo>
                <a:lnTo>
                  <a:pt x="60187" y="255807"/>
                </a:lnTo>
                <a:lnTo>
                  <a:pt x="63938" y="256251"/>
                </a:lnTo>
                <a:lnTo>
                  <a:pt x="70645" y="256745"/>
                </a:lnTo>
                <a:lnTo>
                  <a:pt x="76800" y="256965"/>
                </a:lnTo>
                <a:lnTo>
                  <a:pt x="88161" y="257088"/>
                </a:lnTo>
                <a:lnTo>
                  <a:pt x="93064" y="257106"/>
                </a:lnTo>
                <a:lnTo>
                  <a:pt x="98237" y="256165"/>
                </a:lnTo>
                <a:lnTo>
                  <a:pt x="103592" y="254585"/>
                </a:lnTo>
                <a:lnTo>
                  <a:pt x="109066" y="252579"/>
                </a:lnTo>
                <a:lnTo>
                  <a:pt x="114621" y="251242"/>
                </a:lnTo>
                <a:lnTo>
                  <a:pt x="120229" y="250351"/>
                </a:lnTo>
                <a:lnTo>
                  <a:pt x="125873" y="249757"/>
                </a:lnTo>
                <a:lnTo>
                  <a:pt x="131540" y="248408"/>
                </a:lnTo>
                <a:lnTo>
                  <a:pt x="137223" y="246556"/>
                </a:lnTo>
                <a:lnTo>
                  <a:pt x="142917" y="244369"/>
                </a:lnTo>
                <a:lnTo>
                  <a:pt x="156864" y="239400"/>
                </a:lnTo>
                <a:lnTo>
                  <a:pt x="164583" y="236741"/>
                </a:lnTo>
                <a:lnTo>
                  <a:pt x="171635" y="234016"/>
                </a:lnTo>
                <a:lnTo>
                  <a:pt x="178241" y="231247"/>
                </a:lnTo>
                <a:lnTo>
                  <a:pt x="184550" y="228448"/>
                </a:lnTo>
                <a:lnTo>
                  <a:pt x="190661" y="226582"/>
                </a:lnTo>
                <a:lnTo>
                  <a:pt x="196640" y="225338"/>
                </a:lnTo>
                <a:lnTo>
                  <a:pt x="202531" y="224509"/>
                </a:lnTo>
                <a:lnTo>
                  <a:pt x="207410" y="223004"/>
                </a:lnTo>
                <a:lnTo>
                  <a:pt x="211616" y="221048"/>
                </a:lnTo>
                <a:lnTo>
                  <a:pt x="222885" y="21427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39"/>
          <p:cNvSpPr/>
          <p:nvPr/>
        </p:nvSpPr>
        <p:spPr>
          <a:xfrm>
            <a:off x="7058025" y="3206222"/>
            <a:ext cx="299488" cy="273008"/>
          </a:xfrm>
          <a:custGeom>
            <a:avLst/>
            <a:gdLst/>
            <a:ahLst/>
            <a:cxnLst/>
            <a:rect l="0" t="0" r="0" b="0"/>
            <a:pathLst>
              <a:path w="299488" h="273008">
                <a:moveTo>
                  <a:pt x="0" y="25610"/>
                </a:moveTo>
                <a:lnTo>
                  <a:pt x="0" y="21059"/>
                </a:lnTo>
                <a:lnTo>
                  <a:pt x="952" y="19719"/>
                </a:lnTo>
                <a:lnTo>
                  <a:pt x="2540" y="18825"/>
                </a:lnTo>
                <a:lnTo>
                  <a:pt x="7380" y="17390"/>
                </a:lnTo>
                <a:lnTo>
                  <a:pt x="12770" y="12591"/>
                </a:lnTo>
                <a:lnTo>
                  <a:pt x="16133" y="11216"/>
                </a:lnTo>
                <a:lnTo>
                  <a:pt x="24950" y="9688"/>
                </a:lnTo>
                <a:lnTo>
                  <a:pt x="29968" y="9280"/>
                </a:lnTo>
                <a:lnTo>
                  <a:pt x="35219" y="9008"/>
                </a:lnTo>
                <a:lnTo>
                  <a:pt x="40624" y="8827"/>
                </a:lnTo>
                <a:lnTo>
                  <a:pt x="46132" y="7754"/>
                </a:lnTo>
                <a:lnTo>
                  <a:pt x="51710" y="6086"/>
                </a:lnTo>
                <a:lnTo>
                  <a:pt x="57333" y="4022"/>
                </a:lnTo>
                <a:lnTo>
                  <a:pt x="62987" y="2645"/>
                </a:lnTo>
                <a:lnTo>
                  <a:pt x="68661" y="1728"/>
                </a:lnTo>
                <a:lnTo>
                  <a:pt x="74349" y="1116"/>
                </a:lnTo>
                <a:lnTo>
                  <a:pt x="80998" y="708"/>
                </a:lnTo>
                <a:lnTo>
                  <a:pt x="96007" y="255"/>
                </a:lnTo>
                <a:lnTo>
                  <a:pt x="120521" y="0"/>
                </a:lnTo>
                <a:lnTo>
                  <a:pt x="127972" y="917"/>
                </a:lnTo>
                <a:lnTo>
                  <a:pt x="134845" y="2480"/>
                </a:lnTo>
                <a:lnTo>
                  <a:pt x="141331" y="4475"/>
                </a:lnTo>
                <a:lnTo>
                  <a:pt x="147561" y="5805"/>
                </a:lnTo>
                <a:lnTo>
                  <a:pt x="153619" y="6692"/>
                </a:lnTo>
                <a:lnTo>
                  <a:pt x="159563" y="7283"/>
                </a:lnTo>
                <a:lnTo>
                  <a:pt x="168706" y="10480"/>
                </a:lnTo>
                <a:lnTo>
                  <a:pt x="175945" y="15075"/>
                </a:lnTo>
                <a:lnTo>
                  <a:pt x="182338" y="20293"/>
                </a:lnTo>
                <a:lnTo>
                  <a:pt x="184423" y="23970"/>
                </a:lnTo>
                <a:lnTo>
                  <a:pt x="185814" y="28327"/>
                </a:lnTo>
                <a:lnTo>
                  <a:pt x="186740" y="33136"/>
                </a:lnTo>
                <a:lnTo>
                  <a:pt x="186406" y="37295"/>
                </a:lnTo>
                <a:lnTo>
                  <a:pt x="185231" y="41020"/>
                </a:lnTo>
                <a:lnTo>
                  <a:pt x="181385" y="47699"/>
                </a:lnTo>
                <a:lnTo>
                  <a:pt x="176500" y="53842"/>
                </a:lnTo>
                <a:lnTo>
                  <a:pt x="171154" y="62288"/>
                </a:lnTo>
                <a:lnTo>
                  <a:pt x="168395" y="67207"/>
                </a:lnTo>
                <a:lnTo>
                  <a:pt x="160249" y="75212"/>
                </a:lnTo>
                <a:lnTo>
                  <a:pt x="155410" y="78681"/>
                </a:lnTo>
                <a:lnTo>
                  <a:pt x="150279" y="81945"/>
                </a:lnTo>
                <a:lnTo>
                  <a:pt x="144953" y="85075"/>
                </a:lnTo>
                <a:lnTo>
                  <a:pt x="139498" y="88113"/>
                </a:lnTo>
                <a:lnTo>
                  <a:pt x="130896" y="94029"/>
                </a:lnTo>
                <a:lnTo>
                  <a:pt x="122946" y="99833"/>
                </a:lnTo>
                <a:lnTo>
                  <a:pt x="118159" y="102715"/>
                </a:lnTo>
                <a:lnTo>
                  <a:pt x="113062" y="105588"/>
                </a:lnTo>
                <a:lnTo>
                  <a:pt x="104860" y="111321"/>
                </a:lnTo>
                <a:lnTo>
                  <a:pt x="101339" y="114183"/>
                </a:lnTo>
                <a:lnTo>
                  <a:pt x="94887" y="117363"/>
                </a:lnTo>
                <a:lnTo>
                  <a:pt x="86261" y="119759"/>
                </a:lnTo>
                <a:lnTo>
                  <a:pt x="95121" y="119888"/>
                </a:lnTo>
                <a:lnTo>
                  <a:pt x="134818" y="119907"/>
                </a:lnTo>
                <a:lnTo>
                  <a:pt x="141313" y="118955"/>
                </a:lnTo>
                <a:lnTo>
                  <a:pt x="148501" y="117368"/>
                </a:lnTo>
                <a:lnTo>
                  <a:pt x="156150" y="115357"/>
                </a:lnTo>
                <a:lnTo>
                  <a:pt x="164107" y="114969"/>
                </a:lnTo>
                <a:lnTo>
                  <a:pt x="172270" y="115662"/>
                </a:lnTo>
                <a:lnTo>
                  <a:pt x="180569" y="117077"/>
                </a:lnTo>
                <a:lnTo>
                  <a:pt x="188959" y="118021"/>
                </a:lnTo>
                <a:lnTo>
                  <a:pt x="197410" y="118650"/>
                </a:lnTo>
                <a:lnTo>
                  <a:pt x="205901" y="119069"/>
                </a:lnTo>
                <a:lnTo>
                  <a:pt x="222956" y="119535"/>
                </a:lnTo>
                <a:lnTo>
                  <a:pt x="231505" y="119659"/>
                </a:lnTo>
                <a:lnTo>
                  <a:pt x="239109" y="120695"/>
                </a:lnTo>
                <a:lnTo>
                  <a:pt x="246083" y="122337"/>
                </a:lnTo>
                <a:lnTo>
                  <a:pt x="252638" y="124385"/>
                </a:lnTo>
                <a:lnTo>
                  <a:pt x="258912" y="126702"/>
                </a:lnTo>
                <a:lnTo>
                  <a:pt x="265001" y="129200"/>
                </a:lnTo>
                <a:lnTo>
                  <a:pt x="270964" y="131818"/>
                </a:lnTo>
                <a:lnTo>
                  <a:pt x="280131" y="137266"/>
                </a:lnTo>
                <a:lnTo>
                  <a:pt x="287380" y="142863"/>
                </a:lnTo>
                <a:lnTo>
                  <a:pt x="293777" y="148525"/>
                </a:lnTo>
                <a:lnTo>
                  <a:pt x="295864" y="152321"/>
                </a:lnTo>
                <a:lnTo>
                  <a:pt x="297255" y="156756"/>
                </a:lnTo>
                <a:lnTo>
                  <a:pt x="298182" y="161618"/>
                </a:lnTo>
                <a:lnTo>
                  <a:pt x="299213" y="169561"/>
                </a:lnTo>
                <a:lnTo>
                  <a:pt x="299487" y="173012"/>
                </a:lnTo>
                <a:lnTo>
                  <a:pt x="298718" y="177218"/>
                </a:lnTo>
                <a:lnTo>
                  <a:pt x="297253" y="181927"/>
                </a:lnTo>
                <a:lnTo>
                  <a:pt x="295324" y="186972"/>
                </a:lnTo>
                <a:lnTo>
                  <a:pt x="292132" y="191287"/>
                </a:lnTo>
                <a:lnTo>
                  <a:pt x="283507" y="198622"/>
                </a:lnTo>
                <a:lnTo>
                  <a:pt x="274729" y="202864"/>
                </a:lnTo>
                <a:lnTo>
                  <a:pt x="263163" y="207597"/>
                </a:lnTo>
                <a:lnTo>
                  <a:pt x="249737" y="212657"/>
                </a:lnTo>
                <a:lnTo>
                  <a:pt x="238881" y="216983"/>
                </a:lnTo>
                <a:lnTo>
                  <a:pt x="229739" y="220819"/>
                </a:lnTo>
                <a:lnTo>
                  <a:pt x="221739" y="224330"/>
                </a:lnTo>
                <a:lnTo>
                  <a:pt x="214501" y="228575"/>
                </a:lnTo>
                <a:lnTo>
                  <a:pt x="207771" y="233310"/>
                </a:lnTo>
                <a:lnTo>
                  <a:pt x="201379" y="238372"/>
                </a:lnTo>
                <a:lnTo>
                  <a:pt x="195212" y="242698"/>
                </a:lnTo>
                <a:lnTo>
                  <a:pt x="189196" y="246536"/>
                </a:lnTo>
                <a:lnTo>
                  <a:pt x="183281" y="250046"/>
                </a:lnTo>
                <a:lnTo>
                  <a:pt x="176479" y="253339"/>
                </a:lnTo>
                <a:lnTo>
                  <a:pt x="169088" y="256487"/>
                </a:lnTo>
                <a:lnTo>
                  <a:pt x="161303" y="259538"/>
                </a:lnTo>
                <a:lnTo>
                  <a:pt x="153255" y="261572"/>
                </a:lnTo>
                <a:lnTo>
                  <a:pt x="145033" y="262928"/>
                </a:lnTo>
                <a:lnTo>
                  <a:pt x="136693" y="263832"/>
                </a:lnTo>
                <a:lnTo>
                  <a:pt x="129229" y="264435"/>
                </a:lnTo>
                <a:lnTo>
                  <a:pt x="122348" y="264837"/>
                </a:lnTo>
                <a:lnTo>
                  <a:pt x="115855" y="265104"/>
                </a:lnTo>
                <a:lnTo>
                  <a:pt x="101021" y="265402"/>
                </a:lnTo>
                <a:lnTo>
                  <a:pt x="93065" y="265481"/>
                </a:lnTo>
                <a:lnTo>
                  <a:pt x="85855" y="266486"/>
                </a:lnTo>
                <a:lnTo>
                  <a:pt x="79144" y="268110"/>
                </a:lnTo>
                <a:lnTo>
                  <a:pt x="72766" y="270144"/>
                </a:lnTo>
                <a:lnTo>
                  <a:pt x="66608" y="271500"/>
                </a:lnTo>
                <a:lnTo>
                  <a:pt x="60597" y="272404"/>
                </a:lnTo>
                <a:lnTo>
                  <a:pt x="54686" y="273007"/>
                </a:lnTo>
                <a:lnTo>
                  <a:pt x="49792" y="272456"/>
                </a:lnTo>
                <a:lnTo>
                  <a:pt x="45577" y="271137"/>
                </a:lnTo>
                <a:lnTo>
                  <a:pt x="41815" y="269305"/>
                </a:lnTo>
                <a:lnTo>
                  <a:pt x="32554" y="267269"/>
                </a:lnTo>
                <a:lnTo>
                  <a:pt x="20189" y="265962"/>
                </a:lnTo>
                <a:lnTo>
                  <a:pt x="10902" y="265704"/>
                </a:lnTo>
                <a:lnTo>
                  <a:pt x="0" y="26564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40"/>
          <p:cNvSpPr/>
          <p:nvPr/>
        </p:nvSpPr>
        <p:spPr>
          <a:xfrm>
            <a:off x="5394959" y="3591877"/>
            <a:ext cx="60009" cy="248603"/>
          </a:xfrm>
          <a:custGeom>
            <a:avLst/>
            <a:gdLst/>
            <a:ahLst/>
            <a:cxnLst/>
            <a:rect l="0" t="0" r="0" b="0"/>
            <a:pathLst>
              <a:path w="60009" h="248603">
                <a:moveTo>
                  <a:pt x="0" y="0"/>
                </a:moveTo>
                <a:lnTo>
                  <a:pt x="4552" y="4551"/>
                </a:lnTo>
                <a:lnTo>
                  <a:pt x="6844" y="7797"/>
                </a:lnTo>
                <a:lnTo>
                  <a:pt x="9325" y="11865"/>
                </a:lnTo>
                <a:lnTo>
                  <a:pt x="15601" y="22981"/>
                </a:lnTo>
                <a:lnTo>
                  <a:pt x="16459" y="29582"/>
                </a:lnTo>
                <a:lnTo>
                  <a:pt x="16688" y="34009"/>
                </a:lnTo>
                <a:lnTo>
                  <a:pt x="17793" y="38865"/>
                </a:lnTo>
                <a:lnTo>
                  <a:pt x="19482" y="44008"/>
                </a:lnTo>
                <a:lnTo>
                  <a:pt x="21561" y="49341"/>
                </a:lnTo>
                <a:lnTo>
                  <a:pt x="26410" y="62887"/>
                </a:lnTo>
                <a:lnTo>
                  <a:pt x="37285" y="94866"/>
                </a:lnTo>
                <a:lnTo>
                  <a:pt x="39144" y="103249"/>
                </a:lnTo>
                <a:lnTo>
                  <a:pt x="40384" y="111696"/>
                </a:lnTo>
                <a:lnTo>
                  <a:pt x="41210" y="120184"/>
                </a:lnTo>
                <a:lnTo>
                  <a:pt x="42713" y="128700"/>
                </a:lnTo>
                <a:lnTo>
                  <a:pt x="44669" y="137235"/>
                </a:lnTo>
                <a:lnTo>
                  <a:pt x="46924" y="145782"/>
                </a:lnTo>
                <a:lnTo>
                  <a:pt x="48428" y="153386"/>
                </a:lnTo>
                <a:lnTo>
                  <a:pt x="49431" y="160360"/>
                </a:lnTo>
                <a:lnTo>
                  <a:pt x="50099" y="166914"/>
                </a:lnTo>
                <a:lnTo>
                  <a:pt x="51497" y="173188"/>
                </a:lnTo>
                <a:lnTo>
                  <a:pt x="53381" y="179277"/>
                </a:lnTo>
                <a:lnTo>
                  <a:pt x="55590" y="185240"/>
                </a:lnTo>
                <a:lnTo>
                  <a:pt x="57063" y="191121"/>
                </a:lnTo>
                <a:lnTo>
                  <a:pt x="58045" y="196947"/>
                </a:lnTo>
                <a:lnTo>
                  <a:pt x="58699" y="202735"/>
                </a:lnTo>
                <a:lnTo>
                  <a:pt x="59135" y="207547"/>
                </a:lnTo>
                <a:lnTo>
                  <a:pt x="59426" y="211707"/>
                </a:lnTo>
                <a:lnTo>
                  <a:pt x="59620" y="215433"/>
                </a:lnTo>
                <a:lnTo>
                  <a:pt x="59836" y="224653"/>
                </a:lnTo>
                <a:lnTo>
                  <a:pt x="60008" y="24860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41"/>
          <p:cNvSpPr/>
          <p:nvPr/>
        </p:nvSpPr>
        <p:spPr>
          <a:xfrm>
            <a:off x="5274945" y="3686175"/>
            <a:ext cx="291465" cy="42863"/>
          </a:xfrm>
          <a:custGeom>
            <a:avLst/>
            <a:gdLst/>
            <a:ahLst/>
            <a:cxnLst/>
            <a:rect l="0" t="0" r="0" b="0"/>
            <a:pathLst>
              <a:path w="291465" h="42863">
                <a:moveTo>
                  <a:pt x="0" y="42862"/>
                </a:moveTo>
                <a:lnTo>
                  <a:pt x="4550" y="38312"/>
                </a:lnTo>
                <a:lnTo>
                  <a:pt x="6843" y="36970"/>
                </a:lnTo>
                <a:lnTo>
                  <a:pt x="9324" y="36077"/>
                </a:lnTo>
                <a:lnTo>
                  <a:pt x="17368" y="34819"/>
                </a:lnTo>
                <a:lnTo>
                  <a:pt x="23911" y="34525"/>
                </a:lnTo>
                <a:lnTo>
                  <a:pt x="33170" y="34394"/>
                </a:lnTo>
                <a:lnTo>
                  <a:pt x="39258" y="33407"/>
                </a:lnTo>
                <a:lnTo>
                  <a:pt x="46175" y="31796"/>
                </a:lnTo>
                <a:lnTo>
                  <a:pt x="53643" y="29770"/>
                </a:lnTo>
                <a:lnTo>
                  <a:pt x="61479" y="28419"/>
                </a:lnTo>
                <a:lnTo>
                  <a:pt x="69561" y="27518"/>
                </a:lnTo>
                <a:lnTo>
                  <a:pt x="77806" y="26918"/>
                </a:lnTo>
                <a:lnTo>
                  <a:pt x="86161" y="25565"/>
                </a:lnTo>
                <a:lnTo>
                  <a:pt x="94588" y="23711"/>
                </a:lnTo>
                <a:lnTo>
                  <a:pt x="103063" y="21522"/>
                </a:lnTo>
                <a:lnTo>
                  <a:pt x="111571" y="20063"/>
                </a:lnTo>
                <a:lnTo>
                  <a:pt x="120101" y="19090"/>
                </a:lnTo>
                <a:lnTo>
                  <a:pt x="128644" y="18442"/>
                </a:lnTo>
                <a:lnTo>
                  <a:pt x="137198" y="18010"/>
                </a:lnTo>
                <a:lnTo>
                  <a:pt x="154322" y="17529"/>
                </a:lnTo>
                <a:lnTo>
                  <a:pt x="162888" y="16448"/>
                </a:lnTo>
                <a:lnTo>
                  <a:pt x="171457" y="14775"/>
                </a:lnTo>
                <a:lnTo>
                  <a:pt x="180027" y="12708"/>
                </a:lnTo>
                <a:lnTo>
                  <a:pt x="188598" y="11329"/>
                </a:lnTo>
                <a:lnTo>
                  <a:pt x="197169" y="10410"/>
                </a:lnTo>
                <a:lnTo>
                  <a:pt x="205741" y="9797"/>
                </a:lnTo>
                <a:lnTo>
                  <a:pt x="213361" y="9389"/>
                </a:lnTo>
                <a:lnTo>
                  <a:pt x="226907" y="8935"/>
                </a:lnTo>
                <a:lnTo>
                  <a:pt x="234138" y="7861"/>
                </a:lnTo>
                <a:lnTo>
                  <a:pt x="241817" y="6193"/>
                </a:lnTo>
                <a:lnTo>
                  <a:pt x="249794" y="4129"/>
                </a:lnTo>
                <a:lnTo>
                  <a:pt x="257016" y="2752"/>
                </a:lnTo>
                <a:lnTo>
                  <a:pt x="263737" y="1835"/>
                </a:lnTo>
                <a:lnTo>
                  <a:pt x="270122" y="1223"/>
                </a:lnTo>
                <a:lnTo>
                  <a:pt x="275331" y="815"/>
                </a:lnTo>
                <a:lnTo>
                  <a:pt x="279756" y="543"/>
                </a:lnTo>
                <a:lnTo>
                  <a:pt x="291464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42"/>
          <p:cNvSpPr/>
          <p:nvPr/>
        </p:nvSpPr>
        <p:spPr>
          <a:xfrm>
            <a:off x="5643562" y="3600450"/>
            <a:ext cx="51436" cy="205741"/>
          </a:xfrm>
          <a:custGeom>
            <a:avLst/>
            <a:gdLst/>
            <a:ahLst/>
            <a:cxnLst/>
            <a:rect l="0" t="0" r="0" b="0"/>
            <a:pathLst>
              <a:path w="51436" h="205741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6844" y="14621"/>
                </a:lnTo>
                <a:lnTo>
                  <a:pt x="9325" y="17368"/>
                </a:lnTo>
                <a:lnTo>
                  <a:pt x="11931" y="20151"/>
                </a:lnTo>
                <a:lnTo>
                  <a:pt x="13670" y="22959"/>
                </a:lnTo>
                <a:lnTo>
                  <a:pt x="14828" y="25783"/>
                </a:lnTo>
                <a:lnTo>
                  <a:pt x="15601" y="28619"/>
                </a:lnTo>
                <a:lnTo>
                  <a:pt x="17068" y="32414"/>
                </a:lnTo>
                <a:lnTo>
                  <a:pt x="18999" y="36849"/>
                </a:lnTo>
                <a:lnTo>
                  <a:pt x="23684" y="46857"/>
                </a:lnTo>
                <a:lnTo>
                  <a:pt x="28941" y="57655"/>
                </a:lnTo>
                <a:lnTo>
                  <a:pt x="30724" y="63201"/>
                </a:lnTo>
                <a:lnTo>
                  <a:pt x="31913" y="68804"/>
                </a:lnTo>
                <a:lnTo>
                  <a:pt x="32705" y="74445"/>
                </a:lnTo>
                <a:lnTo>
                  <a:pt x="34186" y="80109"/>
                </a:lnTo>
                <a:lnTo>
                  <a:pt x="36126" y="85791"/>
                </a:lnTo>
                <a:lnTo>
                  <a:pt x="38371" y="91484"/>
                </a:lnTo>
                <a:lnTo>
                  <a:pt x="39868" y="97184"/>
                </a:lnTo>
                <a:lnTo>
                  <a:pt x="40866" y="102889"/>
                </a:lnTo>
                <a:lnTo>
                  <a:pt x="41532" y="108598"/>
                </a:lnTo>
                <a:lnTo>
                  <a:pt x="41975" y="114308"/>
                </a:lnTo>
                <a:lnTo>
                  <a:pt x="42271" y="120020"/>
                </a:lnTo>
                <a:lnTo>
                  <a:pt x="42687" y="134622"/>
                </a:lnTo>
                <a:lnTo>
                  <a:pt x="42840" y="157957"/>
                </a:lnTo>
                <a:lnTo>
                  <a:pt x="42859" y="181291"/>
                </a:lnTo>
                <a:lnTo>
                  <a:pt x="43813" y="184678"/>
                </a:lnTo>
                <a:lnTo>
                  <a:pt x="45401" y="187888"/>
                </a:lnTo>
                <a:lnTo>
                  <a:pt x="50243" y="195334"/>
                </a:lnTo>
                <a:lnTo>
                  <a:pt x="50905" y="198893"/>
                </a:lnTo>
                <a:lnTo>
                  <a:pt x="51435" y="20574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43"/>
          <p:cNvSpPr/>
          <p:nvPr/>
        </p:nvSpPr>
        <p:spPr>
          <a:xfrm>
            <a:off x="5789304" y="3609022"/>
            <a:ext cx="175804" cy="197007"/>
          </a:xfrm>
          <a:custGeom>
            <a:avLst/>
            <a:gdLst/>
            <a:ahLst/>
            <a:cxnLst/>
            <a:rect l="0" t="0" r="0" b="0"/>
            <a:pathLst>
              <a:path w="175804" h="197007">
                <a:moveTo>
                  <a:pt x="8563" y="17145"/>
                </a:moveTo>
                <a:lnTo>
                  <a:pt x="8563" y="21696"/>
                </a:lnTo>
                <a:lnTo>
                  <a:pt x="7611" y="23989"/>
                </a:lnTo>
                <a:lnTo>
                  <a:pt x="4012" y="29077"/>
                </a:lnTo>
                <a:lnTo>
                  <a:pt x="2671" y="33672"/>
                </a:lnTo>
                <a:lnTo>
                  <a:pt x="1778" y="39593"/>
                </a:lnTo>
                <a:lnTo>
                  <a:pt x="1182" y="46398"/>
                </a:lnTo>
                <a:lnTo>
                  <a:pt x="785" y="52840"/>
                </a:lnTo>
                <a:lnTo>
                  <a:pt x="344" y="65077"/>
                </a:lnTo>
                <a:lnTo>
                  <a:pt x="61" y="88455"/>
                </a:lnTo>
                <a:lnTo>
                  <a:pt x="0" y="117141"/>
                </a:lnTo>
                <a:lnTo>
                  <a:pt x="949" y="122861"/>
                </a:lnTo>
                <a:lnTo>
                  <a:pt x="2535" y="128580"/>
                </a:lnTo>
                <a:lnTo>
                  <a:pt x="4544" y="134297"/>
                </a:lnTo>
                <a:lnTo>
                  <a:pt x="5884" y="140014"/>
                </a:lnTo>
                <a:lnTo>
                  <a:pt x="6777" y="145730"/>
                </a:lnTo>
                <a:lnTo>
                  <a:pt x="7373" y="151446"/>
                </a:lnTo>
                <a:lnTo>
                  <a:pt x="8722" y="157162"/>
                </a:lnTo>
                <a:lnTo>
                  <a:pt x="10574" y="162877"/>
                </a:lnTo>
                <a:lnTo>
                  <a:pt x="12762" y="168592"/>
                </a:lnTo>
                <a:lnTo>
                  <a:pt x="15172" y="173355"/>
                </a:lnTo>
                <a:lnTo>
                  <a:pt x="17731" y="177482"/>
                </a:lnTo>
                <a:lnTo>
                  <a:pt x="20390" y="181187"/>
                </a:lnTo>
                <a:lnTo>
                  <a:pt x="24068" y="184609"/>
                </a:lnTo>
                <a:lnTo>
                  <a:pt x="28425" y="187842"/>
                </a:lnTo>
                <a:lnTo>
                  <a:pt x="33234" y="190951"/>
                </a:lnTo>
                <a:lnTo>
                  <a:pt x="38346" y="193023"/>
                </a:lnTo>
                <a:lnTo>
                  <a:pt x="43658" y="194405"/>
                </a:lnTo>
                <a:lnTo>
                  <a:pt x="49105" y="195326"/>
                </a:lnTo>
                <a:lnTo>
                  <a:pt x="53688" y="195939"/>
                </a:lnTo>
                <a:lnTo>
                  <a:pt x="57697" y="196349"/>
                </a:lnTo>
                <a:lnTo>
                  <a:pt x="61321" y="196622"/>
                </a:lnTo>
                <a:lnTo>
                  <a:pt x="66595" y="196804"/>
                </a:lnTo>
                <a:lnTo>
                  <a:pt x="80075" y="197006"/>
                </a:lnTo>
                <a:lnTo>
                  <a:pt x="86718" y="196107"/>
                </a:lnTo>
                <a:lnTo>
                  <a:pt x="93051" y="194556"/>
                </a:lnTo>
                <a:lnTo>
                  <a:pt x="99179" y="192569"/>
                </a:lnTo>
                <a:lnTo>
                  <a:pt x="104216" y="189339"/>
                </a:lnTo>
                <a:lnTo>
                  <a:pt x="108527" y="185281"/>
                </a:lnTo>
                <a:lnTo>
                  <a:pt x="112353" y="180671"/>
                </a:lnTo>
                <a:lnTo>
                  <a:pt x="116809" y="176644"/>
                </a:lnTo>
                <a:lnTo>
                  <a:pt x="121685" y="173008"/>
                </a:lnTo>
                <a:lnTo>
                  <a:pt x="126840" y="169631"/>
                </a:lnTo>
                <a:lnTo>
                  <a:pt x="131229" y="165475"/>
                </a:lnTo>
                <a:lnTo>
                  <a:pt x="135108" y="160799"/>
                </a:lnTo>
                <a:lnTo>
                  <a:pt x="138646" y="155777"/>
                </a:lnTo>
                <a:lnTo>
                  <a:pt x="141958" y="149571"/>
                </a:lnTo>
                <a:lnTo>
                  <a:pt x="145118" y="142577"/>
                </a:lnTo>
                <a:lnTo>
                  <a:pt x="148177" y="135056"/>
                </a:lnTo>
                <a:lnTo>
                  <a:pt x="152122" y="128138"/>
                </a:lnTo>
                <a:lnTo>
                  <a:pt x="156656" y="121620"/>
                </a:lnTo>
                <a:lnTo>
                  <a:pt x="161585" y="115370"/>
                </a:lnTo>
                <a:lnTo>
                  <a:pt x="164870" y="109298"/>
                </a:lnTo>
                <a:lnTo>
                  <a:pt x="167060" y="103346"/>
                </a:lnTo>
                <a:lnTo>
                  <a:pt x="168520" y="97472"/>
                </a:lnTo>
                <a:lnTo>
                  <a:pt x="170446" y="90699"/>
                </a:lnTo>
                <a:lnTo>
                  <a:pt x="175126" y="75553"/>
                </a:lnTo>
                <a:lnTo>
                  <a:pt x="175803" y="68466"/>
                </a:lnTo>
                <a:lnTo>
                  <a:pt x="175301" y="61837"/>
                </a:lnTo>
                <a:lnTo>
                  <a:pt x="174014" y="55512"/>
                </a:lnTo>
                <a:lnTo>
                  <a:pt x="173157" y="50343"/>
                </a:lnTo>
                <a:lnTo>
                  <a:pt x="172584" y="45945"/>
                </a:lnTo>
                <a:lnTo>
                  <a:pt x="172203" y="42060"/>
                </a:lnTo>
                <a:lnTo>
                  <a:pt x="170044" y="37565"/>
                </a:lnTo>
                <a:lnTo>
                  <a:pt x="166699" y="32663"/>
                </a:lnTo>
                <a:lnTo>
                  <a:pt x="162565" y="27490"/>
                </a:lnTo>
                <a:lnTo>
                  <a:pt x="158856" y="23090"/>
                </a:lnTo>
                <a:lnTo>
                  <a:pt x="155431" y="19203"/>
                </a:lnTo>
                <a:lnTo>
                  <a:pt x="152195" y="15660"/>
                </a:lnTo>
                <a:lnTo>
                  <a:pt x="148132" y="13297"/>
                </a:lnTo>
                <a:lnTo>
                  <a:pt x="143520" y="11722"/>
                </a:lnTo>
                <a:lnTo>
                  <a:pt x="138539" y="10672"/>
                </a:lnTo>
                <a:lnTo>
                  <a:pt x="133314" y="9020"/>
                </a:lnTo>
                <a:lnTo>
                  <a:pt x="127925" y="6966"/>
                </a:lnTo>
                <a:lnTo>
                  <a:pt x="122428" y="4644"/>
                </a:lnTo>
                <a:lnTo>
                  <a:pt x="116858" y="3096"/>
                </a:lnTo>
                <a:lnTo>
                  <a:pt x="111239" y="2064"/>
                </a:lnTo>
                <a:lnTo>
                  <a:pt x="105589" y="1376"/>
                </a:lnTo>
                <a:lnTo>
                  <a:pt x="99917" y="918"/>
                </a:lnTo>
                <a:lnTo>
                  <a:pt x="94231" y="612"/>
                </a:lnTo>
                <a:lnTo>
                  <a:pt x="82832" y="272"/>
                </a:lnTo>
                <a:lnTo>
                  <a:pt x="52076" y="3"/>
                </a:lnTo>
                <a:lnTo>
                  <a:pt x="59998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44"/>
          <p:cNvSpPr/>
          <p:nvPr/>
        </p:nvSpPr>
        <p:spPr>
          <a:xfrm>
            <a:off x="6560819" y="3583304"/>
            <a:ext cx="85726" cy="205742"/>
          </a:xfrm>
          <a:custGeom>
            <a:avLst/>
            <a:gdLst/>
            <a:ahLst/>
            <a:cxnLst/>
            <a:rect l="0" t="0" r="0" b="0"/>
            <a:pathLst>
              <a:path w="85726" h="205742">
                <a:moveTo>
                  <a:pt x="0" y="0"/>
                </a:moveTo>
                <a:lnTo>
                  <a:pt x="20152" y="20152"/>
                </a:lnTo>
                <a:lnTo>
                  <a:pt x="22959" y="23912"/>
                </a:lnTo>
                <a:lnTo>
                  <a:pt x="25785" y="28324"/>
                </a:lnTo>
                <a:lnTo>
                  <a:pt x="28620" y="33170"/>
                </a:lnTo>
                <a:lnTo>
                  <a:pt x="31463" y="39259"/>
                </a:lnTo>
                <a:lnTo>
                  <a:pt x="34310" y="46176"/>
                </a:lnTo>
                <a:lnTo>
                  <a:pt x="37161" y="53644"/>
                </a:lnTo>
                <a:lnTo>
                  <a:pt x="40014" y="60528"/>
                </a:lnTo>
                <a:lnTo>
                  <a:pt x="42869" y="67022"/>
                </a:lnTo>
                <a:lnTo>
                  <a:pt x="45725" y="73257"/>
                </a:lnTo>
                <a:lnTo>
                  <a:pt x="48581" y="80270"/>
                </a:lnTo>
                <a:lnTo>
                  <a:pt x="51437" y="87804"/>
                </a:lnTo>
                <a:lnTo>
                  <a:pt x="54295" y="95684"/>
                </a:lnTo>
                <a:lnTo>
                  <a:pt x="57151" y="102842"/>
                </a:lnTo>
                <a:lnTo>
                  <a:pt x="60008" y="109519"/>
                </a:lnTo>
                <a:lnTo>
                  <a:pt x="62866" y="115875"/>
                </a:lnTo>
                <a:lnTo>
                  <a:pt x="64771" y="122970"/>
                </a:lnTo>
                <a:lnTo>
                  <a:pt x="66041" y="130558"/>
                </a:lnTo>
                <a:lnTo>
                  <a:pt x="66888" y="138474"/>
                </a:lnTo>
                <a:lnTo>
                  <a:pt x="67452" y="145656"/>
                </a:lnTo>
                <a:lnTo>
                  <a:pt x="67828" y="152349"/>
                </a:lnTo>
                <a:lnTo>
                  <a:pt x="68079" y="158716"/>
                </a:lnTo>
                <a:lnTo>
                  <a:pt x="69198" y="164866"/>
                </a:lnTo>
                <a:lnTo>
                  <a:pt x="70898" y="170871"/>
                </a:lnTo>
                <a:lnTo>
                  <a:pt x="72983" y="176779"/>
                </a:lnTo>
                <a:lnTo>
                  <a:pt x="75325" y="181670"/>
                </a:lnTo>
                <a:lnTo>
                  <a:pt x="77840" y="185884"/>
                </a:lnTo>
                <a:lnTo>
                  <a:pt x="84168" y="194939"/>
                </a:lnTo>
                <a:lnTo>
                  <a:pt x="85033" y="198717"/>
                </a:lnTo>
                <a:lnTo>
                  <a:pt x="85725" y="20574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45"/>
          <p:cNvSpPr/>
          <p:nvPr/>
        </p:nvSpPr>
        <p:spPr>
          <a:xfrm>
            <a:off x="6475199" y="3703320"/>
            <a:ext cx="214209" cy="8573"/>
          </a:xfrm>
          <a:custGeom>
            <a:avLst/>
            <a:gdLst/>
            <a:ahLst/>
            <a:cxnLst/>
            <a:rect l="0" t="0" r="0" b="0"/>
            <a:pathLst>
              <a:path w="214209" h="8573">
                <a:moveTo>
                  <a:pt x="8468" y="8572"/>
                </a:moveTo>
                <a:lnTo>
                  <a:pt x="0" y="8572"/>
                </a:lnTo>
                <a:lnTo>
                  <a:pt x="158517" y="8572"/>
                </a:lnTo>
                <a:lnTo>
                  <a:pt x="167555" y="7620"/>
                </a:lnTo>
                <a:lnTo>
                  <a:pt x="175487" y="6032"/>
                </a:lnTo>
                <a:lnTo>
                  <a:pt x="182679" y="4021"/>
                </a:lnTo>
                <a:lnTo>
                  <a:pt x="189378" y="2680"/>
                </a:lnTo>
                <a:lnTo>
                  <a:pt x="195750" y="1787"/>
                </a:lnTo>
                <a:lnTo>
                  <a:pt x="214208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46"/>
          <p:cNvSpPr/>
          <p:nvPr/>
        </p:nvSpPr>
        <p:spPr>
          <a:xfrm>
            <a:off x="6843712" y="3591877"/>
            <a:ext cx="60008" cy="197169"/>
          </a:xfrm>
          <a:custGeom>
            <a:avLst/>
            <a:gdLst/>
            <a:ahLst/>
            <a:cxnLst/>
            <a:rect l="0" t="0" r="0" b="0"/>
            <a:pathLst>
              <a:path w="60008" h="197169">
                <a:moveTo>
                  <a:pt x="0" y="0"/>
                </a:moveTo>
                <a:lnTo>
                  <a:pt x="0" y="20400"/>
                </a:lnTo>
                <a:lnTo>
                  <a:pt x="953" y="24077"/>
                </a:lnTo>
                <a:lnTo>
                  <a:pt x="2540" y="28434"/>
                </a:lnTo>
                <a:lnTo>
                  <a:pt x="4551" y="33243"/>
                </a:lnTo>
                <a:lnTo>
                  <a:pt x="6844" y="38355"/>
                </a:lnTo>
                <a:lnTo>
                  <a:pt x="11932" y="49114"/>
                </a:lnTo>
                <a:lnTo>
                  <a:pt x="13670" y="53698"/>
                </a:lnTo>
                <a:lnTo>
                  <a:pt x="14829" y="57706"/>
                </a:lnTo>
                <a:lnTo>
                  <a:pt x="15601" y="61331"/>
                </a:lnTo>
                <a:lnTo>
                  <a:pt x="17068" y="66605"/>
                </a:lnTo>
                <a:lnTo>
                  <a:pt x="21238" y="80085"/>
                </a:lnTo>
                <a:lnTo>
                  <a:pt x="22731" y="86727"/>
                </a:lnTo>
                <a:lnTo>
                  <a:pt x="23726" y="93061"/>
                </a:lnTo>
                <a:lnTo>
                  <a:pt x="24391" y="99188"/>
                </a:lnTo>
                <a:lnTo>
                  <a:pt x="24833" y="105178"/>
                </a:lnTo>
                <a:lnTo>
                  <a:pt x="25128" y="111076"/>
                </a:lnTo>
                <a:lnTo>
                  <a:pt x="25325" y="116914"/>
                </a:lnTo>
                <a:lnTo>
                  <a:pt x="26408" y="122710"/>
                </a:lnTo>
                <a:lnTo>
                  <a:pt x="28083" y="128479"/>
                </a:lnTo>
                <a:lnTo>
                  <a:pt x="30152" y="134230"/>
                </a:lnTo>
                <a:lnTo>
                  <a:pt x="32484" y="139017"/>
                </a:lnTo>
                <a:lnTo>
                  <a:pt x="34991" y="143160"/>
                </a:lnTo>
                <a:lnTo>
                  <a:pt x="37615" y="146875"/>
                </a:lnTo>
                <a:lnTo>
                  <a:pt x="39364" y="151257"/>
                </a:lnTo>
                <a:lnTo>
                  <a:pt x="40531" y="156083"/>
                </a:lnTo>
                <a:lnTo>
                  <a:pt x="41308" y="161205"/>
                </a:lnTo>
                <a:lnTo>
                  <a:pt x="41826" y="165573"/>
                </a:lnTo>
                <a:lnTo>
                  <a:pt x="42171" y="169437"/>
                </a:lnTo>
                <a:lnTo>
                  <a:pt x="42402" y="172966"/>
                </a:lnTo>
                <a:lnTo>
                  <a:pt x="43507" y="176270"/>
                </a:lnTo>
                <a:lnTo>
                  <a:pt x="45198" y="179426"/>
                </a:lnTo>
                <a:lnTo>
                  <a:pt x="47277" y="182482"/>
                </a:lnTo>
                <a:lnTo>
                  <a:pt x="49616" y="184520"/>
                </a:lnTo>
                <a:lnTo>
                  <a:pt x="52127" y="185878"/>
                </a:lnTo>
                <a:lnTo>
                  <a:pt x="54754" y="186784"/>
                </a:lnTo>
                <a:lnTo>
                  <a:pt x="56505" y="188340"/>
                </a:lnTo>
                <a:lnTo>
                  <a:pt x="57673" y="190330"/>
                </a:lnTo>
                <a:lnTo>
                  <a:pt x="60007" y="19716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47"/>
          <p:cNvSpPr/>
          <p:nvPr/>
        </p:nvSpPr>
        <p:spPr>
          <a:xfrm>
            <a:off x="6980872" y="3574766"/>
            <a:ext cx="213808" cy="205589"/>
          </a:xfrm>
          <a:custGeom>
            <a:avLst/>
            <a:gdLst/>
            <a:ahLst/>
            <a:cxnLst/>
            <a:rect l="0" t="0" r="0" b="0"/>
            <a:pathLst>
              <a:path w="213808" h="205589">
                <a:moveTo>
                  <a:pt x="25718" y="34256"/>
                </a:moveTo>
                <a:lnTo>
                  <a:pt x="25718" y="17219"/>
                </a:lnTo>
                <a:lnTo>
                  <a:pt x="25718" y="21694"/>
                </a:lnTo>
                <a:lnTo>
                  <a:pt x="24765" y="23976"/>
                </a:lnTo>
                <a:lnTo>
                  <a:pt x="21167" y="29052"/>
                </a:lnTo>
                <a:lnTo>
                  <a:pt x="19826" y="32692"/>
                </a:lnTo>
                <a:lnTo>
                  <a:pt x="18932" y="37024"/>
                </a:lnTo>
                <a:lnTo>
                  <a:pt x="18337" y="41816"/>
                </a:lnTo>
                <a:lnTo>
                  <a:pt x="16987" y="46916"/>
                </a:lnTo>
                <a:lnTo>
                  <a:pt x="15135" y="52221"/>
                </a:lnTo>
                <a:lnTo>
                  <a:pt x="12948" y="57663"/>
                </a:lnTo>
                <a:lnTo>
                  <a:pt x="10536" y="62243"/>
                </a:lnTo>
                <a:lnTo>
                  <a:pt x="7977" y="66249"/>
                </a:lnTo>
                <a:lnTo>
                  <a:pt x="5318" y="69872"/>
                </a:lnTo>
                <a:lnTo>
                  <a:pt x="3545" y="74193"/>
                </a:lnTo>
                <a:lnTo>
                  <a:pt x="2364" y="78978"/>
                </a:lnTo>
                <a:lnTo>
                  <a:pt x="1576" y="84073"/>
                </a:lnTo>
                <a:lnTo>
                  <a:pt x="1051" y="88423"/>
                </a:lnTo>
                <a:lnTo>
                  <a:pt x="701" y="92274"/>
                </a:lnTo>
                <a:lnTo>
                  <a:pt x="467" y="95795"/>
                </a:lnTo>
                <a:lnTo>
                  <a:pt x="311" y="100047"/>
                </a:lnTo>
                <a:lnTo>
                  <a:pt x="92" y="115133"/>
                </a:lnTo>
                <a:lnTo>
                  <a:pt x="41" y="126082"/>
                </a:lnTo>
                <a:lnTo>
                  <a:pt x="980" y="131668"/>
                </a:lnTo>
                <a:lnTo>
                  <a:pt x="2559" y="137297"/>
                </a:lnTo>
                <a:lnTo>
                  <a:pt x="4563" y="142955"/>
                </a:lnTo>
                <a:lnTo>
                  <a:pt x="5899" y="147680"/>
                </a:lnTo>
                <a:lnTo>
                  <a:pt x="6790" y="151782"/>
                </a:lnTo>
                <a:lnTo>
                  <a:pt x="7384" y="155469"/>
                </a:lnTo>
                <a:lnTo>
                  <a:pt x="8733" y="159832"/>
                </a:lnTo>
                <a:lnTo>
                  <a:pt x="10584" y="164646"/>
                </a:lnTo>
                <a:lnTo>
                  <a:pt x="12771" y="169760"/>
                </a:lnTo>
                <a:lnTo>
                  <a:pt x="15182" y="174122"/>
                </a:lnTo>
                <a:lnTo>
                  <a:pt x="17741" y="177983"/>
                </a:lnTo>
                <a:lnTo>
                  <a:pt x="20400" y="181509"/>
                </a:lnTo>
                <a:lnTo>
                  <a:pt x="23125" y="184812"/>
                </a:lnTo>
                <a:lnTo>
                  <a:pt x="28693" y="191022"/>
                </a:lnTo>
                <a:lnTo>
                  <a:pt x="31511" y="193059"/>
                </a:lnTo>
                <a:lnTo>
                  <a:pt x="37182" y="195323"/>
                </a:lnTo>
                <a:lnTo>
                  <a:pt x="40980" y="196879"/>
                </a:lnTo>
                <a:lnTo>
                  <a:pt x="45418" y="198869"/>
                </a:lnTo>
                <a:lnTo>
                  <a:pt x="50280" y="201148"/>
                </a:lnTo>
                <a:lnTo>
                  <a:pt x="55428" y="202667"/>
                </a:lnTo>
                <a:lnTo>
                  <a:pt x="60764" y="203680"/>
                </a:lnTo>
                <a:lnTo>
                  <a:pt x="66228" y="204356"/>
                </a:lnTo>
                <a:lnTo>
                  <a:pt x="70822" y="204806"/>
                </a:lnTo>
                <a:lnTo>
                  <a:pt x="74836" y="205106"/>
                </a:lnTo>
                <a:lnTo>
                  <a:pt x="78467" y="205306"/>
                </a:lnTo>
                <a:lnTo>
                  <a:pt x="87579" y="205528"/>
                </a:lnTo>
                <a:lnTo>
                  <a:pt x="92676" y="205588"/>
                </a:lnTo>
                <a:lnTo>
                  <a:pt x="97979" y="204675"/>
                </a:lnTo>
                <a:lnTo>
                  <a:pt x="103419" y="203113"/>
                </a:lnTo>
                <a:lnTo>
                  <a:pt x="108951" y="201120"/>
                </a:lnTo>
                <a:lnTo>
                  <a:pt x="113592" y="198839"/>
                </a:lnTo>
                <a:lnTo>
                  <a:pt x="117638" y="196365"/>
                </a:lnTo>
                <a:lnTo>
                  <a:pt x="121288" y="193764"/>
                </a:lnTo>
                <a:lnTo>
                  <a:pt x="125626" y="191077"/>
                </a:lnTo>
                <a:lnTo>
                  <a:pt x="130424" y="188334"/>
                </a:lnTo>
                <a:lnTo>
                  <a:pt x="140834" y="182745"/>
                </a:lnTo>
                <a:lnTo>
                  <a:pt x="151810" y="177086"/>
                </a:lnTo>
                <a:lnTo>
                  <a:pt x="157405" y="173291"/>
                </a:lnTo>
                <a:lnTo>
                  <a:pt x="163039" y="168856"/>
                </a:lnTo>
                <a:lnTo>
                  <a:pt x="168700" y="163995"/>
                </a:lnTo>
                <a:lnTo>
                  <a:pt x="173426" y="159801"/>
                </a:lnTo>
                <a:lnTo>
                  <a:pt x="181218" y="152601"/>
                </a:lnTo>
                <a:lnTo>
                  <a:pt x="184630" y="148395"/>
                </a:lnTo>
                <a:lnTo>
                  <a:pt x="187857" y="143686"/>
                </a:lnTo>
                <a:lnTo>
                  <a:pt x="190960" y="138642"/>
                </a:lnTo>
                <a:lnTo>
                  <a:pt x="193982" y="134327"/>
                </a:lnTo>
                <a:lnTo>
                  <a:pt x="196949" y="130497"/>
                </a:lnTo>
                <a:lnTo>
                  <a:pt x="199879" y="126992"/>
                </a:lnTo>
                <a:lnTo>
                  <a:pt x="202785" y="122750"/>
                </a:lnTo>
                <a:lnTo>
                  <a:pt x="205675" y="118017"/>
                </a:lnTo>
                <a:lnTo>
                  <a:pt x="208554" y="112957"/>
                </a:lnTo>
                <a:lnTo>
                  <a:pt x="210474" y="108631"/>
                </a:lnTo>
                <a:lnTo>
                  <a:pt x="211754" y="104794"/>
                </a:lnTo>
                <a:lnTo>
                  <a:pt x="212607" y="101284"/>
                </a:lnTo>
                <a:lnTo>
                  <a:pt x="213175" y="97039"/>
                </a:lnTo>
                <a:lnTo>
                  <a:pt x="213554" y="92304"/>
                </a:lnTo>
                <a:lnTo>
                  <a:pt x="213807" y="87242"/>
                </a:lnTo>
                <a:lnTo>
                  <a:pt x="213023" y="82915"/>
                </a:lnTo>
                <a:lnTo>
                  <a:pt x="211548" y="79078"/>
                </a:lnTo>
                <a:lnTo>
                  <a:pt x="209612" y="75567"/>
                </a:lnTo>
                <a:lnTo>
                  <a:pt x="208321" y="72274"/>
                </a:lnTo>
                <a:lnTo>
                  <a:pt x="206887" y="66076"/>
                </a:lnTo>
                <a:lnTo>
                  <a:pt x="206250" y="60146"/>
                </a:lnTo>
                <a:lnTo>
                  <a:pt x="206080" y="57231"/>
                </a:lnTo>
                <a:lnTo>
                  <a:pt x="204062" y="54335"/>
                </a:lnTo>
                <a:lnTo>
                  <a:pt x="200812" y="51452"/>
                </a:lnTo>
                <a:lnTo>
                  <a:pt x="196739" y="48577"/>
                </a:lnTo>
                <a:lnTo>
                  <a:pt x="193072" y="45709"/>
                </a:lnTo>
                <a:lnTo>
                  <a:pt x="186457" y="39981"/>
                </a:lnTo>
                <a:lnTo>
                  <a:pt x="180343" y="34260"/>
                </a:lnTo>
                <a:lnTo>
                  <a:pt x="177378" y="31402"/>
                </a:lnTo>
                <a:lnTo>
                  <a:pt x="173497" y="28543"/>
                </a:lnTo>
                <a:lnTo>
                  <a:pt x="169005" y="25685"/>
                </a:lnTo>
                <a:lnTo>
                  <a:pt x="164105" y="22827"/>
                </a:lnTo>
                <a:lnTo>
                  <a:pt x="158934" y="20922"/>
                </a:lnTo>
                <a:lnTo>
                  <a:pt x="153580" y="19652"/>
                </a:lnTo>
                <a:lnTo>
                  <a:pt x="148107" y="18805"/>
                </a:lnTo>
                <a:lnTo>
                  <a:pt x="142553" y="17288"/>
                </a:lnTo>
                <a:lnTo>
                  <a:pt x="136946" y="15324"/>
                </a:lnTo>
                <a:lnTo>
                  <a:pt x="131302" y="13062"/>
                </a:lnTo>
                <a:lnTo>
                  <a:pt x="125635" y="11554"/>
                </a:lnTo>
                <a:lnTo>
                  <a:pt x="119951" y="10549"/>
                </a:lnTo>
                <a:lnTo>
                  <a:pt x="114258" y="9879"/>
                </a:lnTo>
                <a:lnTo>
                  <a:pt x="108557" y="8480"/>
                </a:lnTo>
                <a:lnTo>
                  <a:pt x="102851" y="6594"/>
                </a:lnTo>
                <a:lnTo>
                  <a:pt x="97143" y="4385"/>
                </a:lnTo>
                <a:lnTo>
                  <a:pt x="91431" y="2912"/>
                </a:lnTo>
                <a:lnTo>
                  <a:pt x="85719" y="1930"/>
                </a:lnTo>
                <a:lnTo>
                  <a:pt x="80006" y="1275"/>
                </a:lnTo>
                <a:lnTo>
                  <a:pt x="74292" y="839"/>
                </a:lnTo>
                <a:lnTo>
                  <a:pt x="68579" y="548"/>
                </a:lnTo>
                <a:lnTo>
                  <a:pt x="53975" y="139"/>
                </a:lnTo>
                <a:lnTo>
                  <a:pt x="40507" y="0"/>
                </a:lnTo>
                <a:lnTo>
                  <a:pt x="36529" y="941"/>
                </a:lnTo>
                <a:lnTo>
                  <a:pt x="31973" y="2521"/>
                </a:lnTo>
                <a:lnTo>
                  <a:pt x="27030" y="4527"/>
                </a:lnTo>
                <a:lnTo>
                  <a:pt x="22783" y="5864"/>
                </a:lnTo>
                <a:lnTo>
                  <a:pt x="18999" y="6756"/>
                </a:lnTo>
                <a:lnTo>
                  <a:pt x="15524" y="7350"/>
                </a:lnTo>
                <a:lnTo>
                  <a:pt x="9122" y="8011"/>
                </a:lnTo>
                <a:lnTo>
                  <a:pt x="0" y="853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48"/>
          <p:cNvSpPr/>
          <p:nvPr/>
        </p:nvSpPr>
        <p:spPr>
          <a:xfrm>
            <a:off x="5146357" y="4123372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2" y="4551"/>
                </a:lnTo>
                <a:lnTo>
                  <a:pt x="14622" y="5891"/>
                </a:lnTo>
                <a:lnTo>
                  <a:pt x="17368" y="6785"/>
                </a:lnTo>
                <a:lnTo>
                  <a:pt x="20152" y="7381"/>
                </a:lnTo>
                <a:lnTo>
                  <a:pt x="23912" y="7778"/>
                </a:lnTo>
                <a:lnTo>
                  <a:pt x="28324" y="8043"/>
                </a:lnTo>
                <a:lnTo>
                  <a:pt x="37354" y="8337"/>
                </a:lnTo>
                <a:lnTo>
                  <a:pt x="48744" y="8503"/>
                </a:lnTo>
                <a:lnTo>
                  <a:pt x="138759" y="8572"/>
                </a:lnTo>
                <a:lnTo>
                  <a:pt x="144894" y="7620"/>
                </a:lnTo>
                <a:lnTo>
                  <a:pt x="149935" y="6032"/>
                </a:lnTo>
                <a:lnTo>
                  <a:pt x="154250" y="4022"/>
                </a:lnTo>
                <a:lnTo>
                  <a:pt x="158078" y="2681"/>
                </a:lnTo>
                <a:lnTo>
                  <a:pt x="161583" y="1787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49"/>
          <p:cNvSpPr/>
          <p:nvPr/>
        </p:nvSpPr>
        <p:spPr>
          <a:xfrm>
            <a:off x="5437822" y="4046220"/>
            <a:ext cx="60008" cy="282893"/>
          </a:xfrm>
          <a:custGeom>
            <a:avLst/>
            <a:gdLst/>
            <a:ahLst/>
            <a:cxnLst/>
            <a:rect l="0" t="0" r="0" b="0"/>
            <a:pathLst>
              <a:path w="60008" h="282893">
                <a:moveTo>
                  <a:pt x="0" y="0"/>
                </a:moveTo>
                <a:lnTo>
                  <a:pt x="8219" y="0"/>
                </a:lnTo>
                <a:lnTo>
                  <a:pt x="8468" y="4550"/>
                </a:lnTo>
                <a:lnTo>
                  <a:pt x="9455" y="5891"/>
                </a:lnTo>
                <a:lnTo>
                  <a:pt x="11066" y="6785"/>
                </a:lnTo>
                <a:lnTo>
                  <a:pt x="13092" y="7381"/>
                </a:lnTo>
                <a:lnTo>
                  <a:pt x="14444" y="9683"/>
                </a:lnTo>
                <a:lnTo>
                  <a:pt x="15945" y="17321"/>
                </a:lnTo>
                <a:lnTo>
                  <a:pt x="17297" y="21072"/>
                </a:lnTo>
                <a:lnTo>
                  <a:pt x="19151" y="24526"/>
                </a:lnTo>
                <a:lnTo>
                  <a:pt x="21340" y="27780"/>
                </a:lnTo>
                <a:lnTo>
                  <a:pt x="22800" y="31855"/>
                </a:lnTo>
                <a:lnTo>
                  <a:pt x="23772" y="36477"/>
                </a:lnTo>
                <a:lnTo>
                  <a:pt x="24420" y="41463"/>
                </a:lnTo>
                <a:lnTo>
                  <a:pt x="24853" y="46692"/>
                </a:lnTo>
                <a:lnTo>
                  <a:pt x="25141" y="52082"/>
                </a:lnTo>
                <a:lnTo>
                  <a:pt x="25334" y="57581"/>
                </a:lnTo>
                <a:lnTo>
                  <a:pt x="26414" y="63152"/>
                </a:lnTo>
                <a:lnTo>
                  <a:pt x="28087" y="68772"/>
                </a:lnTo>
                <a:lnTo>
                  <a:pt x="30155" y="74423"/>
                </a:lnTo>
                <a:lnTo>
                  <a:pt x="31533" y="81047"/>
                </a:lnTo>
                <a:lnTo>
                  <a:pt x="32452" y="88322"/>
                </a:lnTo>
                <a:lnTo>
                  <a:pt x="33064" y="96029"/>
                </a:lnTo>
                <a:lnTo>
                  <a:pt x="33473" y="104024"/>
                </a:lnTo>
                <a:lnTo>
                  <a:pt x="33927" y="120528"/>
                </a:lnTo>
                <a:lnTo>
                  <a:pt x="34182" y="145884"/>
                </a:lnTo>
                <a:lnTo>
                  <a:pt x="35171" y="153453"/>
                </a:lnTo>
                <a:lnTo>
                  <a:pt x="36782" y="160405"/>
                </a:lnTo>
                <a:lnTo>
                  <a:pt x="38809" y="166944"/>
                </a:lnTo>
                <a:lnTo>
                  <a:pt x="40160" y="174161"/>
                </a:lnTo>
                <a:lnTo>
                  <a:pt x="41061" y="181830"/>
                </a:lnTo>
                <a:lnTo>
                  <a:pt x="41662" y="189800"/>
                </a:lnTo>
                <a:lnTo>
                  <a:pt x="42062" y="197018"/>
                </a:lnTo>
                <a:lnTo>
                  <a:pt x="42507" y="210118"/>
                </a:lnTo>
                <a:lnTo>
                  <a:pt x="42816" y="237314"/>
                </a:lnTo>
                <a:lnTo>
                  <a:pt x="42853" y="250923"/>
                </a:lnTo>
                <a:lnTo>
                  <a:pt x="43809" y="253960"/>
                </a:lnTo>
                <a:lnTo>
                  <a:pt x="45399" y="256936"/>
                </a:lnTo>
                <a:lnTo>
                  <a:pt x="47411" y="259873"/>
                </a:lnTo>
                <a:lnTo>
                  <a:pt x="48752" y="262784"/>
                </a:lnTo>
                <a:lnTo>
                  <a:pt x="50243" y="268558"/>
                </a:lnTo>
                <a:lnTo>
                  <a:pt x="51592" y="270478"/>
                </a:lnTo>
                <a:lnTo>
                  <a:pt x="53445" y="271759"/>
                </a:lnTo>
                <a:lnTo>
                  <a:pt x="55633" y="272612"/>
                </a:lnTo>
                <a:lnTo>
                  <a:pt x="57091" y="274134"/>
                </a:lnTo>
                <a:lnTo>
                  <a:pt x="58063" y="276101"/>
                </a:lnTo>
                <a:lnTo>
                  <a:pt x="60007" y="28289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50"/>
          <p:cNvSpPr/>
          <p:nvPr/>
        </p:nvSpPr>
        <p:spPr>
          <a:xfrm>
            <a:off x="5643562" y="4003357"/>
            <a:ext cx="51436" cy="282894"/>
          </a:xfrm>
          <a:custGeom>
            <a:avLst/>
            <a:gdLst/>
            <a:ahLst/>
            <a:cxnLst/>
            <a:rect l="0" t="0" r="0" b="0"/>
            <a:pathLst>
              <a:path w="51436" h="282894">
                <a:moveTo>
                  <a:pt x="0" y="0"/>
                </a:moveTo>
                <a:lnTo>
                  <a:pt x="0" y="20400"/>
                </a:lnTo>
                <a:lnTo>
                  <a:pt x="953" y="23125"/>
                </a:lnTo>
                <a:lnTo>
                  <a:pt x="2540" y="25894"/>
                </a:lnTo>
                <a:lnTo>
                  <a:pt x="4551" y="28693"/>
                </a:lnTo>
                <a:lnTo>
                  <a:pt x="6844" y="32464"/>
                </a:lnTo>
                <a:lnTo>
                  <a:pt x="9325" y="36882"/>
                </a:lnTo>
                <a:lnTo>
                  <a:pt x="11931" y="41734"/>
                </a:lnTo>
                <a:lnTo>
                  <a:pt x="13670" y="46872"/>
                </a:lnTo>
                <a:lnTo>
                  <a:pt x="14828" y="52203"/>
                </a:lnTo>
                <a:lnTo>
                  <a:pt x="15601" y="57662"/>
                </a:lnTo>
                <a:lnTo>
                  <a:pt x="16115" y="64159"/>
                </a:lnTo>
                <a:lnTo>
                  <a:pt x="16459" y="71348"/>
                </a:lnTo>
                <a:lnTo>
                  <a:pt x="16687" y="78998"/>
                </a:lnTo>
                <a:lnTo>
                  <a:pt x="17792" y="86955"/>
                </a:lnTo>
                <a:lnTo>
                  <a:pt x="19482" y="95118"/>
                </a:lnTo>
                <a:lnTo>
                  <a:pt x="21560" y="103417"/>
                </a:lnTo>
                <a:lnTo>
                  <a:pt x="22946" y="110855"/>
                </a:lnTo>
                <a:lnTo>
                  <a:pt x="23870" y="117718"/>
                </a:lnTo>
                <a:lnTo>
                  <a:pt x="24486" y="124199"/>
                </a:lnTo>
                <a:lnTo>
                  <a:pt x="25849" y="131377"/>
                </a:lnTo>
                <a:lnTo>
                  <a:pt x="27710" y="139019"/>
                </a:lnTo>
                <a:lnTo>
                  <a:pt x="29903" y="146972"/>
                </a:lnTo>
                <a:lnTo>
                  <a:pt x="31366" y="155132"/>
                </a:lnTo>
                <a:lnTo>
                  <a:pt x="32340" y="163428"/>
                </a:lnTo>
                <a:lnTo>
                  <a:pt x="32990" y="171817"/>
                </a:lnTo>
                <a:lnTo>
                  <a:pt x="34376" y="179315"/>
                </a:lnTo>
                <a:lnTo>
                  <a:pt x="36252" y="186218"/>
                </a:lnTo>
                <a:lnTo>
                  <a:pt x="38456" y="192726"/>
                </a:lnTo>
                <a:lnTo>
                  <a:pt x="39925" y="198969"/>
                </a:lnTo>
                <a:lnTo>
                  <a:pt x="40904" y="205036"/>
                </a:lnTo>
                <a:lnTo>
                  <a:pt x="41557" y="210986"/>
                </a:lnTo>
                <a:lnTo>
                  <a:pt x="41992" y="217810"/>
                </a:lnTo>
                <a:lnTo>
                  <a:pt x="42282" y="225217"/>
                </a:lnTo>
                <a:lnTo>
                  <a:pt x="42690" y="246754"/>
                </a:lnTo>
                <a:lnTo>
                  <a:pt x="42748" y="253085"/>
                </a:lnTo>
                <a:lnTo>
                  <a:pt x="43738" y="258258"/>
                </a:lnTo>
                <a:lnTo>
                  <a:pt x="45351" y="262660"/>
                </a:lnTo>
                <a:lnTo>
                  <a:pt x="47380" y="266547"/>
                </a:lnTo>
                <a:lnTo>
                  <a:pt x="48732" y="270090"/>
                </a:lnTo>
                <a:lnTo>
                  <a:pt x="50234" y="276568"/>
                </a:lnTo>
                <a:lnTo>
                  <a:pt x="51435" y="28289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51"/>
          <p:cNvSpPr/>
          <p:nvPr/>
        </p:nvSpPr>
        <p:spPr>
          <a:xfrm>
            <a:off x="5857875" y="4089082"/>
            <a:ext cx="197168" cy="188596"/>
          </a:xfrm>
          <a:custGeom>
            <a:avLst/>
            <a:gdLst/>
            <a:ahLst/>
            <a:cxnLst/>
            <a:rect l="0" t="0" r="0" b="0"/>
            <a:pathLst>
              <a:path w="197168" h="188596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0" y="4551"/>
                </a:lnTo>
                <a:lnTo>
                  <a:pt x="8730" y="5891"/>
                </a:lnTo>
                <a:lnTo>
                  <a:pt x="10583" y="6785"/>
                </a:lnTo>
                <a:lnTo>
                  <a:pt x="12770" y="7381"/>
                </a:lnTo>
                <a:lnTo>
                  <a:pt x="16133" y="9683"/>
                </a:lnTo>
                <a:lnTo>
                  <a:pt x="20280" y="13123"/>
                </a:lnTo>
                <a:lnTo>
                  <a:pt x="29016" y="21072"/>
                </a:lnTo>
                <a:lnTo>
                  <a:pt x="36073" y="27781"/>
                </a:lnTo>
                <a:lnTo>
                  <a:pt x="39288" y="31855"/>
                </a:lnTo>
                <a:lnTo>
                  <a:pt x="42385" y="36477"/>
                </a:lnTo>
                <a:lnTo>
                  <a:pt x="45401" y="41463"/>
                </a:lnTo>
                <a:lnTo>
                  <a:pt x="49317" y="45740"/>
                </a:lnTo>
                <a:lnTo>
                  <a:pt x="53833" y="49543"/>
                </a:lnTo>
                <a:lnTo>
                  <a:pt x="58749" y="53031"/>
                </a:lnTo>
                <a:lnTo>
                  <a:pt x="63930" y="57262"/>
                </a:lnTo>
                <a:lnTo>
                  <a:pt x="69290" y="61987"/>
                </a:lnTo>
                <a:lnTo>
                  <a:pt x="74768" y="67042"/>
                </a:lnTo>
                <a:lnTo>
                  <a:pt x="79373" y="72317"/>
                </a:lnTo>
                <a:lnTo>
                  <a:pt x="83395" y="77739"/>
                </a:lnTo>
                <a:lnTo>
                  <a:pt x="87029" y="83259"/>
                </a:lnTo>
                <a:lnTo>
                  <a:pt x="91357" y="88843"/>
                </a:lnTo>
                <a:lnTo>
                  <a:pt x="96147" y="94471"/>
                </a:lnTo>
                <a:lnTo>
                  <a:pt x="101245" y="100128"/>
                </a:lnTo>
                <a:lnTo>
                  <a:pt x="105597" y="105805"/>
                </a:lnTo>
                <a:lnTo>
                  <a:pt x="109450" y="111494"/>
                </a:lnTo>
                <a:lnTo>
                  <a:pt x="112971" y="117192"/>
                </a:lnTo>
                <a:lnTo>
                  <a:pt x="117224" y="122895"/>
                </a:lnTo>
                <a:lnTo>
                  <a:pt x="121965" y="128603"/>
                </a:lnTo>
                <a:lnTo>
                  <a:pt x="127029" y="134313"/>
                </a:lnTo>
                <a:lnTo>
                  <a:pt x="132311" y="139072"/>
                </a:lnTo>
                <a:lnTo>
                  <a:pt x="137737" y="143197"/>
                </a:lnTo>
                <a:lnTo>
                  <a:pt x="143260" y="146900"/>
                </a:lnTo>
                <a:lnTo>
                  <a:pt x="147894" y="150321"/>
                </a:lnTo>
                <a:lnTo>
                  <a:pt x="151936" y="153554"/>
                </a:lnTo>
                <a:lnTo>
                  <a:pt x="155583" y="156662"/>
                </a:lnTo>
                <a:lnTo>
                  <a:pt x="159919" y="159686"/>
                </a:lnTo>
                <a:lnTo>
                  <a:pt x="164715" y="162655"/>
                </a:lnTo>
                <a:lnTo>
                  <a:pt x="169817" y="165587"/>
                </a:lnTo>
                <a:lnTo>
                  <a:pt x="174171" y="168494"/>
                </a:lnTo>
                <a:lnTo>
                  <a:pt x="178027" y="171384"/>
                </a:lnTo>
                <a:lnTo>
                  <a:pt x="186507" y="178316"/>
                </a:lnTo>
                <a:lnTo>
                  <a:pt x="190207" y="181804"/>
                </a:lnTo>
                <a:lnTo>
                  <a:pt x="197167" y="18859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52"/>
          <p:cNvSpPr/>
          <p:nvPr/>
        </p:nvSpPr>
        <p:spPr>
          <a:xfrm>
            <a:off x="5849302" y="4080510"/>
            <a:ext cx="171451" cy="188595"/>
          </a:xfrm>
          <a:custGeom>
            <a:avLst/>
            <a:gdLst/>
            <a:ahLst/>
            <a:cxnLst/>
            <a:rect l="0" t="0" r="0" b="0"/>
            <a:pathLst>
              <a:path w="171451" h="188595">
                <a:moveTo>
                  <a:pt x="171450" y="0"/>
                </a:moveTo>
                <a:lnTo>
                  <a:pt x="130826" y="40624"/>
                </a:lnTo>
                <a:lnTo>
                  <a:pt x="125317" y="47085"/>
                </a:lnTo>
                <a:lnTo>
                  <a:pt x="119740" y="54250"/>
                </a:lnTo>
                <a:lnTo>
                  <a:pt x="114117" y="61884"/>
                </a:lnTo>
                <a:lnTo>
                  <a:pt x="102788" y="77986"/>
                </a:lnTo>
                <a:lnTo>
                  <a:pt x="97101" y="86281"/>
                </a:lnTo>
                <a:lnTo>
                  <a:pt x="90451" y="93715"/>
                </a:lnTo>
                <a:lnTo>
                  <a:pt x="83161" y="100577"/>
                </a:lnTo>
                <a:lnTo>
                  <a:pt x="75443" y="107056"/>
                </a:lnTo>
                <a:lnTo>
                  <a:pt x="68393" y="113280"/>
                </a:lnTo>
                <a:lnTo>
                  <a:pt x="55479" y="125277"/>
                </a:lnTo>
                <a:lnTo>
                  <a:pt x="32619" y="147548"/>
                </a:lnTo>
                <a:lnTo>
                  <a:pt x="24658" y="155429"/>
                </a:lnTo>
                <a:lnTo>
                  <a:pt x="21201" y="159817"/>
                </a:lnTo>
                <a:lnTo>
                  <a:pt x="17944" y="164647"/>
                </a:lnTo>
                <a:lnTo>
                  <a:pt x="14820" y="169772"/>
                </a:lnTo>
                <a:lnTo>
                  <a:pt x="11785" y="173188"/>
                </a:lnTo>
                <a:lnTo>
                  <a:pt x="8810" y="175467"/>
                </a:lnTo>
                <a:lnTo>
                  <a:pt x="5873" y="176985"/>
                </a:lnTo>
                <a:lnTo>
                  <a:pt x="3915" y="178950"/>
                </a:lnTo>
                <a:lnTo>
                  <a:pt x="2610" y="181212"/>
                </a:lnTo>
                <a:lnTo>
                  <a:pt x="0" y="18859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53"/>
          <p:cNvSpPr/>
          <p:nvPr/>
        </p:nvSpPr>
        <p:spPr>
          <a:xfrm>
            <a:off x="6192202" y="4114800"/>
            <a:ext cx="214314" cy="17146"/>
          </a:xfrm>
          <a:custGeom>
            <a:avLst/>
            <a:gdLst/>
            <a:ahLst/>
            <a:cxnLst/>
            <a:rect l="0" t="0" r="0" b="0"/>
            <a:pathLst>
              <a:path w="214314" h="17146">
                <a:moveTo>
                  <a:pt x="0" y="17145"/>
                </a:moveTo>
                <a:lnTo>
                  <a:pt x="20152" y="17145"/>
                </a:lnTo>
                <a:lnTo>
                  <a:pt x="24864" y="16192"/>
                </a:lnTo>
                <a:lnTo>
                  <a:pt x="30864" y="14604"/>
                </a:lnTo>
                <a:lnTo>
                  <a:pt x="37721" y="12594"/>
                </a:lnTo>
                <a:lnTo>
                  <a:pt x="44197" y="11253"/>
                </a:lnTo>
                <a:lnTo>
                  <a:pt x="50420" y="10360"/>
                </a:lnTo>
                <a:lnTo>
                  <a:pt x="56473" y="9764"/>
                </a:lnTo>
                <a:lnTo>
                  <a:pt x="63366" y="9367"/>
                </a:lnTo>
                <a:lnTo>
                  <a:pt x="78645" y="8925"/>
                </a:lnTo>
                <a:lnTo>
                  <a:pt x="107863" y="8677"/>
                </a:lnTo>
                <a:lnTo>
                  <a:pt x="117629" y="7689"/>
                </a:lnTo>
                <a:lnTo>
                  <a:pt x="126997" y="6079"/>
                </a:lnTo>
                <a:lnTo>
                  <a:pt x="136100" y="4052"/>
                </a:lnTo>
                <a:lnTo>
                  <a:pt x="144074" y="2702"/>
                </a:lnTo>
                <a:lnTo>
                  <a:pt x="151294" y="1801"/>
                </a:lnTo>
                <a:lnTo>
                  <a:pt x="158013" y="1200"/>
                </a:lnTo>
                <a:lnTo>
                  <a:pt x="165349" y="800"/>
                </a:lnTo>
                <a:lnTo>
                  <a:pt x="181121" y="356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54"/>
          <p:cNvSpPr/>
          <p:nvPr/>
        </p:nvSpPr>
        <p:spPr>
          <a:xfrm>
            <a:off x="6235065" y="4209097"/>
            <a:ext cx="197168" cy="1"/>
          </a:xfrm>
          <a:custGeom>
            <a:avLst/>
            <a:gdLst/>
            <a:ahLst/>
            <a:cxnLst/>
            <a:rect l="0" t="0" r="0" b="0"/>
            <a:pathLst>
              <a:path w="197168" h="1">
                <a:moveTo>
                  <a:pt x="0" y="0"/>
                </a:move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55"/>
          <p:cNvSpPr/>
          <p:nvPr/>
        </p:nvSpPr>
        <p:spPr>
          <a:xfrm>
            <a:off x="6569392" y="4046334"/>
            <a:ext cx="212468" cy="291352"/>
          </a:xfrm>
          <a:custGeom>
            <a:avLst/>
            <a:gdLst/>
            <a:ahLst/>
            <a:cxnLst/>
            <a:rect l="0" t="0" r="0" b="0"/>
            <a:pathLst>
              <a:path w="212468" h="291352">
                <a:moveTo>
                  <a:pt x="0" y="25603"/>
                </a:moveTo>
                <a:lnTo>
                  <a:pt x="4551" y="25603"/>
                </a:lnTo>
                <a:lnTo>
                  <a:pt x="5891" y="24651"/>
                </a:lnTo>
                <a:lnTo>
                  <a:pt x="6785" y="23063"/>
                </a:lnTo>
                <a:lnTo>
                  <a:pt x="8219" y="18222"/>
                </a:lnTo>
                <a:lnTo>
                  <a:pt x="13496" y="15020"/>
                </a:lnTo>
                <a:lnTo>
                  <a:pt x="17569" y="12833"/>
                </a:lnTo>
                <a:lnTo>
                  <a:pt x="21239" y="11374"/>
                </a:lnTo>
                <a:lnTo>
                  <a:pt x="32857" y="8370"/>
                </a:lnTo>
                <a:lnTo>
                  <a:pt x="46035" y="4292"/>
                </a:lnTo>
                <a:lnTo>
                  <a:pt x="51645" y="2823"/>
                </a:lnTo>
                <a:lnTo>
                  <a:pt x="56338" y="1844"/>
                </a:lnTo>
                <a:lnTo>
                  <a:pt x="60419" y="1191"/>
                </a:lnTo>
                <a:lnTo>
                  <a:pt x="65044" y="756"/>
                </a:lnTo>
                <a:lnTo>
                  <a:pt x="70033" y="466"/>
                </a:lnTo>
                <a:lnTo>
                  <a:pt x="80656" y="143"/>
                </a:lnTo>
                <a:lnTo>
                  <a:pt x="91727" y="0"/>
                </a:lnTo>
                <a:lnTo>
                  <a:pt x="96394" y="915"/>
                </a:lnTo>
                <a:lnTo>
                  <a:pt x="100458" y="2477"/>
                </a:lnTo>
                <a:lnTo>
                  <a:pt x="104120" y="4470"/>
                </a:lnTo>
                <a:lnTo>
                  <a:pt x="108465" y="5800"/>
                </a:lnTo>
                <a:lnTo>
                  <a:pt x="113268" y="6686"/>
                </a:lnTo>
                <a:lnTo>
                  <a:pt x="118374" y="7276"/>
                </a:lnTo>
                <a:lnTo>
                  <a:pt x="122732" y="8623"/>
                </a:lnTo>
                <a:lnTo>
                  <a:pt x="126588" y="10473"/>
                </a:lnTo>
                <a:lnTo>
                  <a:pt x="130113" y="12659"/>
                </a:lnTo>
                <a:lnTo>
                  <a:pt x="136568" y="15088"/>
                </a:lnTo>
                <a:lnTo>
                  <a:pt x="139623" y="15735"/>
                </a:lnTo>
                <a:lnTo>
                  <a:pt x="141659" y="17119"/>
                </a:lnTo>
                <a:lnTo>
                  <a:pt x="143017" y="18995"/>
                </a:lnTo>
                <a:lnTo>
                  <a:pt x="144526" y="23619"/>
                </a:lnTo>
                <a:lnTo>
                  <a:pt x="145375" y="31577"/>
                </a:lnTo>
                <a:lnTo>
                  <a:pt x="145574" y="37148"/>
                </a:lnTo>
                <a:lnTo>
                  <a:pt x="144674" y="39967"/>
                </a:lnTo>
                <a:lnTo>
                  <a:pt x="141135" y="45640"/>
                </a:lnTo>
                <a:lnTo>
                  <a:pt x="136387" y="53876"/>
                </a:lnTo>
                <a:lnTo>
                  <a:pt x="133787" y="58739"/>
                </a:lnTo>
                <a:lnTo>
                  <a:pt x="129196" y="62934"/>
                </a:lnTo>
                <a:lnTo>
                  <a:pt x="123278" y="66683"/>
                </a:lnTo>
                <a:lnTo>
                  <a:pt x="116476" y="70135"/>
                </a:lnTo>
                <a:lnTo>
                  <a:pt x="110035" y="74341"/>
                </a:lnTo>
                <a:lnTo>
                  <a:pt x="103837" y="79050"/>
                </a:lnTo>
                <a:lnTo>
                  <a:pt x="97800" y="84094"/>
                </a:lnTo>
                <a:lnTo>
                  <a:pt x="91870" y="88410"/>
                </a:lnTo>
                <a:lnTo>
                  <a:pt x="86012" y="92239"/>
                </a:lnTo>
                <a:lnTo>
                  <a:pt x="80201" y="95745"/>
                </a:lnTo>
                <a:lnTo>
                  <a:pt x="74422" y="99035"/>
                </a:lnTo>
                <a:lnTo>
                  <a:pt x="62922" y="105230"/>
                </a:lnTo>
                <a:lnTo>
                  <a:pt x="58141" y="108215"/>
                </a:lnTo>
                <a:lnTo>
                  <a:pt x="54000" y="111157"/>
                </a:lnTo>
                <a:lnTo>
                  <a:pt x="50288" y="114072"/>
                </a:lnTo>
                <a:lnTo>
                  <a:pt x="45908" y="116967"/>
                </a:lnTo>
                <a:lnTo>
                  <a:pt x="41082" y="119850"/>
                </a:lnTo>
                <a:lnTo>
                  <a:pt x="35961" y="122725"/>
                </a:lnTo>
                <a:lnTo>
                  <a:pt x="31594" y="124640"/>
                </a:lnTo>
                <a:lnTo>
                  <a:pt x="27730" y="125918"/>
                </a:lnTo>
                <a:lnTo>
                  <a:pt x="24202" y="126770"/>
                </a:lnTo>
                <a:lnTo>
                  <a:pt x="21850" y="128290"/>
                </a:lnTo>
                <a:lnTo>
                  <a:pt x="20282" y="130256"/>
                </a:lnTo>
                <a:lnTo>
                  <a:pt x="17764" y="135704"/>
                </a:lnTo>
                <a:lnTo>
                  <a:pt x="17558" y="135199"/>
                </a:lnTo>
                <a:lnTo>
                  <a:pt x="17199" y="129547"/>
                </a:lnTo>
                <a:lnTo>
                  <a:pt x="18134" y="129189"/>
                </a:lnTo>
                <a:lnTo>
                  <a:pt x="21712" y="128791"/>
                </a:lnTo>
                <a:lnTo>
                  <a:pt x="24952" y="127733"/>
                </a:lnTo>
                <a:lnTo>
                  <a:pt x="29017" y="126075"/>
                </a:lnTo>
                <a:lnTo>
                  <a:pt x="33632" y="124016"/>
                </a:lnTo>
                <a:lnTo>
                  <a:pt x="43840" y="119190"/>
                </a:lnTo>
                <a:lnTo>
                  <a:pt x="49229" y="116569"/>
                </a:lnTo>
                <a:lnTo>
                  <a:pt x="54727" y="114822"/>
                </a:lnTo>
                <a:lnTo>
                  <a:pt x="60297" y="113657"/>
                </a:lnTo>
                <a:lnTo>
                  <a:pt x="65916" y="112881"/>
                </a:lnTo>
                <a:lnTo>
                  <a:pt x="71566" y="112364"/>
                </a:lnTo>
                <a:lnTo>
                  <a:pt x="77238" y="112019"/>
                </a:lnTo>
                <a:lnTo>
                  <a:pt x="82925" y="111788"/>
                </a:lnTo>
                <a:lnTo>
                  <a:pt x="96863" y="111533"/>
                </a:lnTo>
                <a:lnTo>
                  <a:pt x="149904" y="111340"/>
                </a:lnTo>
                <a:lnTo>
                  <a:pt x="156133" y="112289"/>
                </a:lnTo>
                <a:lnTo>
                  <a:pt x="162191" y="113874"/>
                </a:lnTo>
                <a:lnTo>
                  <a:pt x="168135" y="115882"/>
                </a:lnTo>
                <a:lnTo>
                  <a:pt x="174003" y="118174"/>
                </a:lnTo>
                <a:lnTo>
                  <a:pt x="179820" y="120655"/>
                </a:lnTo>
                <a:lnTo>
                  <a:pt x="185602" y="123261"/>
                </a:lnTo>
                <a:lnTo>
                  <a:pt x="190410" y="126903"/>
                </a:lnTo>
                <a:lnTo>
                  <a:pt x="194568" y="131237"/>
                </a:lnTo>
                <a:lnTo>
                  <a:pt x="198291" y="136030"/>
                </a:lnTo>
                <a:lnTo>
                  <a:pt x="201727" y="140179"/>
                </a:lnTo>
                <a:lnTo>
                  <a:pt x="208084" y="147328"/>
                </a:lnTo>
                <a:lnTo>
                  <a:pt x="210160" y="151521"/>
                </a:lnTo>
                <a:lnTo>
                  <a:pt x="211545" y="156221"/>
                </a:lnTo>
                <a:lnTo>
                  <a:pt x="212467" y="161259"/>
                </a:lnTo>
                <a:lnTo>
                  <a:pt x="212130" y="166523"/>
                </a:lnTo>
                <a:lnTo>
                  <a:pt x="210953" y="171937"/>
                </a:lnTo>
                <a:lnTo>
                  <a:pt x="209215" y="177451"/>
                </a:lnTo>
                <a:lnTo>
                  <a:pt x="207104" y="183033"/>
                </a:lnTo>
                <a:lnTo>
                  <a:pt x="204744" y="188659"/>
                </a:lnTo>
                <a:lnTo>
                  <a:pt x="202219" y="194314"/>
                </a:lnTo>
                <a:lnTo>
                  <a:pt x="196873" y="205678"/>
                </a:lnTo>
                <a:lnTo>
                  <a:pt x="194113" y="211376"/>
                </a:lnTo>
                <a:lnTo>
                  <a:pt x="190369" y="217079"/>
                </a:lnTo>
                <a:lnTo>
                  <a:pt x="185968" y="222786"/>
                </a:lnTo>
                <a:lnTo>
                  <a:pt x="181129" y="228496"/>
                </a:lnTo>
                <a:lnTo>
                  <a:pt x="175045" y="234208"/>
                </a:lnTo>
                <a:lnTo>
                  <a:pt x="168132" y="239920"/>
                </a:lnTo>
                <a:lnTo>
                  <a:pt x="160666" y="245634"/>
                </a:lnTo>
                <a:lnTo>
                  <a:pt x="154735" y="250395"/>
                </a:lnTo>
                <a:lnTo>
                  <a:pt x="149829" y="254522"/>
                </a:lnTo>
                <a:lnTo>
                  <a:pt x="145606" y="258226"/>
                </a:lnTo>
                <a:lnTo>
                  <a:pt x="139934" y="261648"/>
                </a:lnTo>
                <a:lnTo>
                  <a:pt x="133294" y="264881"/>
                </a:lnTo>
                <a:lnTo>
                  <a:pt x="126010" y="267989"/>
                </a:lnTo>
                <a:lnTo>
                  <a:pt x="120202" y="271014"/>
                </a:lnTo>
                <a:lnTo>
                  <a:pt x="115377" y="273983"/>
                </a:lnTo>
                <a:lnTo>
                  <a:pt x="111208" y="276914"/>
                </a:lnTo>
                <a:lnTo>
                  <a:pt x="106524" y="278869"/>
                </a:lnTo>
                <a:lnTo>
                  <a:pt x="101496" y="280172"/>
                </a:lnTo>
                <a:lnTo>
                  <a:pt x="96239" y="281041"/>
                </a:lnTo>
                <a:lnTo>
                  <a:pt x="90829" y="282573"/>
                </a:lnTo>
                <a:lnTo>
                  <a:pt x="85318" y="284546"/>
                </a:lnTo>
                <a:lnTo>
                  <a:pt x="79739" y="286814"/>
                </a:lnTo>
                <a:lnTo>
                  <a:pt x="75067" y="288326"/>
                </a:lnTo>
                <a:lnTo>
                  <a:pt x="70999" y="289334"/>
                </a:lnTo>
                <a:lnTo>
                  <a:pt x="67335" y="290006"/>
                </a:lnTo>
                <a:lnTo>
                  <a:pt x="60725" y="290753"/>
                </a:lnTo>
                <a:lnTo>
                  <a:pt x="53270" y="291233"/>
                </a:lnTo>
                <a:lnTo>
                  <a:pt x="47428" y="291315"/>
                </a:lnTo>
                <a:lnTo>
                  <a:pt x="42863" y="29135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56"/>
          <p:cNvSpPr/>
          <p:nvPr/>
        </p:nvSpPr>
        <p:spPr>
          <a:xfrm>
            <a:off x="6843712" y="4013267"/>
            <a:ext cx="281992" cy="290129"/>
          </a:xfrm>
          <a:custGeom>
            <a:avLst/>
            <a:gdLst/>
            <a:ahLst/>
            <a:cxnLst/>
            <a:rect l="0" t="0" r="0" b="0"/>
            <a:pathLst>
              <a:path w="281992" h="290129">
                <a:moveTo>
                  <a:pt x="0" y="50098"/>
                </a:moveTo>
                <a:lnTo>
                  <a:pt x="0" y="45547"/>
                </a:lnTo>
                <a:lnTo>
                  <a:pt x="953" y="44206"/>
                </a:lnTo>
                <a:lnTo>
                  <a:pt x="2540" y="43313"/>
                </a:lnTo>
                <a:lnTo>
                  <a:pt x="4551" y="42717"/>
                </a:lnTo>
                <a:lnTo>
                  <a:pt x="5892" y="41367"/>
                </a:lnTo>
                <a:lnTo>
                  <a:pt x="6785" y="39515"/>
                </a:lnTo>
                <a:lnTo>
                  <a:pt x="7381" y="37327"/>
                </a:lnTo>
                <a:lnTo>
                  <a:pt x="9683" y="35869"/>
                </a:lnTo>
                <a:lnTo>
                  <a:pt x="22025" y="32865"/>
                </a:lnTo>
                <a:lnTo>
                  <a:pt x="27066" y="30989"/>
                </a:lnTo>
                <a:lnTo>
                  <a:pt x="32331" y="28786"/>
                </a:lnTo>
                <a:lnTo>
                  <a:pt x="38699" y="26365"/>
                </a:lnTo>
                <a:lnTo>
                  <a:pt x="53394" y="21135"/>
                </a:lnTo>
                <a:lnTo>
                  <a:pt x="60361" y="18407"/>
                </a:lnTo>
                <a:lnTo>
                  <a:pt x="66911" y="15635"/>
                </a:lnTo>
                <a:lnTo>
                  <a:pt x="73183" y="12835"/>
                </a:lnTo>
                <a:lnTo>
                  <a:pt x="79269" y="10969"/>
                </a:lnTo>
                <a:lnTo>
                  <a:pt x="85230" y="9724"/>
                </a:lnTo>
                <a:lnTo>
                  <a:pt x="91111" y="8894"/>
                </a:lnTo>
                <a:lnTo>
                  <a:pt x="97888" y="7389"/>
                </a:lnTo>
                <a:lnTo>
                  <a:pt x="105264" y="5433"/>
                </a:lnTo>
                <a:lnTo>
                  <a:pt x="113038" y="3176"/>
                </a:lnTo>
                <a:lnTo>
                  <a:pt x="120127" y="1672"/>
                </a:lnTo>
                <a:lnTo>
                  <a:pt x="126757" y="669"/>
                </a:lnTo>
                <a:lnTo>
                  <a:pt x="133082" y="0"/>
                </a:lnTo>
                <a:lnTo>
                  <a:pt x="139204" y="506"/>
                </a:lnTo>
                <a:lnTo>
                  <a:pt x="145190" y="1797"/>
                </a:lnTo>
                <a:lnTo>
                  <a:pt x="151086" y="3610"/>
                </a:lnTo>
                <a:lnTo>
                  <a:pt x="155969" y="4818"/>
                </a:lnTo>
                <a:lnTo>
                  <a:pt x="163935" y="6161"/>
                </a:lnTo>
                <a:lnTo>
                  <a:pt x="168345" y="7471"/>
                </a:lnTo>
                <a:lnTo>
                  <a:pt x="173190" y="9297"/>
                </a:lnTo>
                <a:lnTo>
                  <a:pt x="178326" y="11468"/>
                </a:lnTo>
                <a:lnTo>
                  <a:pt x="181749" y="14820"/>
                </a:lnTo>
                <a:lnTo>
                  <a:pt x="184031" y="18959"/>
                </a:lnTo>
                <a:lnTo>
                  <a:pt x="185552" y="23623"/>
                </a:lnTo>
                <a:lnTo>
                  <a:pt x="186566" y="28638"/>
                </a:lnTo>
                <a:lnTo>
                  <a:pt x="187243" y="33886"/>
                </a:lnTo>
                <a:lnTo>
                  <a:pt x="187693" y="39290"/>
                </a:lnTo>
                <a:lnTo>
                  <a:pt x="187041" y="43845"/>
                </a:lnTo>
                <a:lnTo>
                  <a:pt x="183777" y="51446"/>
                </a:lnTo>
                <a:lnTo>
                  <a:pt x="176584" y="65631"/>
                </a:lnTo>
                <a:lnTo>
                  <a:pt x="172968" y="70931"/>
                </a:lnTo>
                <a:lnTo>
                  <a:pt x="168652" y="76369"/>
                </a:lnTo>
                <a:lnTo>
                  <a:pt x="163870" y="81899"/>
                </a:lnTo>
                <a:lnTo>
                  <a:pt x="159729" y="87491"/>
                </a:lnTo>
                <a:lnTo>
                  <a:pt x="156016" y="93124"/>
                </a:lnTo>
                <a:lnTo>
                  <a:pt x="152588" y="98785"/>
                </a:lnTo>
                <a:lnTo>
                  <a:pt x="148398" y="103511"/>
                </a:lnTo>
                <a:lnTo>
                  <a:pt x="143699" y="107614"/>
                </a:lnTo>
                <a:lnTo>
                  <a:pt x="138662" y="111302"/>
                </a:lnTo>
                <a:lnTo>
                  <a:pt x="130525" y="117939"/>
                </a:lnTo>
                <a:lnTo>
                  <a:pt x="127022" y="121043"/>
                </a:lnTo>
                <a:lnTo>
                  <a:pt x="123734" y="123112"/>
                </a:lnTo>
                <a:lnTo>
                  <a:pt x="117540" y="125411"/>
                </a:lnTo>
                <a:lnTo>
                  <a:pt x="111613" y="128973"/>
                </a:lnTo>
                <a:lnTo>
                  <a:pt x="103382" y="135422"/>
                </a:lnTo>
                <a:lnTo>
                  <a:pt x="107573" y="135704"/>
                </a:lnTo>
                <a:lnTo>
                  <a:pt x="108862" y="134791"/>
                </a:lnTo>
                <a:lnTo>
                  <a:pt x="109723" y="133230"/>
                </a:lnTo>
                <a:lnTo>
                  <a:pt x="110296" y="131237"/>
                </a:lnTo>
                <a:lnTo>
                  <a:pt x="112583" y="129908"/>
                </a:lnTo>
                <a:lnTo>
                  <a:pt x="120205" y="128432"/>
                </a:lnTo>
                <a:lnTo>
                  <a:pt x="123952" y="127085"/>
                </a:lnTo>
                <a:lnTo>
                  <a:pt x="130654" y="123049"/>
                </a:lnTo>
                <a:lnTo>
                  <a:pt x="135680" y="120639"/>
                </a:lnTo>
                <a:lnTo>
                  <a:pt x="141889" y="118081"/>
                </a:lnTo>
                <a:lnTo>
                  <a:pt x="148885" y="115422"/>
                </a:lnTo>
                <a:lnTo>
                  <a:pt x="155455" y="113650"/>
                </a:lnTo>
                <a:lnTo>
                  <a:pt x="161739" y="112468"/>
                </a:lnTo>
                <a:lnTo>
                  <a:pt x="167833" y="111680"/>
                </a:lnTo>
                <a:lnTo>
                  <a:pt x="173801" y="111156"/>
                </a:lnTo>
                <a:lnTo>
                  <a:pt x="179685" y="110806"/>
                </a:lnTo>
                <a:lnTo>
                  <a:pt x="185513" y="110572"/>
                </a:lnTo>
                <a:lnTo>
                  <a:pt x="199608" y="110313"/>
                </a:lnTo>
                <a:lnTo>
                  <a:pt x="207366" y="110244"/>
                </a:lnTo>
                <a:lnTo>
                  <a:pt x="214444" y="111150"/>
                </a:lnTo>
                <a:lnTo>
                  <a:pt x="221068" y="112707"/>
                </a:lnTo>
                <a:lnTo>
                  <a:pt x="227389" y="114697"/>
                </a:lnTo>
                <a:lnTo>
                  <a:pt x="233507" y="116024"/>
                </a:lnTo>
                <a:lnTo>
                  <a:pt x="239492" y="116909"/>
                </a:lnTo>
                <a:lnTo>
                  <a:pt x="245387" y="117498"/>
                </a:lnTo>
                <a:lnTo>
                  <a:pt x="250268" y="118844"/>
                </a:lnTo>
                <a:lnTo>
                  <a:pt x="258233" y="122879"/>
                </a:lnTo>
                <a:lnTo>
                  <a:pt x="262643" y="126241"/>
                </a:lnTo>
                <a:lnTo>
                  <a:pt x="267488" y="130387"/>
                </a:lnTo>
                <a:lnTo>
                  <a:pt x="272623" y="135057"/>
                </a:lnTo>
                <a:lnTo>
                  <a:pt x="276046" y="140075"/>
                </a:lnTo>
                <a:lnTo>
                  <a:pt x="278329" y="145325"/>
                </a:lnTo>
                <a:lnTo>
                  <a:pt x="279850" y="150730"/>
                </a:lnTo>
                <a:lnTo>
                  <a:pt x="280864" y="156238"/>
                </a:lnTo>
                <a:lnTo>
                  <a:pt x="281540" y="161816"/>
                </a:lnTo>
                <a:lnTo>
                  <a:pt x="281991" y="167439"/>
                </a:lnTo>
                <a:lnTo>
                  <a:pt x="280386" y="173092"/>
                </a:lnTo>
                <a:lnTo>
                  <a:pt x="277412" y="178767"/>
                </a:lnTo>
                <a:lnTo>
                  <a:pt x="273524" y="184455"/>
                </a:lnTo>
                <a:lnTo>
                  <a:pt x="269980" y="190151"/>
                </a:lnTo>
                <a:lnTo>
                  <a:pt x="266664" y="195854"/>
                </a:lnTo>
                <a:lnTo>
                  <a:pt x="263501" y="201561"/>
                </a:lnTo>
                <a:lnTo>
                  <a:pt x="259487" y="207271"/>
                </a:lnTo>
                <a:lnTo>
                  <a:pt x="254907" y="212982"/>
                </a:lnTo>
                <a:lnTo>
                  <a:pt x="249948" y="218695"/>
                </a:lnTo>
                <a:lnTo>
                  <a:pt x="244737" y="223456"/>
                </a:lnTo>
                <a:lnTo>
                  <a:pt x="239357" y="227582"/>
                </a:lnTo>
                <a:lnTo>
                  <a:pt x="233867" y="231285"/>
                </a:lnTo>
                <a:lnTo>
                  <a:pt x="229253" y="235660"/>
                </a:lnTo>
                <a:lnTo>
                  <a:pt x="225226" y="240481"/>
                </a:lnTo>
                <a:lnTo>
                  <a:pt x="221589" y="245600"/>
                </a:lnTo>
                <a:lnTo>
                  <a:pt x="217258" y="249965"/>
                </a:lnTo>
                <a:lnTo>
                  <a:pt x="212467" y="253827"/>
                </a:lnTo>
                <a:lnTo>
                  <a:pt x="207366" y="257355"/>
                </a:lnTo>
                <a:lnTo>
                  <a:pt x="199161" y="263814"/>
                </a:lnTo>
                <a:lnTo>
                  <a:pt x="195639" y="266870"/>
                </a:lnTo>
                <a:lnTo>
                  <a:pt x="191386" y="268908"/>
                </a:lnTo>
                <a:lnTo>
                  <a:pt x="186646" y="270266"/>
                </a:lnTo>
                <a:lnTo>
                  <a:pt x="181580" y="271171"/>
                </a:lnTo>
                <a:lnTo>
                  <a:pt x="173413" y="274718"/>
                </a:lnTo>
                <a:lnTo>
                  <a:pt x="166608" y="278516"/>
                </a:lnTo>
                <a:lnTo>
                  <a:pt x="160408" y="280205"/>
                </a:lnTo>
                <a:lnTo>
                  <a:pt x="154477" y="283495"/>
                </a:lnTo>
                <a:lnTo>
                  <a:pt x="145732" y="29012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57"/>
          <p:cNvSpPr/>
          <p:nvPr/>
        </p:nvSpPr>
        <p:spPr>
          <a:xfrm>
            <a:off x="5653326" y="4594860"/>
            <a:ext cx="273129" cy="188595"/>
          </a:xfrm>
          <a:custGeom>
            <a:avLst/>
            <a:gdLst/>
            <a:ahLst/>
            <a:cxnLst/>
            <a:rect l="0" t="0" r="0" b="0"/>
            <a:pathLst>
              <a:path w="273129" h="188595">
                <a:moveTo>
                  <a:pt x="7381" y="0"/>
                </a:moveTo>
                <a:lnTo>
                  <a:pt x="0" y="0"/>
                </a:lnTo>
                <a:lnTo>
                  <a:pt x="19217" y="0"/>
                </a:lnTo>
                <a:lnTo>
                  <a:pt x="21940" y="952"/>
                </a:lnTo>
                <a:lnTo>
                  <a:pt x="30321" y="5891"/>
                </a:lnTo>
                <a:lnTo>
                  <a:pt x="38837" y="8730"/>
                </a:lnTo>
                <a:lnTo>
                  <a:pt x="44539" y="12770"/>
                </a:lnTo>
                <a:lnTo>
                  <a:pt x="48346" y="14228"/>
                </a:lnTo>
                <a:lnTo>
                  <a:pt x="52788" y="15200"/>
                </a:lnTo>
                <a:lnTo>
                  <a:pt x="57655" y="15848"/>
                </a:lnTo>
                <a:lnTo>
                  <a:pt x="65603" y="19109"/>
                </a:lnTo>
                <a:lnTo>
                  <a:pt x="72310" y="23732"/>
                </a:lnTo>
                <a:lnTo>
                  <a:pt x="78465" y="28963"/>
                </a:lnTo>
                <a:lnTo>
                  <a:pt x="86917" y="34462"/>
                </a:lnTo>
                <a:lnTo>
                  <a:pt x="91837" y="37262"/>
                </a:lnTo>
                <a:lnTo>
                  <a:pt x="102385" y="42913"/>
                </a:lnTo>
                <a:lnTo>
                  <a:pt x="124678" y="54302"/>
                </a:lnTo>
                <a:lnTo>
                  <a:pt x="130346" y="58109"/>
                </a:lnTo>
                <a:lnTo>
                  <a:pt x="136031" y="62551"/>
                </a:lnTo>
                <a:lnTo>
                  <a:pt x="141725" y="67418"/>
                </a:lnTo>
                <a:lnTo>
                  <a:pt x="147426" y="72568"/>
                </a:lnTo>
                <a:lnTo>
                  <a:pt x="158841" y="83369"/>
                </a:lnTo>
                <a:lnTo>
                  <a:pt x="164552" y="87965"/>
                </a:lnTo>
                <a:lnTo>
                  <a:pt x="170264" y="91981"/>
                </a:lnTo>
                <a:lnTo>
                  <a:pt x="175977" y="95611"/>
                </a:lnTo>
                <a:lnTo>
                  <a:pt x="181691" y="99935"/>
                </a:lnTo>
                <a:lnTo>
                  <a:pt x="187405" y="104723"/>
                </a:lnTo>
                <a:lnTo>
                  <a:pt x="197882" y="114171"/>
                </a:lnTo>
                <a:lnTo>
                  <a:pt x="205713" y="121545"/>
                </a:lnTo>
                <a:lnTo>
                  <a:pt x="258806" y="174273"/>
                </a:lnTo>
                <a:lnTo>
                  <a:pt x="261676" y="176189"/>
                </a:lnTo>
                <a:lnTo>
                  <a:pt x="267403" y="178318"/>
                </a:lnTo>
                <a:lnTo>
                  <a:pt x="269312" y="179839"/>
                </a:lnTo>
                <a:lnTo>
                  <a:pt x="270584" y="181805"/>
                </a:lnTo>
                <a:lnTo>
                  <a:pt x="273128" y="18859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58"/>
          <p:cNvSpPr/>
          <p:nvPr/>
        </p:nvSpPr>
        <p:spPr>
          <a:xfrm>
            <a:off x="5677852" y="4560570"/>
            <a:ext cx="205741" cy="214313"/>
          </a:xfrm>
          <a:custGeom>
            <a:avLst/>
            <a:gdLst/>
            <a:ahLst/>
            <a:cxnLst/>
            <a:rect l="0" t="0" r="0" b="0"/>
            <a:pathLst>
              <a:path w="205741" h="214313">
                <a:moveTo>
                  <a:pt x="205740" y="0"/>
                </a:moveTo>
                <a:lnTo>
                  <a:pt x="192970" y="0"/>
                </a:lnTo>
                <a:lnTo>
                  <a:pt x="191511" y="952"/>
                </a:lnTo>
                <a:lnTo>
                  <a:pt x="190539" y="2540"/>
                </a:lnTo>
                <a:lnTo>
                  <a:pt x="189892" y="4550"/>
                </a:lnTo>
                <a:lnTo>
                  <a:pt x="186631" y="9325"/>
                </a:lnTo>
                <a:lnTo>
                  <a:pt x="181055" y="15574"/>
                </a:lnTo>
                <a:lnTo>
                  <a:pt x="172226" y="24702"/>
                </a:lnTo>
                <a:lnTo>
                  <a:pt x="167205" y="30755"/>
                </a:lnTo>
                <a:lnTo>
                  <a:pt x="161952" y="37648"/>
                </a:lnTo>
                <a:lnTo>
                  <a:pt x="156546" y="45101"/>
                </a:lnTo>
                <a:lnTo>
                  <a:pt x="151036" y="51975"/>
                </a:lnTo>
                <a:lnTo>
                  <a:pt x="145458" y="58463"/>
                </a:lnTo>
                <a:lnTo>
                  <a:pt x="139835" y="64693"/>
                </a:lnTo>
                <a:lnTo>
                  <a:pt x="134181" y="71703"/>
                </a:lnTo>
                <a:lnTo>
                  <a:pt x="128506" y="79235"/>
                </a:lnTo>
                <a:lnTo>
                  <a:pt x="122818" y="87113"/>
                </a:lnTo>
                <a:lnTo>
                  <a:pt x="117122" y="94270"/>
                </a:lnTo>
                <a:lnTo>
                  <a:pt x="111419" y="100947"/>
                </a:lnTo>
                <a:lnTo>
                  <a:pt x="105712" y="107302"/>
                </a:lnTo>
                <a:lnTo>
                  <a:pt x="100002" y="114397"/>
                </a:lnTo>
                <a:lnTo>
                  <a:pt x="94291" y="121985"/>
                </a:lnTo>
                <a:lnTo>
                  <a:pt x="88578" y="129901"/>
                </a:lnTo>
                <a:lnTo>
                  <a:pt x="82864" y="137083"/>
                </a:lnTo>
                <a:lnTo>
                  <a:pt x="77150" y="143776"/>
                </a:lnTo>
                <a:lnTo>
                  <a:pt x="71436" y="150143"/>
                </a:lnTo>
                <a:lnTo>
                  <a:pt x="60007" y="162297"/>
                </a:lnTo>
                <a:lnTo>
                  <a:pt x="41698" y="181072"/>
                </a:lnTo>
                <a:lnTo>
                  <a:pt x="37323" y="184532"/>
                </a:lnTo>
                <a:lnTo>
                  <a:pt x="32503" y="187792"/>
                </a:lnTo>
                <a:lnTo>
                  <a:pt x="27383" y="190917"/>
                </a:lnTo>
                <a:lnTo>
                  <a:pt x="23970" y="193952"/>
                </a:lnTo>
                <a:lnTo>
                  <a:pt x="21695" y="196929"/>
                </a:lnTo>
                <a:lnTo>
                  <a:pt x="20179" y="199866"/>
                </a:lnTo>
                <a:lnTo>
                  <a:pt x="18215" y="201824"/>
                </a:lnTo>
                <a:lnTo>
                  <a:pt x="15953" y="203129"/>
                </a:lnTo>
                <a:lnTo>
                  <a:pt x="13494" y="204000"/>
                </a:lnTo>
                <a:lnTo>
                  <a:pt x="8219" y="207506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59"/>
          <p:cNvSpPr/>
          <p:nvPr/>
        </p:nvSpPr>
        <p:spPr>
          <a:xfrm>
            <a:off x="5995034" y="4596051"/>
            <a:ext cx="154307" cy="15954"/>
          </a:xfrm>
          <a:custGeom>
            <a:avLst/>
            <a:gdLst/>
            <a:ahLst/>
            <a:cxnLst/>
            <a:rect l="0" t="0" r="0" b="0"/>
            <a:pathLst>
              <a:path w="154307" h="15954">
                <a:moveTo>
                  <a:pt x="0" y="7381"/>
                </a:moveTo>
                <a:lnTo>
                  <a:pt x="14762" y="7381"/>
                </a:lnTo>
                <a:lnTo>
                  <a:pt x="17462" y="6429"/>
                </a:lnTo>
                <a:lnTo>
                  <a:pt x="21166" y="4841"/>
                </a:lnTo>
                <a:lnTo>
                  <a:pt x="25541" y="2831"/>
                </a:lnTo>
                <a:lnTo>
                  <a:pt x="30363" y="1490"/>
                </a:lnTo>
                <a:lnTo>
                  <a:pt x="35482" y="596"/>
                </a:lnTo>
                <a:lnTo>
                  <a:pt x="40800" y="0"/>
                </a:lnTo>
                <a:lnTo>
                  <a:pt x="46250" y="556"/>
                </a:lnTo>
                <a:lnTo>
                  <a:pt x="51789" y="1878"/>
                </a:lnTo>
                <a:lnTo>
                  <a:pt x="57386" y="3713"/>
                </a:lnTo>
                <a:lnTo>
                  <a:pt x="62070" y="4935"/>
                </a:lnTo>
                <a:lnTo>
                  <a:pt x="66146" y="5751"/>
                </a:lnTo>
                <a:lnTo>
                  <a:pt x="69815" y="6294"/>
                </a:lnTo>
                <a:lnTo>
                  <a:pt x="74166" y="6656"/>
                </a:lnTo>
                <a:lnTo>
                  <a:pt x="78972" y="6898"/>
                </a:lnTo>
                <a:lnTo>
                  <a:pt x="89391" y="7167"/>
                </a:lnTo>
                <a:lnTo>
                  <a:pt x="138687" y="7378"/>
                </a:lnTo>
                <a:lnTo>
                  <a:pt x="141988" y="8332"/>
                </a:lnTo>
                <a:lnTo>
                  <a:pt x="145142" y="9920"/>
                </a:lnTo>
                <a:lnTo>
                  <a:pt x="154306" y="1595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60"/>
          <p:cNvSpPr/>
          <p:nvPr/>
        </p:nvSpPr>
        <p:spPr>
          <a:xfrm>
            <a:off x="5986462" y="4680585"/>
            <a:ext cx="137161" cy="1"/>
          </a:xfrm>
          <a:custGeom>
            <a:avLst/>
            <a:gdLst/>
            <a:ahLst/>
            <a:cxnLst/>
            <a:rect l="0" t="0" r="0" b="0"/>
            <a:pathLst>
              <a:path w="137161" h="1">
                <a:moveTo>
                  <a:pt x="0" y="0"/>
                </a:move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61"/>
          <p:cNvSpPr/>
          <p:nvPr/>
        </p:nvSpPr>
        <p:spPr>
          <a:xfrm>
            <a:off x="6277927" y="4612004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74352" y="8573"/>
                </a:lnTo>
                <a:lnTo>
                  <a:pt x="80048" y="7621"/>
                </a:lnTo>
                <a:lnTo>
                  <a:pt x="85750" y="6033"/>
                </a:lnTo>
                <a:lnTo>
                  <a:pt x="91457" y="4023"/>
                </a:lnTo>
                <a:lnTo>
                  <a:pt x="97166" y="2682"/>
                </a:lnTo>
                <a:lnTo>
                  <a:pt x="102877" y="1788"/>
                </a:lnTo>
                <a:lnTo>
                  <a:pt x="108590" y="1192"/>
                </a:lnTo>
                <a:lnTo>
                  <a:pt x="114304" y="795"/>
                </a:lnTo>
                <a:lnTo>
                  <a:pt x="120017" y="530"/>
                </a:lnTo>
                <a:lnTo>
                  <a:pt x="131446" y="236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62"/>
          <p:cNvSpPr/>
          <p:nvPr/>
        </p:nvSpPr>
        <p:spPr>
          <a:xfrm>
            <a:off x="6552247" y="4483805"/>
            <a:ext cx="257015" cy="273933"/>
          </a:xfrm>
          <a:custGeom>
            <a:avLst/>
            <a:gdLst/>
            <a:ahLst/>
            <a:cxnLst/>
            <a:rect l="0" t="0" r="0" b="0"/>
            <a:pathLst>
              <a:path w="257015" h="273933">
                <a:moveTo>
                  <a:pt x="0" y="42474"/>
                </a:moveTo>
                <a:lnTo>
                  <a:pt x="7381" y="42474"/>
                </a:lnTo>
                <a:lnTo>
                  <a:pt x="15181" y="36583"/>
                </a:lnTo>
                <a:lnTo>
                  <a:pt x="23125" y="33744"/>
                </a:lnTo>
                <a:lnTo>
                  <a:pt x="28693" y="29704"/>
                </a:lnTo>
                <a:lnTo>
                  <a:pt x="32464" y="27294"/>
                </a:lnTo>
                <a:lnTo>
                  <a:pt x="36883" y="24734"/>
                </a:lnTo>
                <a:lnTo>
                  <a:pt x="41734" y="22075"/>
                </a:lnTo>
                <a:lnTo>
                  <a:pt x="46872" y="20303"/>
                </a:lnTo>
                <a:lnTo>
                  <a:pt x="52203" y="19120"/>
                </a:lnTo>
                <a:lnTo>
                  <a:pt x="57662" y="18333"/>
                </a:lnTo>
                <a:lnTo>
                  <a:pt x="62254" y="16855"/>
                </a:lnTo>
                <a:lnTo>
                  <a:pt x="69896" y="12673"/>
                </a:lnTo>
                <a:lnTo>
                  <a:pt x="75172" y="11177"/>
                </a:lnTo>
                <a:lnTo>
                  <a:pt x="81548" y="10179"/>
                </a:lnTo>
                <a:lnTo>
                  <a:pt x="88655" y="9515"/>
                </a:lnTo>
                <a:lnTo>
                  <a:pt x="95299" y="8119"/>
                </a:lnTo>
                <a:lnTo>
                  <a:pt x="101632" y="6236"/>
                </a:lnTo>
                <a:lnTo>
                  <a:pt x="107760" y="4028"/>
                </a:lnTo>
                <a:lnTo>
                  <a:pt x="112798" y="2556"/>
                </a:lnTo>
                <a:lnTo>
                  <a:pt x="117108" y="1575"/>
                </a:lnTo>
                <a:lnTo>
                  <a:pt x="120935" y="921"/>
                </a:lnTo>
                <a:lnTo>
                  <a:pt x="125391" y="484"/>
                </a:lnTo>
                <a:lnTo>
                  <a:pt x="130266" y="194"/>
                </a:lnTo>
                <a:lnTo>
                  <a:pt x="135422" y="0"/>
                </a:lnTo>
                <a:lnTo>
                  <a:pt x="140764" y="823"/>
                </a:lnTo>
                <a:lnTo>
                  <a:pt x="146230" y="2325"/>
                </a:lnTo>
                <a:lnTo>
                  <a:pt x="151780" y="4278"/>
                </a:lnTo>
                <a:lnTo>
                  <a:pt x="155479" y="6533"/>
                </a:lnTo>
                <a:lnTo>
                  <a:pt x="157945" y="8988"/>
                </a:lnTo>
                <a:lnTo>
                  <a:pt x="161903" y="15223"/>
                </a:lnTo>
                <a:lnTo>
                  <a:pt x="162445" y="18615"/>
                </a:lnTo>
                <a:lnTo>
                  <a:pt x="162685" y="24250"/>
                </a:lnTo>
                <a:lnTo>
                  <a:pt x="162853" y="44250"/>
                </a:lnTo>
                <a:lnTo>
                  <a:pt x="160956" y="48421"/>
                </a:lnTo>
                <a:lnTo>
                  <a:pt x="157786" y="53106"/>
                </a:lnTo>
                <a:lnTo>
                  <a:pt x="153768" y="58135"/>
                </a:lnTo>
                <a:lnTo>
                  <a:pt x="146765" y="66263"/>
                </a:lnTo>
                <a:lnTo>
                  <a:pt x="139523" y="73049"/>
                </a:lnTo>
                <a:lnTo>
                  <a:pt x="134926" y="76193"/>
                </a:lnTo>
                <a:lnTo>
                  <a:pt x="129955" y="79241"/>
                </a:lnTo>
                <a:lnTo>
                  <a:pt x="125689" y="82225"/>
                </a:lnTo>
                <a:lnTo>
                  <a:pt x="118410" y="88082"/>
                </a:lnTo>
                <a:lnTo>
                  <a:pt x="114182" y="90977"/>
                </a:lnTo>
                <a:lnTo>
                  <a:pt x="109459" y="93859"/>
                </a:lnTo>
                <a:lnTo>
                  <a:pt x="104405" y="96734"/>
                </a:lnTo>
                <a:lnTo>
                  <a:pt x="100084" y="98650"/>
                </a:lnTo>
                <a:lnTo>
                  <a:pt x="92741" y="100779"/>
                </a:lnTo>
                <a:lnTo>
                  <a:pt x="86304" y="101725"/>
                </a:lnTo>
                <a:lnTo>
                  <a:pt x="83254" y="101978"/>
                </a:lnTo>
                <a:lnTo>
                  <a:pt x="81220" y="103099"/>
                </a:lnTo>
                <a:lnTo>
                  <a:pt x="79864" y="104798"/>
                </a:lnTo>
                <a:lnTo>
                  <a:pt x="77200" y="110946"/>
                </a:lnTo>
                <a:lnTo>
                  <a:pt x="77166" y="106472"/>
                </a:lnTo>
                <a:lnTo>
                  <a:pt x="78114" y="105142"/>
                </a:lnTo>
                <a:lnTo>
                  <a:pt x="79699" y="104255"/>
                </a:lnTo>
                <a:lnTo>
                  <a:pt x="84535" y="102833"/>
                </a:lnTo>
                <a:lnTo>
                  <a:pt x="90276" y="102638"/>
                </a:lnTo>
                <a:lnTo>
                  <a:pt x="109484" y="102513"/>
                </a:lnTo>
                <a:lnTo>
                  <a:pt x="114900" y="101550"/>
                </a:lnTo>
                <a:lnTo>
                  <a:pt x="120415" y="99956"/>
                </a:lnTo>
                <a:lnTo>
                  <a:pt x="125997" y="97940"/>
                </a:lnTo>
                <a:lnTo>
                  <a:pt x="131623" y="96597"/>
                </a:lnTo>
                <a:lnTo>
                  <a:pt x="137278" y="95701"/>
                </a:lnTo>
                <a:lnTo>
                  <a:pt x="142954" y="95104"/>
                </a:lnTo>
                <a:lnTo>
                  <a:pt x="148643" y="95658"/>
                </a:lnTo>
                <a:lnTo>
                  <a:pt x="154340" y="96980"/>
                </a:lnTo>
                <a:lnTo>
                  <a:pt x="160044" y="98814"/>
                </a:lnTo>
                <a:lnTo>
                  <a:pt x="166704" y="100037"/>
                </a:lnTo>
                <a:lnTo>
                  <a:pt x="174001" y="100852"/>
                </a:lnTo>
                <a:lnTo>
                  <a:pt x="187824" y="101757"/>
                </a:lnTo>
                <a:lnTo>
                  <a:pt x="197142" y="102160"/>
                </a:lnTo>
                <a:lnTo>
                  <a:pt x="201913" y="103220"/>
                </a:lnTo>
                <a:lnTo>
                  <a:pt x="206999" y="104879"/>
                </a:lnTo>
                <a:lnTo>
                  <a:pt x="212294" y="106938"/>
                </a:lnTo>
                <a:lnTo>
                  <a:pt x="217729" y="109263"/>
                </a:lnTo>
                <a:lnTo>
                  <a:pt x="228849" y="114386"/>
                </a:lnTo>
                <a:lnTo>
                  <a:pt x="233528" y="117085"/>
                </a:lnTo>
                <a:lnTo>
                  <a:pt x="241268" y="122625"/>
                </a:lnTo>
                <a:lnTo>
                  <a:pt x="247882" y="128262"/>
                </a:lnTo>
                <a:lnTo>
                  <a:pt x="250980" y="131099"/>
                </a:lnTo>
                <a:lnTo>
                  <a:pt x="253045" y="133942"/>
                </a:lnTo>
                <a:lnTo>
                  <a:pt x="255339" y="139642"/>
                </a:lnTo>
                <a:lnTo>
                  <a:pt x="256359" y="147890"/>
                </a:lnTo>
                <a:lnTo>
                  <a:pt x="256812" y="156953"/>
                </a:lnTo>
                <a:lnTo>
                  <a:pt x="257014" y="164157"/>
                </a:lnTo>
                <a:lnTo>
                  <a:pt x="256115" y="168363"/>
                </a:lnTo>
                <a:lnTo>
                  <a:pt x="254563" y="173073"/>
                </a:lnTo>
                <a:lnTo>
                  <a:pt x="252577" y="178118"/>
                </a:lnTo>
                <a:lnTo>
                  <a:pt x="247829" y="186263"/>
                </a:lnTo>
                <a:lnTo>
                  <a:pt x="241591" y="194011"/>
                </a:lnTo>
                <a:lnTo>
                  <a:pt x="237261" y="198744"/>
                </a:lnTo>
                <a:lnTo>
                  <a:pt x="227370" y="209083"/>
                </a:lnTo>
                <a:lnTo>
                  <a:pt x="216623" y="220028"/>
                </a:lnTo>
                <a:lnTo>
                  <a:pt x="210137" y="223708"/>
                </a:lnTo>
                <a:lnTo>
                  <a:pt x="202957" y="226162"/>
                </a:lnTo>
                <a:lnTo>
                  <a:pt x="195312" y="227798"/>
                </a:lnTo>
                <a:lnTo>
                  <a:pt x="188311" y="229841"/>
                </a:lnTo>
                <a:lnTo>
                  <a:pt x="181738" y="232156"/>
                </a:lnTo>
                <a:lnTo>
                  <a:pt x="175451" y="234651"/>
                </a:lnTo>
                <a:lnTo>
                  <a:pt x="169355" y="237267"/>
                </a:lnTo>
                <a:lnTo>
                  <a:pt x="157501" y="242714"/>
                </a:lnTo>
                <a:lnTo>
                  <a:pt x="128632" y="256815"/>
                </a:lnTo>
                <a:lnTo>
                  <a:pt x="122902" y="259664"/>
                </a:lnTo>
                <a:lnTo>
                  <a:pt x="117177" y="261562"/>
                </a:lnTo>
                <a:lnTo>
                  <a:pt x="111456" y="262828"/>
                </a:lnTo>
                <a:lnTo>
                  <a:pt x="105737" y="263672"/>
                </a:lnTo>
                <a:lnTo>
                  <a:pt x="100971" y="265187"/>
                </a:lnTo>
                <a:lnTo>
                  <a:pt x="96841" y="267149"/>
                </a:lnTo>
                <a:lnTo>
                  <a:pt x="85725" y="27393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63"/>
          <p:cNvSpPr/>
          <p:nvPr/>
        </p:nvSpPr>
        <p:spPr>
          <a:xfrm>
            <a:off x="5463540" y="4409899"/>
            <a:ext cx="1508719" cy="510685"/>
          </a:xfrm>
          <a:custGeom>
            <a:avLst/>
            <a:gdLst/>
            <a:ahLst/>
            <a:cxnLst/>
            <a:rect l="0" t="0" r="0" b="0"/>
            <a:pathLst>
              <a:path w="1508719" h="510685">
                <a:moveTo>
                  <a:pt x="8572" y="99236"/>
                </a:moveTo>
                <a:lnTo>
                  <a:pt x="8572" y="107455"/>
                </a:lnTo>
                <a:lnTo>
                  <a:pt x="15953" y="115158"/>
                </a:lnTo>
                <a:lnTo>
                  <a:pt x="16909" y="128874"/>
                </a:lnTo>
                <a:lnTo>
                  <a:pt x="17098" y="144284"/>
                </a:lnTo>
                <a:lnTo>
                  <a:pt x="17142" y="174850"/>
                </a:lnTo>
                <a:lnTo>
                  <a:pt x="19683" y="185547"/>
                </a:lnTo>
                <a:lnTo>
                  <a:pt x="23035" y="196651"/>
                </a:lnTo>
                <a:lnTo>
                  <a:pt x="24525" y="207936"/>
                </a:lnTo>
                <a:lnTo>
                  <a:pt x="25188" y="219302"/>
                </a:lnTo>
                <a:lnTo>
                  <a:pt x="25481" y="230703"/>
                </a:lnTo>
                <a:lnTo>
                  <a:pt x="25707" y="276402"/>
                </a:lnTo>
                <a:lnTo>
                  <a:pt x="23173" y="287831"/>
                </a:lnTo>
                <a:lnTo>
                  <a:pt x="19824" y="299261"/>
                </a:lnTo>
                <a:lnTo>
                  <a:pt x="18335" y="310691"/>
                </a:lnTo>
                <a:lnTo>
                  <a:pt x="17674" y="322121"/>
                </a:lnTo>
                <a:lnTo>
                  <a:pt x="17301" y="336726"/>
                </a:lnTo>
                <a:lnTo>
                  <a:pt x="17175" y="354745"/>
                </a:lnTo>
                <a:lnTo>
                  <a:pt x="18118" y="359110"/>
                </a:lnTo>
                <a:lnTo>
                  <a:pt x="23042" y="370757"/>
                </a:lnTo>
                <a:lnTo>
                  <a:pt x="25877" y="384897"/>
                </a:lnTo>
                <a:lnTo>
                  <a:pt x="31374" y="395543"/>
                </a:lnTo>
                <a:lnTo>
                  <a:pt x="32993" y="401743"/>
                </a:lnTo>
                <a:lnTo>
                  <a:pt x="34119" y="416367"/>
                </a:lnTo>
                <a:lnTo>
                  <a:pt x="34176" y="419241"/>
                </a:lnTo>
                <a:lnTo>
                  <a:pt x="35167" y="422110"/>
                </a:lnTo>
                <a:lnTo>
                  <a:pt x="40158" y="430699"/>
                </a:lnTo>
                <a:lnTo>
                  <a:pt x="43014" y="439276"/>
                </a:lnTo>
                <a:lnTo>
                  <a:pt x="48516" y="447850"/>
                </a:lnTo>
                <a:lnTo>
                  <a:pt x="50137" y="453565"/>
                </a:lnTo>
                <a:lnTo>
                  <a:pt x="51522" y="455471"/>
                </a:lnTo>
                <a:lnTo>
                  <a:pt x="53398" y="456740"/>
                </a:lnTo>
                <a:lnTo>
                  <a:pt x="55601" y="457587"/>
                </a:lnTo>
                <a:lnTo>
                  <a:pt x="63252" y="463330"/>
                </a:lnTo>
                <a:lnTo>
                  <a:pt x="71552" y="471063"/>
                </a:lnTo>
                <a:lnTo>
                  <a:pt x="74371" y="472851"/>
                </a:lnTo>
                <a:lnTo>
                  <a:pt x="82890" y="476319"/>
                </a:lnTo>
                <a:lnTo>
                  <a:pt x="91446" y="482003"/>
                </a:lnTo>
                <a:lnTo>
                  <a:pt x="97157" y="483667"/>
                </a:lnTo>
                <a:lnTo>
                  <a:pt x="139543" y="484983"/>
                </a:lnTo>
                <a:lnTo>
                  <a:pt x="202570" y="484997"/>
                </a:lnTo>
                <a:lnTo>
                  <a:pt x="214173" y="482458"/>
                </a:lnTo>
                <a:lnTo>
                  <a:pt x="226633" y="479107"/>
                </a:lnTo>
                <a:lnTo>
                  <a:pt x="266241" y="476779"/>
                </a:lnTo>
                <a:lnTo>
                  <a:pt x="312675" y="483837"/>
                </a:lnTo>
                <a:lnTo>
                  <a:pt x="352007" y="487386"/>
                </a:lnTo>
                <a:lnTo>
                  <a:pt x="377348" y="491738"/>
                </a:lnTo>
                <a:lnTo>
                  <a:pt x="420073" y="493330"/>
                </a:lnTo>
                <a:lnTo>
                  <a:pt x="445776" y="494452"/>
                </a:lnTo>
                <a:lnTo>
                  <a:pt x="482601" y="500341"/>
                </a:lnTo>
                <a:lnTo>
                  <a:pt x="521731" y="501787"/>
                </a:lnTo>
                <a:lnTo>
                  <a:pt x="568168" y="508882"/>
                </a:lnTo>
                <a:lnTo>
                  <a:pt x="607425" y="510353"/>
                </a:lnTo>
                <a:lnTo>
                  <a:pt x="659975" y="510684"/>
                </a:lnTo>
                <a:lnTo>
                  <a:pt x="709716" y="503926"/>
                </a:lnTo>
                <a:lnTo>
                  <a:pt x="750002" y="502495"/>
                </a:lnTo>
                <a:lnTo>
                  <a:pt x="812811" y="502174"/>
                </a:lnTo>
                <a:lnTo>
                  <a:pt x="855209" y="496258"/>
                </a:lnTo>
                <a:lnTo>
                  <a:pt x="900274" y="494102"/>
                </a:lnTo>
                <a:lnTo>
                  <a:pt x="922091" y="492854"/>
                </a:lnTo>
                <a:lnTo>
                  <a:pt x="961922" y="486832"/>
                </a:lnTo>
                <a:lnTo>
                  <a:pt x="1006196" y="485360"/>
                </a:lnTo>
                <a:lnTo>
                  <a:pt x="1051630" y="479178"/>
                </a:lnTo>
                <a:lnTo>
                  <a:pt x="1094754" y="476969"/>
                </a:lnTo>
                <a:lnTo>
                  <a:pt x="1135621" y="476533"/>
                </a:lnTo>
                <a:lnTo>
                  <a:pt x="1182409" y="469655"/>
                </a:lnTo>
                <a:lnTo>
                  <a:pt x="1221727" y="468209"/>
                </a:lnTo>
                <a:lnTo>
                  <a:pt x="1298361" y="467862"/>
                </a:lnTo>
                <a:lnTo>
                  <a:pt x="1341675" y="460473"/>
                </a:lnTo>
                <a:lnTo>
                  <a:pt x="1388692" y="459327"/>
                </a:lnTo>
                <a:lnTo>
                  <a:pt x="1394425" y="459311"/>
                </a:lnTo>
                <a:lnTo>
                  <a:pt x="1399199" y="458349"/>
                </a:lnTo>
                <a:lnTo>
                  <a:pt x="1413705" y="452499"/>
                </a:lnTo>
                <a:lnTo>
                  <a:pt x="1416815" y="451903"/>
                </a:lnTo>
                <a:lnTo>
                  <a:pt x="1422810" y="448699"/>
                </a:lnTo>
                <a:lnTo>
                  <a:pt x="1434421" y="438881"/>
                </a:lnTo>
                <a:lnTo>
                  <a:pt x="1436340" y="436156"/>
                </a:lnTo>
                <a:lnTo>
                  <a:pt x="1439994" y="427770"/>
                </a:lnTo>
                <a:lnTo>
                  <a:pt x="1444225" y="422098"/>
                </a:lnTo>
                <a:lnTo>
                  <a:pt x="1445734" y="418300"/>
                </a:lnTo>
                <a:lnTo>
                  <a:pt x="1448810" y="404805"/>
                </a:lnTo>
                <a:lnTo>
                  <a:pt x="1454379" y="393398"/>
                </a:lnTo>
                <a:lnTo>
                  <a:pt x="1456015" y="383644"/>
                </a:lnTo>
                <a:lnTo>
                  <a:pt x="1459283" y="370420"/>
                </a:lnTo>
                <a:lnTo>
                  <a:pt x="1462958" y="355970"/>
                </a:lnTo>
                <a:lnTo>
                  <a:pt x="1464591" y="343197"/>
                </a:lnTo>
                <a:lnTo>
                  <a:pt x="1465316" y="331170"/>
                </a:lnTo>
                <a:lnTo>
                  <a:pt x="1465639" y="319475"/>
                </a:lnTo>
                <a:lnTo>
                  <a:pt x="1465782" y="307928"/>
                </a:lnTo>
                <a:lnTo>
                  <a:pt x="1468386" y="293905"/>
                </a:lnTo>
                <a:lnTo>
                  <a:pt x="1471766" y="279101"/>
                </a:lnTo>
                <a:lnTo>
                  <a:pt x="1473268" y="266171"/>
                </a:lnTo>
                <a:lnTo>
                  <a:pt x="1473935" y="254074"/>
                </a:lnTo>
                <a:lnTo>
                  <a:pt x="1474232" y="241395"/>
                </a:lnTo>
                <a:lnTo>
                  <a:pt x="1474365" y="226235"/>
                </a:lnTo>
                <a:lnTo>
                  <a:pt x="1476963" y="212513"/>
                </a:lnTo>
                <a:lnTo>
                  <a:pt x="1486392" y="183629"/>
                </a:lnTo>
                <a:lnTo>
                  <a:pt x="1489293" y="169764"/>
                </a:lnTo>
                <a:lnTo>
                  <a:pt x="1491536" y="157252"/>
                </a:lnTo>
                <a:lnTo>
                  <a:pt x="1495707" y="145341"/>
                </a:lnTo>
                <a:lnTo>
                  <a:pt x="1500736" y="133697"/>
                </a:lnTo>
                <a:lnTo>
                  <a:pt x="1505194" y="122172"/>
                </a:lnTo>
                <a:lnTo>
                  <a:pt x="1507174" y="110699"/>
                </a:lnTo>
                <a:lnTo>
                  <a:pt x="1508291" y="98082"/>
                </a:lnTo>
                <a:lnTo>
                  <a:pt x="1508667" y="84332"/>
                </a:lnTo>
                <a:lnTo>
                  <a:pt x="1508718" y="74832"/>
                </a:lnTo>
                <a:lnTo>
                  <a:pt x="1507780" y="70584"/>
                </a:lnTo>
                <a:lnTo>
                  <a:pt x="1501375" y="58432"/>
                </a:lnTo>
                <a:lnTo>
                  <a:pt x="1488359" y="44622"/>
                </a:lnTo>
                <a:lnTo>
                  <a:pt x="1485635" y="42824"/>
                </a:lnTo>
                <a:lnTo>
                  <a:pt x="1477248" y="39341"/>
                </a:lnTo>
                <a:lnTo>
                  <a:pt x="1471577" y="35150"/>
                </a:lnTo>
                <a:lnTo>
                  <a:pt x="1467779" y="33653"/>
                </a:lnTo>
                <a:lnTo>
                  <a:pt x="1447995" y="28707"/>
                </a:lnTo>
                <a:lnTo>
                  <a:pt x="1436986" y="25027"/>
                </a:lnTo>
                <a:lnTo>
                  <a:pt x="1408703" y="22471"/>
                </a:lnTo>
                <a:lnTo>
                  <a:pt x="1384926" y="21207"/>
                </a:lnTo>
                <a:lnTo>
                  <a:pt x="1345380" y="14713"/>
                </a:lnTo>
                <a:lnTo>
                  <a:pt x="1302953" y="13669"/>
                </a:lnTo>
                <a:lnTo>
                  <a:pt x="1217294" y="13513"/>
                </a:lnTo>
                <a:lnTo>
                  <a:pt x="1176160" y="7620"/>
                </a:lnTo>
                <a:lnTo>
                  <a:pt x="1133887" y="5468"/>
                </a:lnTo>
                <a:lnTo>
                  <a:pt x="1093186" y="5043"/>
                </a:lnTo>
                <a:lnTo>
                  <a:pt x="991520" y="4941"/>
                </a:lnTo>
                <a:lnTo>
                  <a:pt x="945826" y="0"/>
                </a:lnTo>
                <a:lnTo>
                  <a:pt x="900111" y="3680"/>
                </a:lnTo>
                <a:lnTo>
                  <a:pt x="854392" y="4690"/>
                </a:lnTo>
                <a:lnTo>
                  <a:pt x="640111" y="4938"/>
                </a:lnTo>
                <a:lnTo>
                  <a:pt x="582934" y="11723"/>
                </a:lnTo>
                <a:lnTo>
                  <a:pt x="541761" y="13157"/>
                </a:lnTo>
                <a:lnTo>
                  <a:pt x="474019" y="13480"/>
                </a:lnTo>
                <a:lnTo>
                  <a:pt x="419633" y="20292"/>
                </a:lnTo>
                <a:lnTo>
                  <a:pt x="374250" y="21729"/>
                </a:lnTo>
                <a:lnTo>
                  <a:pt x="334487" y="22966"/>
                </a:lnTo>
                <a:lnTo>
                  <a:pt x="293472" y="28855"/>
                </a:lnTo>
                <a:lnTo>
                  <a:pt x="253021" y="30300"/>
                </a:lnTo>
                <a:lnTo>
                  <a:pt x="197555" y="30624"/>
                </a:lnTo>
                <a:lnTo>
                  <a:pt x="154356" y="37436"/>
                </a:lnTo>
                <a:lnTo>
                  <a:pt x="138135" y="39384"/>
                </a:lnTo>
                <a:lnTo>
                  <a:pt x="109659" y="45856"/>
                </a:lnTo>
                <a:lnTo>
                  <a:pt x="94457" y="47889"/>
                </a:lnTo>
                <a:lnTo>
                  <a:pt x="69176" y="54415"/>
                </a:lnTo>
                <a:lnTo>
                  <a:pt x="57414" y="56455"/>
                </a:lnTo>
                <a:lnTo>
                  <a:pt x="15991" y="71939"/>
                </a:lnTo>
                <a:lnTo>
                  <a:pt x="9329" y="75357"/>
                </a:lnTo>
                <a:lnTo>
                  <a:pt x="0" y="8209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/>
          <p:cNvGrpSpPr/>
          <p:nvPr/>
        </p:nvGrpSpPr>
        <p:grpSpPr>
          <a:xfrm>
            <a:off x="1667123" y="4260532"/>
            <a:ext cx="2510543" cy="1688781"/>
            <a:chOff x="1667123" y="4260532"/>
            <a:chExt cx="2510543" cy="1688781"/>
          </a:xfrm>
        </p:grpSpPr>
        <p:sp>
          <p:nvSpPr>
            <p:cNvPr id="79" name="SMARTPenAnnotation164"/>
            <p:cNvSpPr/>
            <p:nvPr/>
          </p:nvSpPr>
          <p:spPr>
            <a:xfrm>
              <a:off x="1667123" y="4380591"/>
              <a:ext cx="213080" cy="539624"/>
            </a:xfrm>
            <a:custGeom>
              <a:avLst/>
              <a:gdLst/>
              <a:ahLst/>
              <a:cxnLst/>
              <a:rect l="0" t="0" r="0" b="0"/>
              <a:pathLst>
                <a:path w="213080" h="539624">
                  <a:moveTo>
                    <a:pt x="24516" y="8529"/>
                  </a:moveTo>
                  <a:lnTo>
                    <a:pt x="2853" y="8529"/>
                  </a:lnTo>
                  <a:lnTo>
                    <a:pt x="1501" y="9481"/>
                  </a:lnTo>
                  <a:lnTo>
                    <a:pt x="601" y="11069"/>
                  </a:lnTo>
                  <a:lnTo>
                    <a:pt x="0" y="13079"/>
                  </a:lnTo>
                  <a:lnTo>
                    <a:pt x="552" y="15372"/>
                  </a:lnTo>
                  <a:lnTo>
                    <a:pt x="4927" y="23151"/>
                  </a:lnTo>
                  <a:lnTo>
                    <a:pt x="6285" y="28680"/>
                  </a:lnTo>
                  <a:lnTo>
                    <a:pt x="7228" y="42838"/>
                  </a:lnTo>
                  <a:lnTo>
                    <a:pt x="7343" y="58803"/>
                  </a:lnTo>
                  <a:lnTo>
                    <a:pt x="8305" y="63000"/>
                  </a:lnTo>
                  <a:lnTo>
                    <a:pt x="13257" y="74410"/>
                  </a:lnTo>
                  <a:lnTo>
                    <a:pt x="15148" y="89433"/>
                  </a:lnTo>
                  <a:lnTo>
                    <a:pt x="16661" y="105948"/>
                  </a:lnTo>
                  <a:lnTo>
                    <a:pt x="20390" y="117232"/>
                  </a:lnTo>
                  <a:lnTo>
                    <a:pt x="22682" y="128596"/>
                  </a:lnTo>
                  <a:lnTo>
                    <a:pt x="23702" y="139997"/>
                  </a:lnTo>
                  <a:lnTo>
                    <a:pt x="24154" y="151414"/>
                  </a:lnTo>
                  <a:lnTo>
                    <a:pt x="24409" y="168552"/>
                  </a:lnTo>
                  <a:lnTo>
                    <a:pt x="25398" y="173313"/>
                  </a:lnTo>
                  <a:lnTo>
                    <a:pt x="31287" y="187799"/>
                  </a:lnTo>
                  <a:lnTo>
                    <a:pt x="31888" y="190907"/>
                  </a:lnTo>
                  <a:lnTo>
                    <a:pt x="34193" y="193932"/>
                  </a:lnTo>
                  <a:lnTo>
                    <a:pt x="37635" y="196901"/>
                  </a:lnTo>
                  <a:lnTo>
                    <a:pt x="41835" y="199833"/>
                  </a:lnTo>
                  <a:lnTo>
                    <a:pt x="45587" y="202739"/>
                  </a:lnTo>
                  <a:lnTo>
                    <a:pt x="49041" y="205630"/>
                  </a:lnTo>
                  <a:lnTo>
                    <a:pt x="52296" y="208509"/>
                  </a:lnTo>
                  <a:lnTo>
                    <a:pt x="55419" y="210429"/>
                  </a:lnTo>
                  <a:lnTo>
                    <a:pt x="61428" y="212562"/>
                  </a:lnTo>
                  <a:lnTo>
                    <a:pt x="67274" y="213510"/>
                  </a:lnTo>
                  <a:lnTo>
                    <a:pt x="73048" y="213932"/>
                  </a:lnTo>
                  <a:lnTo>
                    <a:pt x="78788" y="214119"/>
                  </a:lnTo>
                  <a:lnTo>
                    <a:pt x="87375" y="214224"/>
                  </a:lnTo>
                  <a:lnTo>
                    <a:pt x="90235" y="213287"/>
                  </a:lnTo>
                  <a:lnTo>
                    <a:pt x="95952" y="209705"/>
                  </a:lnTo>
                  <a:lnTo>
                    <a:pt x="99763" y="207416"/>
                  </a:lnTo>
                  <a:lnTo>
                    <a:pt x="104208" y="204938"/>
                  </a:lnTo>
                  <a:lnTo>
                    <a:pt x="109077" y="202333"/>
                  </a:lnTo>
                  <a:lnTo>
                    <a:pt x="113275" y="198692"/>
                  </a:lnTo>
                  <a:lnTo>
                    <a:pt x="117026" y="194359"/>
                  </a:lnTo>
                  <a:lnTo>
                    <a:pt x="120480" y="189565"/>
                  </a:lnTo>
                  <a:lnTo>
                    <a:pt x="126857" y="181699"/>
                  </a:lnTo>
                  <a:lnTo>
                    <a:pt x="132866" y="174076"/>
                  </a:lnTo>
                  <a:lnTo>
                    <a:pt x="138712" y="164338"/>
                  </a:lnTo>
                  <a:lnTo>
                    <a:pt x="144485" y="153659"/>
                  </a:lnTo>
                  <a:lnTo>
                    <a:pt x="158813" y="125607"/>
                  </a:lnTo>
                  <a:lnTo>
                    <a:pt x="164531" y="114221"/>
                  </a:lnTo>
                  <a:lnTo>
                    <a:pt x="167708" y="102810"/>
                  </a:lnTo>
                  <a:lnTo>
                    <a:pt x="169119" y="91389"/>
                  </a:lnTo>
                  <a:lnTo>
                    <a:pt x="169747" y="79963"/>
                  </a:lnTo>
                  <a:lnTo>
                    <a:pt x="170026" y="68535"/>
                  </a:lnTo>
                  <a:lnTo>
                    <a:pt x="170249" y="1662"/>
                  </a:lnTo>
                  <a:lnTo>
                    <a:pt x="169296" y="1093"/>
                  </a:lnTo>
                  <a:lnTo>
                    <a:pt x="162868" y="106"/>
                  </a:lnTo>
                  <a:lnTo>
                    <a:pt x="162029" y="0"/>
                  </a:lnTo>
                  <a:lnTo>
                    <a:pt x="161781" y="4520"/>
                  </a:lnTo>
                  <a:lnTo>
                    <a:pt x="162699" y="6809"/>
                  </a:lnTo>
                  <a:lnTo>
                    <a:pt x="166258" y="11892"/>
                  </a:lnTo>
                  <a:lnTo>
                    <a:pt x="167589" y="15534"/>
                  </a:lnTo>
                  <a:lnTo>
                    <a:pt x="170413" y="28808"/>
                  </a:lnTo>
                  <a:lnTo>
                    <a:pt x="176859" y="40149"/>
                  </a:lnTo>
                  <a:lnTo>
                    <a:pt x="182077" y="49887"/>
                  </a:lnTo>
                  <a:lnTo>
                    <a:pt x="185031" y="60565"/>
                  </a:lnTo>
                  <a:lnTo>
                    <a:pt x="187296" y="72613"/>
                  </a:lnTo>
                  <a:lnTo>
                    <a:pt x="199187" y="116486"/>
                  </a:lnTo>
                  <a:lnTo>
                    <a:pt x="200971" y="126221"/>
                  </a:lnTo>
                  <a:lnTo>
                    <a:pt x="202160" y="135567"/>
                  </a:lnTo>
                  <a:lnTo>
                    <a:pt x="202953" y="144656"/>
                  </a:lnTo>
                  <a:lnTo>
                    <a:pt x="203482" y="154525"/>
                  </a:lnTo>
                  <a:lnTo>
                    <a:pt x="204069" y="175651"/>
                  </a:lnTo>
                  <a:lnTo>
                    <a:pt x="205178" y="186619"/>
                  </a:lnTo>
                  <a:lnTo>
                    <a:pt x="206870" y="197740"/>
                  </a:lnTo>
                  <a:lnTo>
                    <a:pt x="208951" y="208965"/>
                  </a:lnTo>
                  <a:lnTo>
                    <a:pt x="210337" y="219305"/>
                  </a:lnTo>
                  <a:lnTo>
                    <a:pt x="211262" y="229057"/>
                  </a:lnTo>
                  <a:lnTo>
                    <a:pt x="211879" y="238415"/>
                  </a:lnTo>
                  <a:lnTo>
                    <a:pt x="212290" y="248464"/>
                  </a:lnTo>
                  <a:lnTo>
                    <a:pt x="212746" y="269789"/>
                  </a:lnTo>
                  <a:lnTo>
                    <a:pt x="213079" y="337249"/>
                  </a:lnTo>
                  <a:lnTo>
                    <a:pt x="212137" y="347691"/>
                  </a:lnTo>
                  <a:lnTo>
                    <a:pt x="210557" y="357509"/>
                  </a:lnTo>
                  <a:lnTo>
                    <a:pt x="208551" y="366913"/>
                  </a:lnTo>
                  <a:lnTo>
                    <a:pt x="207214" y="376038"/>
                  </a:lnTo>
                  <a:lnTo>
                    <a:pt x="206322" y="384980"/>
                  </a:lnTo>
                  <a:lnTo>
                    <a:pt x="205728" y="393799"/>
                  </a:lnTo>
                  <a:lnTo>
                    <a:pt x="204379" y="403488"/>
                  </a:lnTo>
                  <a:lnTo>
                    <a:pt x="202527" y="413758"/>
                  </a:lnTo>
                  <a:lnTo>
                    <a:pt x="200340" y="424414"/>
                  </a:lnTo>
                  <a:lnTo>
                    <a:pt x="196977" y="433423"/>
                  </a:lnTo>
                  <a:lnTo>
                    <a:pt x="192830" y="441334"/>
                  </a:lnTo>
                  <a:lnTo>
                    <a:pt x="188161" y="448513"/>
                  </a:lnTo>
                  <a:lnTo>
                    <a:pt x="183143" y="455204"/>
                  </a:lnTo>
                  <a:lnTo>
                    <a:pt x="177892" y="461570"/>
                  </a:lnTo>
                  <a:lnTo>
                    <a:pt x="172487" y="467719"/>
                  </a:lnTo>
                  <a:lnTo>
                    <a:pt x="167931" y="473723"/>
                  </a:lnTo>
                  <a:lnTo>
                    <a:pt x="163941" y="479630"/>
                  </a:lnTo>
                  <a:lnTo>
                    <a:pt x="160329" y="485474"/>
                  </a:lnTo>
                  <a:lnTo>
                    <a:pt x="156015" y="491275"/>
                  </a:lnTo>
                  <a:lnTo>
                    <a:pt x="151235" y="497047"/>
                  </a:lnTo>
                  <a:lnTo>
                    <a:pt x="141796" y="507588"/>
                  </a:lnTo>
                  <a:lnTo>
                    <a:pt x="134426" y="515448"/>
                  </a:lnTo>
                  <a:lnTo>
                    <a:pt x="130174" y="518877"/>
                  </a:lnTo>
                  <a:lnTo>
                    <a:pt x="125435" y="522116"/>
                  </a:lnTo>
                  <a:lnTo>
                    <a:pt x="120370" y="525228"/>
                  </a:lnTo>
                  <a:lnTo>
                    <a:pt x="116042" y="527302"/>
                  </a:lnTo>
                  <a:lnTo>
                    <a:pt x="112203" y="528685"/>
                  </a:lnTo>
                  <a:lnTo>
                    <a:pt x="108692" y="529607"/>
                  </a:lnTo>
                  <a:lnTo>
                    <a:pt x="104446" y="531174"/>
                  </a:lnTo>
                  <a:lnTo>
                    <a:pt x="99710" y="533171"/>
                  </a:lnTo>
                  <a:lnTo>
                    <a:pt x="94648" y="535455"/>
                  </a:lnTo>
                  <a:lnTo>
                    <a:pt x="89369" y="536978"/>
                  </a:lnTo>
                  <a:lnTo>
                    <a:pt x="83944" y="537994"/>
                  </a:lnTo>
                  <a:lnTo>
                    <a:pt x="78422" y="538670"/>
                  </a:lnTo>
                  <a:lnTo>
                    <a:pt x="72836" y="539121"/>
                  </a:lnTo>
                  <a:lnTo>
                    <a:pt x="67207" y="539423"/>
                  </a:lnTo>
                  <a:lnTo>
                    <a:pt x="61549" y="539623"/>
                  </a:lnTo>
                  <a:lnTo>
                    <a:pt x="56825" y="538804"/>
                  </a:lnTo>
                  <a:lnTo>
                    <a:pt x="52723" y="537306"/>
                  </a:lnTo>
                  <a:lnTo>
                    <a:pt x="49036" y="535354"/>
                  </a:lnTo>
                  <a:lnTo>
                    <a:pt x="42399" y="533186"/>
                  </a:lnTo>
                  <a:lnTo>
                    <a:pt x="39296" y="532607"/>
                  </a:lnTo>
                  <a:lnTo>
                    <a:pt x="33308" y="529425"/>
                  </a:lnTo>
                  <a:lnTo>
                    <a:pt x="30377" y="527243"/>
                  </a:lnTo>
                  <a:lnTo>
                    <a:pt x="26518" y="524836"/>
                  </a:lnTo>
                  <a:lnTo>
                    <a:pt x="22041" y="522279"/>
                  </a:lnTo>
                  <a:lnTo>
                    <a:pt x="17151" y="519621"/>
                  </a:lnTo>
                  <a:lnTo>
                    <a:pt x="13891" y="516896"/>
                  </a:lnTo>
                  <a:lnTo>
                    <a:pt x="11718" y="514128"/>
                  </a:lnTo>
                  <a:lnTo>
                    <a:pt x="10269" y="511330"/>
                  </a:lnTo>
                  <a:lnTo>
                    <a:pt x="8659" y="505681"/>
                  </a:lnTo>
                  <a:lnTo>
                    <a:pt x="7371" y="49716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165"/>
            <p:cNvSpPr/>
            <p:nvPr/>
          </p:nvSpPr>
          <p:spPr>
            <a:xfrm>
              <a:off x="1974532" y="4449159"/>
              <a:ext cx="231458" cy="25687"/>
            </a:xfrm>
            <a:custGeom>
              <a:avLst/>
              <a:gdLst/>
              <a:ahLst/>
              <a:cxnLst/>
              <a:rect l="0" t="0" r="0" b="0"/>
              <a:pathLst>
                <a:path w="231458" h="25687">
                  <a:moveTo>
                    <a:pt x="0" y="25686"/>
                  </a:moveTo>
                  <a:lnTo>
                    <a:pt x="7381" y="25686"/>
                  </a:lnTo>
                  <a:lnTo>
                    <a:pt x="8731" y="24733"/>
                  </a:lnTo>
                  <a:lnTo>
                    <a:pt x="10583" y="23146"/>
                  </a:lnTo>
                  <a:lnTo>
                    <a:pt x="12770" y="21135"/>
                  </a:lnTo>
                  <a:lnTo>
                    <a:pt x="15181" y="19794"/>
                  </a:lnTo>
                  <a:lnTo>
                    <a:pt x="17741" y="18900"/>
                  </a:lnTo>
                  <a:lnTo>
                    <a:pt x="20400" y="18305"/>
                  </a:lnTo>
                  <a:lnTo>
                    <a:pt x="25894" y="17643"/>
                  </a:lnTo>
                  <a:lnTo>
                    <a:pt x="31511" y="17348"/>
                  </a:lnTo>
                  <a:lnTo>
                    <a:pt x="37182" y="17218"/>
                  </a:lnTo>
                  <a:lnTo>
                    <a:pt x="66227" y="17123"/>
                  </a:lnTo>
                  <a:lnTo>
                    <a:pt x="71774" y="16166"/>
                  </a:lnTo>
                  <a:lnTo>
                    <a:pt x="77377" y="14578"/>
                  </a:lnTo>
                  <a:lnTo>
                    <a:pt x="83017" y="12565"/>
                  </a:lnTo>
                  <a:lnTo>
                    <a:pt x="88682" y="11224"/>
                  </a:lnTo>
                  <a:lnTo>
                    <a:pt x="94364" y="10330"/>
                  </a:lnTo>
                  <a:lnTo>
                    <a:pt x="100057" y="9733"/>
                  </a:lnTo>
                  <a:lnTo>
                    <a:pt x="105757" y="9335"/>
                  </a:lnTo>
                  <a:lnTo>
                    <a:pt x="111462" y="9071"/>
                  </a:lnTo>
                  <a:lnTo>
                    <a:pt x="117171" y="8894"/>
                  </a:lnTo>
                  <a:lnTo>
                    <a:pt x="122881" y="7824"/>
                  </a:lnTo>
                  <a:lnTo>
                    <a:pt x="128593" y="6158"/>
                  </a:lnTo>
                  <a:lnTo>
                    <a:pt x="134306" y="4095"/>
                  </a:lnTo>
                  <a:lnTo>
                    <a:pt x="140020" y="2719"/>
                  </a:lnTo>
                  <a:lnTo>
                    <a:pt x="145734" y="1802"/>
                  </a:lnTo>
                  <a:lnTo>
                    <a:pt x="151449" y="1191"/>
                  </a:lnTo>
                  <a:lnTo>
                    <a:pt x="157163" y="783"/>
                  </a:lnTo>
                  <a:lnTo>
                    <a:pt x="162878" y="512"/>
                  </a:lnTo>
                  <a:lnTo>
                    <a:pt x="174308" y="209"/>
                  </a:lnTo>
                  <a:lnTo>
                    <a:pt x="202882" y="0"/>
                  </a:lnTo>
                  <a:lnTo>
                    <a:pt x="207645" y="942"/>
                  </a:lnTo>
                  <a:lnTo>
                    <a:pt x="211772" y="2523"/>
                  </a:lnTo>
                  <a:lnTo>
                    <a:pt x="215477" y="4528"/>
                  </a:lnTo>
                  <a:lnTo>
                    <a:pt x="218899" y="5866"/>
                  </a:lnTo>
                  <a:lnTo>
                    <a:pt x="222132" y="6757"/>
                  </a:lnTo>
                  <a:lnTo>
                    <a:pt x="231457" y="854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166"/>
            <p:cNvSpPr/>
            <p:nvPr/>
          </p:nvSpPr>
          <p:spPr>
            <a:xfrm>
              <a:off x="2034539" y="4526279"/>
              <a:ext cx="180024" cy="34292"/>
            </a:xfrm>
            <a:custGeom>
              <a:avLst/>
              <a:gdLst/>
              <a:ahLst/>
              <a:cxnLst/>
              <a:rect l="0" t="0" r="0" b="0"/>
              <a:pathLst>
                <a:path w="180024" h="34292">
                  <a:moveTo>
                    <a:pt x="0" y="34291"/>
                  </a:moveTo>
                  <a:lnTo>
                    <a:pt x="27781" y="34291"/>
                  </a:lnTo>
                  <a:lnTo>
                    <a:pt x="31856" y="33338"/>
                  </a:lnTo>
                  <a:lnTo>
                    <a:pt x="36477" y="31751"/>
                  </a:lnTo>
                  <a:lnTo>
                    <a:pt x="41463" y="29740"/>
                  </a:lnTo>
                  <a:lnTo>
                    <a:pt x="46692" y="28399"/>
                  </a:lnTo>
                  <a:lnTo>
                    <a:pt x="52084" y="27505"/>
                  </a:lnTo>
                  <a:lnTo>
                    <a:pt x="57582" y="26910"/>
                  </a:lnTo>
                  <a:lnTo>
                    <a:pt x="63153" y="26512"/>
                  </a:lnTo>
                  <a:lnTo>
                    <a:pt x="68772" y="26248"/>
                  </a:lnTo>
                  <a:lnTo>
                    <a:pt x="74423" y="26071"/>
                  </a:lnTo>
                  <a:lnTo>
                    <a:pt x="79143" y="25001"/>
                  </a:lnTo>
                  <a:lnTo>
                    <a:pt x="83242" y="23335"/>
                  </a:lnTo>
                  <a:lnTo>
                    <a:pt x="86928" y="21272"/>
                  </a:lnTo>
                  <a:lnTo>
                    <a:pt x="92242" y="19897"/>
                  </a:lnTo>
                  <a:lnTo>
                    <a:pt x="98642" y="18979"/>
                  </a:lnTo>
                  <a:lnTo>
                    <a:pt x="105767" y="18368"/>
                  </a:lnTo>
                  <a:lnTo>
                    <a:pt x="112421" y="17961"/>
                  </a:lnTo>
                  <a:lnTo>
                    <a:pt x="124895" y="17507"/>
                  </a:lnTo>
                  <a:lnTo>
                    <a:pt x="130889" y="16435"/>
                  </a:lnTo>
                  <a:lnTo>
                    <a:pt x="136789" y="14767"/>
                  </a:lnTo>
                  <a:lnTo>
                    <a:pt x="142628" y="12702"/>
                  </a:lnTo>
                  <a:lnTo>
                    <a:pt x="148426" y="10373"/>
                  </a:lnTo>
                  <a:lnTo>
                    <a:pt x="154196" y="7868"/>
                  </a:lnTo>
                  <a:lnTo>
                    <a:pt x="159947" y="5246"/>
                  </a:lnTo>
                  <a:lnTo>
                    <a:pt x="164734" y="3497"/>
                  </a:lnTo>
                  <a:lnTo>
                    <a:pt x="168878" y="2332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167"/>
            <p:cNvSpPr/>
            <p:nvPr/>
          </p:nvSpPr>
          <p:spPr>
            <a:xfrm>
              <a:off x="2283142" y="4346652"/>
              <a:ext cx="239592" cy="273922"/>
            </a:xfrm>
            <a:custGeom>
              <a:avLst/>
              <a:gdLst/>
              <a:ahLst/>
              <a:cxnLst/>
              <a:rect l="0" t="0" r="0" b="0"/>
              <a:pathLst>
                <a:path w="239592" h="273922">
                  <a:moveTo>
                    <a:pt x="0" y="68185"/>
                  </a:moveTo>
                  <a:lnTo>
                    <a:pt x="0" y="63635"/>
                  </a:lnTo>
                  <a:lnTo>
                    <a:pt x="952" y="61341"/>
                  </a:lnTo>
                  <a:lnTo>
                    <a:pt x="6785" y="53358"/>
                  </a:lnTo>
                  <a:lnTo>
                    <a:pt x="12770" y="46947"/>
                  </a:lnTo>
                  <a:lnTo>
                    <a:pt x="20400" y="39244"/>
                  </a:lnTo>
                  <a:lnTo>
                    <a:pt x="24077" y="36509"/>
                  </a:lnTo>
                  <a:lnTo>
                    <a:pt x="28434" y="33732"/>
                  </a:lnTo>
                  <a:lnTo>
                    <a:pt x="33243" y="30929"/>
                  </a:lnTo>
                  <a:lnTo>
                    <a:pt x="38355" y="29060"/>
                  </a:lnTo>
                  <a:lnTo>
                    <a:pt x="43667" y="27815"/>
                  </a:lnTo>
                  <a:lnTo>
                    <a:pt x="49114" y="26984"/>
                  </a:lnTo>
                  <a:lnTo>
                    <a:pt x="53698" y="25478"/>
                  </a:lnTo>
                  <a:lnTo>
                    <a:pt x="57706" y="23521"/>
                  </a:lnTo>
                  <a:lnTo>
                    <a:pt x="61331" y="21264"/>
                  </a:lnTo>
                  <a:lnTo>
                    <a:pt x="65652" y="18807"/>
                  </a:lnTo>
                  <a:lnTo>
                    <a:pt x="75533" y="13537"/>
                  </a:lnTo>
                  <a:lnTo>
                    <a:pt x="80836" y="11750"/>
                  </a:lnTo>
                  <a:lnTo>
                    <a:pt x="86276" y="10559"/>
                  </a:lnTo>
                  <a:lnTo>
                    <a:pt x="91807" y="9765"/>
                  </a:lnTo>
                  <a:lnTo>
                    <a:pt x="97400" y="8284"/>
                  </a:lnTo>
                  <a:lnTo>
                    <a:pt x="103033" y="6343"/>
                  </a:lnTo>
                  <a:lnTo>
                    <a:pt x="108694" y="4097"/>
                  </a:lnTo>
                  <a:lnTo>
                    <a:pt x="114372" y="2600"/>
                  </a:lnTo>
                  <a:lnTo>
                    <a:pt x="120063" y="1602"/>
                  </a:lnTo>
                  <a:lnTo>
                    <a:pt x="125762" y="936"/>
                  </a:lnTo>
                  <a:lnTo>
                    <a:pt x="130514" y="493"/>
                  </a:lnTo>
                  <a:lnTo>
                    <a:pt x="134634" y="197"/>
                  </a:lnTo>
                  <a:lnTo>
                    <a:pt x="138334" y="0"/>
                  </a:lnTo>
                  <a:lnTo>
                    <a:pt x="141753" y="821"/>
                  </a:lnTo>
                  <a:lnTo>
                    <a:pt x="148091" y="4273"/>
                  </a:lnTo>
                  <a:lnTo>
                    <a:pt x="154030" y="8359"/>
                  </a:lnTo>
                  <a:lnTo>
                    <a:pt x="160785" y="14793"/>
                  </a:lnTo>
                  <a:lnTo>
                    <a:pt x="166075" y="20008"/>
                  </a:lnTo>
                  <a:lnTo>
                    <a:pt x="167867" y="22732"/>
                  </a:lnTo>
                  <a:lnTo>
                    <a:pt x="169858" y="28299"/>
                  </a:lnTo>
                  <a:lnTo>
                    <a:pt x="170978" y="36788"/>
                  </a:lnTo>
                  <a:lnTo>
                    <a:pt x="169230" y="40586"/>
                  </a:lnTo>
                  <a:lnTo>
                    <a:pt x="166160" y="45024"/>
                  </a:lnTo>
                  <a:lnTo>
                    <a:pt x="162208" y="49887"/>
                  </a:lnTo>
                  <a:lnTo>
                    <a:pt x="158621" y="55033"/>
                  </a:lnTo>
                  <a:lnTo>
                    <a:pt x="155278" y="60370"/>
                  </a:lnTo>
                  <a:lnTo>
                    <a:pt x="152096" y="65832"/>
                  </a:lnTo>
                  <a:lnTo>
                    <a:pt x="149022" y="70427"/>
                  </a:lnTo>
                  <a:lnTo>
                    <a:pt x="143067" y="78071"/>
                  </a:lnTo>
                  <a:lnTo>
                    <a:pt x="139193" y="82396"/>
                  </a:lnTo>
                  <a:lnTo>
                    <a:pt x="129809" y="92281"/>
                  </a:lnTo>
                  <a:lnTo>
                    <a:pt x="124639" y="96632"/>
                  </a:lnTo>
                  <a:lnTo>
                    <a:pt x="119288" y="100484"/>
                  </a:lnTo>
                  <a:lnTo>
                    <a:pt x="113815" y="104006"/>
                  </a:lnTo>
                  <a:lnTo>
                    <a:pt x="109214" y="107305"/>
                  </a:lnTo>
                  <a:lnTo>
                    <a:pt x="105195" y="110458"/>
                  </a:lnTo>
                  <a:lnTo>
                    <a:pt x="98188" y="116501"/>
                  </a:lnTo>
                  <a:lnTo>
                    <a:pt x="91899" y="122361"/>
                  </a:lnTo>
                  <a:lnTo>
                    <a:pt x="88889" y="124305"/>
                  </a:lnTo>
                  <a:lnTo>
                    <a:pt x="83004" y="126465"/>
                  </a:lnTo>
                  <a:lnTo>
                    <a:pt x="81053" y="127993"/>
                  </a:lnTo>
                  <a:lnTo>
                    <a:pt x="79753" y="129965"/>
                  </a:lnTo>
                  <a:lnTo>
                    <a:pt x="77305" y="136367"/>
                  </a:lnTo>
                  <a:lnTo>
                    <a:pt x="77198" y="132096"/>
                  </a:lnTo>
                  <a:lnTo>
                    <a:pt x="78135" y="130795"/>
                  </a:lnTo>
                  <a:lnTo>
                    <a:pt x="79712" y="129928"/>
                  </a:lnTo>
                  <a:lnTo>
                    <a:pt x="84005" y="128964"/>
                  </a:lnTo>
                  <a:lnTo>
                    <a:pt x="89088" y="128535"/>
                  </a:lnTo>
                  <a:lnTo>
                    <a:pt x="90825" y="127469"/>
                  </a:lnTo>
                  <a:lnTo>
                    <a:pt x="91982" y="125805"/>
                  </a:lnTo>
                  <a:lnTo>
                    <a:pt x="92754" y="123743"/>
                  </a:lnTo>
                  <a:lnTo>
                    <a:pt x="95174" y="122369"/>
                  </a:lnTo>
                  <a:lnTo>
                    <a:pt x="98691" y="121452"/>
                  </a:lnTo>
                  <a:lnTo>
                    <a:pt x="102942" y="120842"/>
                  </a:lnTo>
                  <a:lnTo>
                    <a:pt x="107680" y="119482"/>
                  </a:lnTo>
                  <a:lnTo>
                    <a:pt x="112744" y="117623"/>
                  </a:lnTo>
                  <a:lnTo>
                    <a:pt x="118025" y="115431"/>
                  </a:lnTo>
                  <a:lnTo>
                    <a:pt x="122499" y="113970"/>
                  </a:lnTo>
                  <a:lnTo>
                    <a:pt x="126433" y="112996"/>
                  </a:lnTo>
                  <a:lnTo>
                    <a:pt x="130009" y="112346"/>
                  </a:lnTo>
                  <a:lnTo>
                    <a:pt x="134297" y="111913"/>
                  </a:lnTo>
                  <a:lnTo>
                    <a:pt x="139062" y="111625"/>
                  </a:lnTo>
                  <a:lnTo>
                    <a:pt x="149435" y="111304"/>
                  </a:lnTo>
                  <a:lnTo>
                    <a:pt x="186104" y="111063"/>
                  </a:lnTo>
                  <a:lnTo>
                    <a:pt x="189792" y="111058"/>
                  </a:lnTo>
                  <a:lnTo>
                    <a:pt x="194156" y="112007"/>
                  </a:lnTo>
                  <a:lnTo>
                    <a:pt x="198969" y="113592"/>
                  </a:lnTo>
                  <a:lnTo>
                    <a:pt x="204084" y="115601"/>
                  </a:lnTo>
                  <a:lnTo>
                    <a:pt x="209398" y="117894"/>
                  </a:lnTo>
                  <a:lnTo>
                    <a:pt x="220383" y="122980"/>
                  </a:lnTo>
                  <a:lnTo>
                    <a:pt x="224075" y="125670"/>
                  </a:lnTo>
                  <a:lnTo>
                    <a:pt x="226536" y="128416"/>
                  </a:lnTo>
                  <a:lnTo>
                    <a:pt x="230223" y="134960"/>
                  </a:lnTo>
                  <a:lnTo>
                    <a:pt x="235036" y="144218"/>
                  </a:lnTo>
                  <a:lnTo>
                    <a:pt x="237810" y="152143"/>
                  </a:lnTo>
                  <a:lnTo>
                    <a:pt x="239044" y="159792"/>
                  </a:lnTo>
                  <a:lnTo>
                    <a:pt x="239373" y="164499"/>
                  </a:lnTo>
                  <a:lnTo>
                    <a:pt x="239591" y="169542"/>
                  </a:lnTo>
                  <a:lnTo>
                    <a:pt x="238785" y="174809"/>
                  </a:lnTo>
                  <a:lnTo>
                    <a:pt x="237295" y="180225"/>
                  </a:lnTo>
                  <a:lnTo>
                    <a:pt x="235350" y="185741"/>
                  </a:lnTo>
                  <a:lnTo>
                    <a:pt x="233100" y="191323"/>
                  </a:lnTo>
                  <a:lnTo>
                    <a:pt x="230647" y="196950"/>
                  </a:lnTo>
                  <a:lnTo>
                    <a:pt x="228060" y="202606"/>
                  </a:lnTo>
                  <a:lnTo>
                    <a:pt x="224430" y="207328"/>
                  </a:lnTo>
                  <a:lnTo>
                    <a:pt x="220105" y="211430"/>
                  </a:lnTo>
                  <a:lnTo>
                    <a:pt x="215316" y="215117"/>
                  </a:lnTo>
                  <a:lnTo>
                    <a:pt x="210219" y="219480"/>
                  </a:lnTo>
                  <a:lnTo>
                    <a:pt x="204916" y="224293"/>
                  </a:lnTo>
                  <a:lnTo>
                    <a:pt x="193944" y="234721"/>
                  </a:lnTo>
                  <a:lnTo>
                    <a:pt x="182717" y="245707"/>
                  </a:lnTo>
                  <a:lnTo>
                    <a:pt x="177057" y="250350"/>
                  </a:lnTo>
                  <a:lnTo>
                    <a:pt x="171378" y="254398"/>
                  </a:lnTo>
                  <a:lnTo>
                    <a:pt x="165687" y="258050"/>
                  </a:lnTo>
                  <a:lnTo>
                    <a:pt x="159988" y="261437"/>
                  </a:lnTo>
                  <a:lnTo>
                    <a:pt x="154284" y="264647"/>
                  </a:lnTo>
                  <a:lnTo>
                    <a:pt x="148576" y="267739"/>
                  </a:lnTo>
                  <a:lnTo>
                    <a:pt x="142865" y="269801"/>
                  </a:lnTo>
                  <a:lnTo>
                    <a:pt x="137154" y="271176"/>
                  </a:lnTo>
                  <a:lnTo>
                    <a:pt x="131441" y="272092"/>
                  </a:lnTo>
                  <a:lnTo>
                    <a:pt x="125727" y="272704"/>
                  </a:lnTo>
                  <a:lnTo>
                    <a:pt x="120013" y="273110"/>
                  </a:lnTo>
                  <a:lnTo>
                    <a:pt x="109537" y="273563"/>
                  </a:lnTo>
                  <a:lnTo>
                    <a:pt x="101706" y="273764"/>
                  </a:lnTo>
                  <a:lnTo>
                    <a:pt x="66120" y="273921"/>
                  </a:lnTo>
                  <a:lnTo>
                    <a:pt x="63130" y="272970"/>
                  </a:lnTo>
                  <a:lnTo>
                    <a:pt x="57268" y="269373"/>
                  </a:lnTo>
                  <a:lnTo>
                    <a:pt x="55323" y="267080"/>
                  </a:lnTo>
                  <a:lnTo>
                    <a:pt x="54027" y="264600"/>
                  </a:lnTo>
                  <a:lnTo>
                    <a:pt x="53163" y="261993"/>
                  </a:lnTo>
                  <a:lnTo>
                    <a:pt x="51635" y="260255"/>
                  </a:lnTo>
                  <a:lnTo>
                    <a:pt x="49663" y="259097"/>
                  </a:lnTo>
                  <a:lnTo>
                    <a:pt x="47396" y="258325"/>
                  </a:lnTo>
                  <a:lnTo>
                    <a:pt x="45885" y="256858"/>
                  </a:lnTo>
                  <a:lnTo>
                    <a:pt x="44878" y="254927"/>
                  </a:lnTo>
                  <a:lnTo>
                    <a:pt x="43261" y="249535"/>
                  </a:lnTo>
                  <a:lnTo>
                    <a:pt x="43040" y="246257"/>
                  </a:lnTo>
                  <a:lnTo>
                    <a:pt x="42862" y="23963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168"/>
            <p:cNvSpPr/>
            <p:nvPr/>
          </p:nvSpPr>
          <p:spPr>
            <a:xfrm>
              <a:off x="2600400" y="4260532"/>
              <a:ext cx="128513" cy="364648"/>
            </a:xfrm>
            <a:custGeom>
              <a:avLst/>
              <a:gdLst/>
              <a:ahLst/>
              <a:cxnLst/>
              <a:rect l="0" t="0" r="0" b="0"/>
              <a:pathLst>
                <a:path w="128513" h="364648">
                  <a:moveTo>
                    <a:pt x="128512" y="0"/>
                  </a:moveTo>
                  <a:lnTo>
                    <a:pt x="123961" y="0"/>
                  </a:lnTo>
                  <a:lnTo>
                    <a:pt x="121668" y="953"/>
                  </a:lnTo>
                  <a:lnTo>
                    <a:pt x="119187" y="2540"/>
                  </a:lnTo>
                  <a:lnTo>
                    <a:pt x="116580" y="4551"/>
                  </a:lnTo>
                  <a:lnTo>
                    <a:pt x="113890" y="6844"/>
                  </a:lnTo>
                  <a:lnTo>
                    <a:pt x="111144" y="9325"/>
                  </a:lnTo>
                  <a:lnTo>
                    <a:pt x="105553" y="14622"/>
                  </a:lnTo>
                  <a:lnTo>
                    <a:pt x="86801" y="33170"/>
                  </a:lnTo>
                  <a:lnTo>
                    <a:pt x="81654" y="39259"/>
                  </a:lnTo>
                  <a:lnTo>
                    <a:pt x="76318" y="46175"/>
                  </a:lnTo>
                  <a:lnTo>
                    <a:pt x="70856" y="53643"/>
                  </a:lnTo>
                  <a:lnTo>
                    <a:pt x="66263" y="60527"/>
                  </a:lnTo>
                  <a:lnTo>
                    <a:pt x="62247" y="67022"/>
                  </a:lnTo>
                  <a:lnTo>
                    <a:pt x="58618" y="73256"/>
                  </a:lnTo>
                  <a:lnTo>
                    <a:pt x="49506" y="87803"/>
                  </a:lnTo>
                  <a:lnTo>
                    <a:pt x="44409" y="95683"/>
                  </a:lnTo>
                  <a:lnTo>
                    <a:pt x="40058" y="102841"/>
                  </a:lnTo>
                  <a:lnTo>
                    <a:pt x="36205" y="109519"/>
                  </a:lnTo>
                  <a:lnTo>
                    <a:pt x="32684" y="115875"/>
                  </a:lnTo>
                  <a:lnTo>
                    <a:pt x="29384" y="122970"/>
                  </a:lnTo>
                  <a:lnTo>
                    <a:pt x="26232" y="130558"/>
                  </a:lnTo>
                  <a:lnTo>
                    <a:pt x="23178" y="138473"/>
                  </a:lnTo>
                  <a:lnTo>
                    <a:pt x="19237" y="146609"/>
                  </a:lnTo>
                  <a:lnTo>
                    <a:pt x="14704" y="154889"/>
                  </a:lnTo>
                  <a:lnTo>
                    <a:pt x="9778" y="163267"/>
                  </a:lnTo>
                  <a:lnTo>
                    <a:pt x="6493" y="170757"/>
                  </a:lnTo>
                  <a:lnTo>
                    <a:pt x="4303" y="177656"/>
                  </a:lnTo>
                  <a:lnTo>
                    <a:pt x="2844" y="184160"/>
                  </a:lnTo>
                  <a:lnTo>
                    <a:pt x="1871" y="191353"/>
                  </a:lnTo>
                  <a:lnTo>
                    <a:pt x="1222" y="199006"/>
                  </a:lnTo>
                  <a:lnTo>
                    <a:pt x="790" y="206966"/>
                  </a:lnTo>
                  <a:lnTo>
                    <a:pt x="309" y="220890"/>
                  </a:lnTo>
                  <a:lnTo>
                    <a:pt x="0" y="245351"/>
                  </a:lnTo>
                  <a:lnTo>
                    <a:pt x="928" y="252150"/>
                  </a:lnTo>
                  <a:lnTo>
                    <a:pt x="2498" y="259540"/>
                  </a:lnTo>
                  <a:lnTo>
                    <a:pt x="4498" y="267324"/>
                  </a:lnTo>
                  <a:lnTo>
                    <a:pt x="5831" y="274419"/>
                  </a:lnTo>
                  <a:lnTo>
                    <a:pt x="6720" y="281053"/>
                  </a:lnTo>
                  <a:lnTo>
                    <a:pt x="7312" y="287381"/>
                  </a:lnTo>
                  <a:lnTo>
                    <a:pt x="10510" y="296952"/>
                  </a:lnTo>
                  <a:lnTo>
                    <a:pt x="12697" y="300839"/>
                  </a:lnTo>
                  <a:lnTo>
                    <a:pt x="17666" y="310236"/>
                  </a:lnTo>
                  <a:lnTo>
                    <a:pt x="20325" y="315409"/>
                  </a:lnTo>
                  <a:lnTo>
                    <a:pt x="23050" y="319810"/>
                  </a:lnTo>
                  <a:lnTo>
                    <a:pt x="25819" y="323697"/>
                  </a:lnTo>
                  <a:lnTo>
                    <a:pt x="28617" y="327241"/>
                  </a:lnTo>
                  <a:lnTo>
                    <a:pt x="31436" y="330555"/>
                  </a:lnTo>
                  <a:lnTo>
                    <a:pt x="34267" y="333718"/>
                  </a:lnTo>
                  <a:lnTo>
                    <a:pt x="39953" y="339772"/>
                  </a:lnTo>
                  <a:lnTo>
                    <a:pt x="45655" y="345637"/>
                  </a:lnTo>
                  <a:lnTo>
                    <a:pt x="49461" y="348535"/>
                  </a:lnTo>
                  <a:lnTo>
                    <a:pt x="53904" y="351419"/>
                  </a:lnTo>
                  <a:lnTo>
                    <a:pt x="58771" y="354294"/>
                  </a:lnTo>
                  <a:lnTo>
                    <a:pt x="62968" y="356211"/>
                  </a:lnTo>
                  <a:lnTo>
                    <a:pt x="66718" y="357489"/>
                  </a:lnTo>
                  <a:lnTo>
                    <a:pt x="70171" y="358341"/>
                  </a:lnTo>
                  <a:lnTo>
                    <a:pt x="74378" y="359862"/>
                  </a:lnTo>
                  <a:lnTo>
                    <a:pt x="79088" y="361828"/>
                  </a:lnTo>
                  <a:lnTo>
                    <a:pt x="84133" y="364091"/>
                  </a:lnTo>
                  <a:lnTo>
                    <a:pt x="89401" y="364647"/>
                  </a:lnTo>
                  <a:lnTo>
                    <a:pt x="94818" y="364066"/>
                  </a:lnTo>
                  <a:lnTo>
                    <a:pt x="100334" y="362726"/>
                  </a:lnTo>
                  <a:lnTo>
                    <a:pt x="105917" y="361832"/>
                  </a:lnTo>
                  <a:lnTo>
                    <a:pt x="111543" y="361237"/>
                  </a:lnTo>
                  <a:lnTo>
                    <a:pt x="128512" y="3600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169"/>
            <p:cNvSpPr/>
            <p:nvPr/>
          </p:nvSpPr>
          <p:spPr>
            <a:xfrm>
              <a:off x="2763202" y="4457700"/>
              <a:ext cx="137161" cy="25718"/>
            </a:xfrm>
            <a:custGeom>
              <a:avLst/>
              <a:gdLst/>
              <a:ahLst/>
              <a:cxnLst/>
              <a:rect l="0" t="0" r="0" b="0"/>
              <a:pathLst>
                <a:path w="137161" h="25718">
                  <a:moveTo>
                    <a:pt x="0" y="25717"/>
                  </a:moveTo>
                  <a:lnTo>
                    <a:pt x="4551" y="25717"/>
                  </a:lnTo>
                  <a:lnTo>
                    <a:pt x="6844" y="24765"/>
                  </a:lnTo>
                  <a:lnTo>
                    <a:pt x="9325" y="23178"/>
                  </a:lnTo>
                  <a:lnTo>
                    <a:pt x="11932" y="21166"/>
                  </a:lnTo>
                  <a:lnTo>
                    <a:pt x="14622" y="19825"/>
                  </a:lnTo>
                  <a:lnTo>
                    <a:pt x="17368" y="18932"/>
                  </a:lnTo>
                  <a:lnTo>
                    <a:pt x="20151" y="18336"/>
                  </a:lnTo>
                  <a:lnTo>
                    <a:pt x="23911" y="17939"/>
                  </a:lnTo>
                  <a:lnTo>
                    <a:pt x="28324" y="17674"/>
                  </a:lnTo>
                  <a:lnTo>
                    <a:pt x="38306" y="17380"/>
                  </a:lnTo>
                  <a:lnTo>
                    <a:pt x="49092" y="17249"/>
                  </a:lnTo>
                  <a:lnTo>
                    <a:pt x="54636" y="16262"/>
                  </a:lnTo>
                  <a:lnTo>
                    <a:pt x="60236" y="14651"/>
                  </a:lnTo>
                  <a:lnTo>
                    <a:pt x="65875" y="12625"/>
                  </a:lnTo>
                  <a:lnTo>
                    <a:pt x="72491" y="11274"/>
                  </a:lnTo>
                  <a:lnTo>
                    <a:pt x="79760" y="10374"/>
                  </a:lnTo>
                  <a:lnTo>
                    <a:pt x="87463" y="9773"/>
                  </a:lnTo>
                  <a:lnTo>
                    <a:pt x="94504" y="9373"/>
                  </a:lnTo>
                  <a:lnTo>
                    <a:pt x="107407" y="8928"/>
                  </a:lnTo>
                  <a:lnTo>
                    <a:pt x="125381" y="8678"/>
                  </a:lnTo>
                  <a:lnTo>
                    <a:pt x="129307" y="7690"/>
                  </a:lnTo>
                  <a:lnTo>
                    <a:pt x="131925" y="6079"/>
                  </a:lnTo>
                  <a:lnTo>
                    <a:pt x="13716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170"/>
            <p:cNvSpPr/>
            <p:nvPr/>
          </p:nvSpPr>
          <p:spPr>
            <a:xfrm>
              <a:off x="2934652" y="4346267"/>
              <a:ext cx="179965" cy="222876"/>
            </a:xfrm>
            <a:custGeom>
              <a:avLst/>
              <a:gdLst/>
              <a:ahLst/>
              <a:cxnLst/>
              <a:rect l="0" t="0" r="0" b="0"/>
              <a:pathLst>
                <a:path w="179965" h="222876">
                  <a:moveTo>
                    <a:pt x="0" y="17135"/>
                  </a:moveTo>
                  <a:lnTo>
                    <a:pt x="4551" y="12584"/>
                  </a:lnTo>
                  <a:lnTo>
                    <a:pt x="6844" y="11244"/>
                  </a:lnTo>
                  <a:lnTo>
                    <a:pt x="11932" y="9754"/>
                  </a:lnTo>
                  <a:lnTo>
                    <a:pt x="17368" y="9092"/>
                  </a:lnTo>
                  <a:lnTo>
                    <a:pt x="20151" y="8916"/>
                  </a:lnTo>
                  <a:lnTo>
                    <a:pt x="22959" y="7845"/>
                  </a:lnTo>
                  <a:lnTo>
                    <a:pt x="25784" y="6180"/>
                  </a:lnTo>
                  <a:lnTo>
                    <a:pt x="28619" y="4117"/>
                  </a:lnTo>
                  <a:lnTo>
                    <a:pt x="32414" y="2741"/>
                  </a:lnTo>
                  <a:lnTo>
                    <a:pt x="36850" y="1824"/>
                  </a:lnTo>
                  <a:lnTo>
                    <a:pt x="41711" y="1212"/>
                  </a:lnTo>
                  <a:lnTo>
                    <a:pt x="46858" y="805"/>
                  </a:lnTo>
                  <a:lnTo>
                    <a:pt x="52193" y="533"/>
                  </a:lnTo>
                  <a:lnTo>
                    <a:pt x="63202" y="232"/>
                  </a:lnTo>
                  <a:lnTo>
                    <a:pt x="96666" y="0"/>
                  </a:lnTo>
                  <a:lnTo>
                    <a:pt x="99687" y="949"/>
                  </a:lnTo>
                  <a:lnTo>
                    <a:pt x="102653" y="2534"/>
                  </a:lnTo>
                  <a:lnTo>
                    <a:pt x="105583" y="4544"/>
                  </a:lnTo>
                  <a:lnTo>
                    <a:pt x="108488" y="5884"/>
                  </a:lnTo>
                  <a:lnTo>
                    <a:pt x="111378" y="6776"/>
                  </a:lnTo>
                  <a:lnTo>
                    <a:pt x="114257" y="7372"/>
                  </a:lnTo>
                  <a:lnTo>
                    <a:pt x="116177" y="9674"/>
                  </a:lnTo>
                  <a:lnTo>
                    <a:pt x="117456" y="13114"/>
                  </a:lnTo>
                  <a:lnTo>
                    <a:pt x="118309" y="17312"/>
                  </a:lnTo>
                  <a:lnTo>
                    <a:pt x="118878" y="21063"/>
                  </a:lnTo>
                  <a:lnTo>
                    <a:pt x="119510" y="27771"/>
                  </a:lnTo>
                  <a:lnTo>
                    <a:pt x="118725" y="31845"/>
                  </a:lnTo>
                  <a:lnTo>
                    <a:pt x="117251" y="36467"/>
                  </a:lnTo>
                  <a:lnTo>
                    <a:pt x="115315" y="41453"/>
                  </a:lnTo>
                  <a:lnTo>
                    <a:pt x="112119" y="46682"/>
                  </a:lnTo>
                  <a:lnTo>
                    <a:pt x="108083" y="52073"/>
                  </a:lnTo>
                  <a:lnTo>
                    <a:pt x="103488" y="57572"/>
                  </a:lnTo>
                  <a:lnTo>
                    <a:pt x="98520" y="62191"/>
                  </a:lnTo>
                  <a:lnTo>
                    <a:pt x="93302" y="66222"/>
                  </a:lnTo>
                  <a:lnTo>
                    <a:pt x="87919" y="69862"/>
                  </a:lnTo>
                  <a:lnTo>
                    <a:pt x="83377" y="73241"/>
                  </a:lnTo>
                  <a:lnTo>
                    <a:pt x="79398" y="76447"/>
                  </a:lnTo>
                  <a:lnTo>
                    <a:pt x="75791" y="79536"/>
                  </a:lnTo>
                  <a:lnTo>
                    <a:pt x="72435" y="82549"/>
                  </a:lnTo>
                  <a:lnTo>
                    <a:pt x="66166" y="88435"/>
                  </a:lnTo>
                  <a:lnTo>
                    <a:pt x="63161" y="90386"/>
                  </a:lnTo>
                  <a:lnTo>
                    <a:pt x="60204" y="91687"/>
                  </a:lnTo>
                  <a:lnTo>
                    <a:pt x="57282" y="92554"/>
                  </a:lnTo>
                  <a:lnTo>
                    <a:pt x="54380" y="93131"/>
                  </a:lnTo>
                  <a:lnTo>
                    <a:pt x="51494" y="93517"/>
                  </a:lnTo>
                  <a:lnTo>
                    <a:pt x="42929" y="94282"/>
                  </a:lnTo>
                  <a:lnTo>
                    <a:pt x="42907" y="94284"/>
                  </a:lnTo>
                  <a:lnTo>
                    <a:pt x="47427" y="94287"/>
                  </a:lnTo>
                  <a:lnTo>
                    <a:pt x="49715" y="93334"/>
                  </a:lnTo>
                  <a:lnTo>
                    <a:pt x="54798" y="89737"/>
                  </a:lnTo>
                  <a:lnTo>
                    <a:pt x="57487" y="88396"/>
                  </a:lnTo>
                  <a:lnTo>
                    <a:pt x="63015" y="86906"/>
                  </a:lnTo>
                  <a:lnTo>
                    <a:pt x="65822" y="86509"/>
                  </a:lnTo>
                  <a:lnTo>
                    <a:pt x="68647" y="86245"/>
                  </a:lnTo>
                  <a:lnTo>
                    <a:pt x="71482" y="86068"/>
                  </a:lnTo>
                  <a:lnTo>
                    <a:pt x="75277" y="84998"/>
                  </a:lnTo>
                  <a:lnTo>
                    <a:pt x="79712" y="83332"/>
                  </a:lnTo>
                  <a:lnTo>
                    <a:pt x="84574" y="81269"/>
                  </a:lnTo>
                  <a:lnTo>
                    <a:pt x="89720" y="79894"/>
                  </a:lnTo>
                  <a:lnTo>
                    <a:pt x="95056" y="78976"/>
                  </a:lnTo>
                  <a:lnTo>
                    <a:pt x="100518" y="78366"/>
                  </a:lnTo>
                  <a:lnTo>
                    <a:pt x="107017" y="78910"/>
                  </a:lnTo>
                  <a:lnTo>
                    <a:pt x="114207" y="80226"/>
                  </a:lnTo>
                  <a:lnTo>
                    <a:pt x="121858" y="82056"/>
                  </a:lnTo>
                  <a:lnTo>
                    <a:pt x="128864" y="83276"/>
                  </a:lnTo>
                  <a:lnTo>
                    <a:pt x="135439" y="84089"/>
                  </a:lnTo>
                  <a:lnTo>
                    <a:pt x="141728" y="84631"/>
                  </a:lnTo>
                  <a:lnTo>
                    <a:pt x="147825" y="85945"/>
                  </a:lnTo>
                  <a:lnTo>
                    <a:pt x="153795" y="87773"/>
                  </a:lnTo>
                  <a:lnTo>
                    <a:pt x="159680" y="89945"/>
                  </a:lnTo>
                  <a:lnTo>
                    <a:pt x="164556" y="92345"/>
                  </a:lnTo>
                  <a:lnTo>
                    <a:pt x="168759" y="94898"/>
                  </a:lnTo>
                  <a:lnTo>
                    <a:pt x="172513" y="97552"/>
                  </a:lnTo>
                  <a:lnTo>
                    <a:pt x="175016" y="100274"/>
                  </a:lnTo>
                  <a:lnTo>
                    <a:pt x="176685" y="103041"/>
                  </a:lnTo>
                  <a:lnTo>
                    <a:pt x="178539" y="108655"/>
                  </a:lnTo>
                  <a:lnTo>
                    <a:pt x="179363" y="114326"/>
                  </a:lnTo>
                  <a:lnTo>
                    <a:pt x="179583" y="118124"/>
                  </a:lnTo>
                  <a:lnTo>
                    <a:pt x="179827" y="127424"/>
                  </a:lnTo>
                  <a:lnTo>
                    <a:pt x="179964" y="143370"/>
                  </a:lnTo>
                  <a:lnTo>
                    <a:pt x="178079" y="147964"/>
                  </a:lnTo>
                  <a:lnTo>
                    <a:pt x="174917" y="151979"/>
                  </a:lnTo>
                  <a:lnTo>
                    <a:pt x="170904" y="155609"/>
                  </a:lnTo>
                  <a:lnTo>
                    <a:pt x="167276" y="159933"/>
                  </a:lnTo>
                  <a:lnTo>
                    <a:pt x="163905" y="164721"/>
                  </a:lnTo>
                  <a:lnTo>
                    <a:pt x="160705" y="169818"/>
                  </a:lnTo>
                  <a:lnTo>
                    <a:pt x="156667" y="174169"/>
                  </a:lnTo>
                  <a:lnTo>
                    <a:pt x="152070" y="178022"/>
                  </a:lnTo>
                  <a:lnTo>
                    <a:pt x="147100" y="181543"/>
                  </a:lnTo>
                  <a:lnTo>
                    <a:pt x="142834" y="185795"/>
                  </a:lnTo>
                  <a:lnTo>
                    <a:pt x="139038" y="190535"/>
                  </a:lnTo>
                  <a:lnTo>
                    <a:pt x="135554" y="195600"/>
                  </a:lnTo>
                  <a:lnTo>
                    <a:pt x="131327" y="199929"/>
                  </a:lnTo>
                  <a:lnTo>
                    <a:pt x="126604" y="203768"/>
                  </a:lnTo>
                  <a:lnTo>
                    <a:pt x="121550" y="207279"/>
                  </a:lnTo>
                  <a:lnTo>
                    <a:pt x="117228" y="209621"/>
                  </a:lnTo>
                  <a:lnTo>
                    <a:pt x="113395" y="211181"/>
                  </a:lnTo>
                  <a:lnTo>
                    <a:pt x="109887" y="212222"/>
                  </a:lnTo>
                  <a:lnTo>
                    <a:pt x="106595" y="213868"/>
                  </a:lnTo>
                  <a:lnTo>
                    <a:pt x="103449" y="215918"/>
                  </a:lnTo>
                  <a:lnTo>
                    <a:pt x="100398" y="218237"/>
                  </a:lnTo>
                  <a:lnTo>
                    <a:pt x="97412" y="219783"/>
                  </a:lnTo>
                  <a:lnTo>
                    <a:pt x="94469" y="220813"/>
                  </a:lnTo>
                  <a:lnTo>
                    <a:pt x="91554" y="221501"/>
                  </a:lnTo>
                  <a:lnTo>
                    <a:pt x="88659" y="221959"/>
                  </a:lnTo>
                  <a:lnTo>
                    <a:pt x="85776" y="222264"/>
                  </a:lnTo>
                  <a:lnTo>
                    <a:pt x="82901" y="222468"/>
                  </a:lnTo>
                  <a:lnTo>
                    <a:pt x="80032" y="222604"/>
                  </a:lnTo>
                  <a:lnTo>
                    <a:pt x="74305" y="222755"/>
                  </a:lnTo>
                  <a:lnTo>
                    <a:pt x="60008" y="2228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171"/>
            <p:cNvSpPr/>
            <p:nvPr/>
          </p:nvSpPr>
          <p:spPr>
            <a:xfrm>
              <a:off x="3046094" y="4269209"/>
              <a:ext cx="239872" cy="385659"/>
            </a:xfrm>
            <a:custGeom>
              <a:avLst/>
              <a:gdLst/>
              <a:ahLst/>
              <a:cxnLst/>
              <a:rect l="0" t="0" r="0" b="0"/>
              <a:pathLst>
                <a:path w="239872" h="385659">
                  <a:moveTo>
                    <a:pt x="0" y="8468"/>
                  </a:moveTo>
                  <a:lnTo>
                    <a:pt x="4551" y="8468"/>
                  </a:lnTo>
                  <a:lnTo>
                    <a:pt x="5892" y="7516"/>
                  </a:lnTo>
                  <a:lnTo>
                    <a:pt x="6786" y="5928"/>
                  </a:lnTo>
                  <a:lnTo>
                    <a:pt x="7381" y="3917"/>
                  </a:lnTo>
                  <a:lnTo>
                    <a:pt x="8731" y="2577"/>
                  </a:lnTo>
                  <a:lnTo>
                    <a:pt x="10583" y="1683"/>
                  </a:lnTo>
                  <a:lnTo>
                    <a:pt x="15181" y="690"/>
                  </a:lnTo>
                  <a:lnTo>
                    <a:pt x="20400" y="249"/>
                  </a:lnTo>
                  <a:lnTo>
                    <a:pt x="28435" y="52"/>
                  </a:lnTo>
                  <a:lnTo>
                    <a:pt x="33244" y="0"/>
                  </a:lnTo>
                  <a:lnTo>
                    <a:pt x="38355" y="918"/>
                  </a:lnTo>
                  <a:lnTo>
                    <a:pt x="43668" y="2482"/>
                  </a:lnTo>
                  <a:lnTo>
                    <a:pt x="49115" y="4478"/>
                  </a:lnTo>
                  <a:lnTo>
                    <a:pt x="54651" y="5808"/>
                  </a:lnTo>
                  <a:lnTo>
                    <a:pt x="60247" y="6695"/>
                  </a:lnTo>
                  <a:lnTo>
                    <a:pt x="65882" y="7286"/>
                  </a:lnTo>
                  <a:lnTo>
                    <a:pt x="71544" y="8632"/>
                  </a:lnTo>
                  <a:lnTo>
                    <a:pt x="77224" y="10483"/>
                  </a:lnTo>
                  <a:lnTo>
                    <a:pt x="82915" y="12669"/>
                  </a:lnTo>
                  <a:lnTo>
                    <a:pt x="88614" y="15079"/>
                  </a:lnTo>
                  <a:lnTo>
                    <a:pt x="94319" y="17638"/>
                  </a:lnTo>
                  <a:lnTo>
                    <a:pt x="100027" y="20297"/>
                  </a:lnTo>
                  <a:lnTo>
                    <a:pt x="106690" y="23021"/>
                  </a:lnTo>
                  <a:lnTo>
                    <a:pt x="113989" y="25790"/>
                  </a:lnTo>
                  <a:lnTo>
                    <a:pt x="121713" y="28589"/>
                  </a:lnTo>
                  <a:lnTo>
                    <a:pt x="128767" y="32359"/>
                  </a:lnTo>
                  <a:lnTo>
                    <a:pt x="135375" y="36778"/>
                  </a:lnTo>
                  <a:lnTo>
                    <a:pt x="141685" y="41629"/>
                  </a:lnTo>
                  <a:lnTo>
                    <a:pt x="146845" y="45815"/>
                  </a:lnTo>
                  <a:lnTo>
                    <a:pt x="151237" y="49559"/>
                  </a:lnTo>
                  <a:lnTo>
                    <a:pt x="155117" y="53007"/>
                  </a:lnTo>
                  <a:lnTo>
                    <a:pt x="164509" y="61918"/>
                  </a:lnTo>
                  <a:lnTo>
                    <a:pt x="212676" y="109707"/>
                  </a:lnTo>
                  <a:lnTo>
                    <a:pt x="217032" y="115966"/>
                  </a:lnTo>
                  <a:lnTo>
                    <a:pt x="220888" y="122996"/>
                  </a:lnTo>
                  <a:lnTo>
                    <a:pt x="230866" y="144003"/>
                  </a:lnTo>
                  <a:lnTo>
                    <a:pt x="233921" y="150259"/>
                  </a:lnTo>
                  <a:lnTo>
                    <a:pt x="237315" y="162291"/>
                  </a:lnTo>
                  <a:lnTo>
                    <a:pt x="238221" y="168167"/>
                  </a:lnTo>
                  <a:lnTo>
                    <a:pt x="238824" y="174942"/>
                  </a:lnTo>
                  <a:lnTo>
                    <a:pt x="239226" y="182316"/>
                  </a:lnTo>
                  <a:lnTo>
                    <a:pt x="239673" y="197176"/>
                  </a:lnTo>
                  <a:lnTo>
                    <a:pt x="239871" y="210131"/>
                  </a:lnTo>
                  <a:lnTo>
                    <a:pt x="238972" y="216252"/>
                  </a:lnTo>
                  <a:lnTo>
                    <a:pt x="235433" y="228134"/>
                  </a:lnTo>
                  <a:lnTo>
                    <a:pt x="234108" y="234922"/>
                  </a:lnTo>
                  <a:lnTo>
                    <a:pt x="233225" y="242305"/>
                  </a:lnTo>
                  <a:lnTo>
                    <a:pt x="232636" y="250084"/>
                  </a:lnTo>
                  <a:lnTo>
                    <a:pt x="231290" y="257176"/>
                  </a:lnTo>
                  <a:lnTo>
                    <a:pt x="229442" y="263808"/>
                  </a:lnTo>
                  <a:lnTo>
                    <a:pt x="227256" y="270135"/>
                  </a:lnTo>
                  <a:lnTo>
                    <a:pt x="223894" y="276258"/>
                  </a:lnTo>
                  <a:lnTo>
                    <a:pt x="219748" y="282244"/>
                  </a:lnTo>
                  <a:lnTo>
                    <a:pt x="215079" y="288141"/>
                  </a:lnTo>
                  <a:lnTo>
                    <a:pt x="211014" y="293977"/>
                  </a:lnTo>
                  <a:lnTo>
                    <a:pt x="203957" y="305541"/>
                  </a:lnTo>
                  <a:lnTo>
                    <a:pt x="197645" y="317030"/>
                  </a:lnTo>
                  <a:lnTo>
                    <a:pt x="190713" y="328487"/>
                  </a:lnTo>
                  <a:lnTo>
                    <a:pt x="186197" y="334209"/>
                  </a:lnTo>
                  <a:lnTo>
                    <a:pt x="181282" y="339929"/>
                  </a:lnTo>
                  <a:lnTo>
                    <a:pt x="177052" y="344695"/>
                  </a:lnTo>
                  <a:lnTo>
                    <a:pt x="169812" y="352530"/>
                  </a:lnTo>
                  <a:lnTo>
                    <a:pt x="160382" y="362296"/>
                  </a:lnTo>
                  <a:lnTo>
                    <a:pt x="158356" y="365320"/>
                  </a:lnTo>
                  <a:lnTo>
                    <a:pt x="154553" y="374129"/>
                  </a:lnTo>
                  <a:lnTo>
                    <a:pt x="147083" y="383952"/>
                  </a:lnTo>
                  <a:lnTo>
                    <a:pt x="145680" y="384521"/>
                  </a:lnTo>
                  <a:lnTo>
                    <a:pt x="138471" y="385508"/>
                  </a:lnTo>
                  <a:lnTo>
                    <a:pt x="137160" y="38565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172"/>
            <p:cNvSpPr/>
            <p:nvPr/>
          </p:nvSpPr>
          <p:spPr>
            <a:xfrm>
              <a:off x="3569017" y="4311967"/>
              <a:ext cx="60009" cy="291466"/>
            </a:xfrm>
            <a:custGeom>
              <a:avLst/>
              <a:gdLst/>
              <a:ahLst/>
              <a:cxnLst/>
              <a:rect l="0" t="0" r="0" b="0"/>
              <a:pathLst>
                <a:path w="60009" h="291466">
                  <a:moveTo>
                    <a:pt x="0" y="0"/>
                  </a:moveTo>
                  <a:lnTo>
                    <a:pt x="0" y="4551"/>
                  </a:lnTo>
                  <a:lnTo>
                    <a:pt x="953" y="5891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6844" y="8731"/>
                  </a:lnTo>
                  <a:lnTo>
                    <a:pt x="9325" y="10583"/>
                  </a:lnTo>
                  <a:lnTo>
                    <a:pt x="11931" y="12770"/>
                  </a:lnTo>
                  <a:lnTo>
                    <a:pt x="13669" y="15181"/>
                  </a:lnTo>
                  <a:lnTo>
                    <a:pt x="14828" y="17741"/>
                  </a:lnTo>
                  <a:lnTo>
                    <a:pt x="15601" y="20400"/>
                  </a:lnTo>
                  <a:lnTo>
                    <a:pt x="17067" y="24077"/>
                  </a:lnTo>
                  <a:lnTo>
                    <a:pt x="18999" y="28434"/>
                  </a:lnTo>
                  <a:lnTo>
                    <a:pt x="23684" y="38355"/>
                  </a:lnTo>
                  <a:lnTo>
                    <a:pt x="28941" y="49114"/>
                  </a:lnTo>
                  <a:lnTo>
                    <a:pt x="31676" y="53698"/>
                  </a:lnTo>
                  <a:lnTo>
                    <a:pt x="34453" y="57706"/>
                  </a:lnTo>
                  <a:lnTo>
                    <a:pt x="37256" y="61331"/>
                  </a:lnTo>
                  <a:lnTo>
                    <a:pt x="39125" y="66605"/>
                  </a:lnTo>
                  <a:lnTo>
                    <a:pt x="40371" y="72978"/>
                  </a:lnTo>
                  <a:lnTo>
                    <a:pt x="41201" y="80085"/>
                  </a:lnTo>
                  <a:lnTo>
                    <a:pt x="42707" y="86728"/>
                  </a:lnTo>
                  <a:lnTo>
                    <a:pt x="44664" y="93061"/>
                  </a:lnTo>
                  <a:lnTo>
                    <a:pt x="46921" y="99188"/>
                  </a:lnTo>
                  <a:lnTo>
                    <a:pt x="48426" y="105178"/>
                  </a:lnTo>
                  <a:lnTo>
                    <a:pt x="49429" y="111076"/>
                  </a:lnTo>
                  <a:lnTo>
                    <a:pt x="50098" y="116913"/>
                  </a:lnTo>
                  <a:lnTo>
                    <a:pt x="50543" y="123663"/>
                  </a:lnTo>
                  <a:lnTo>
                    <a:pt x="50841" y="131019"/>
                  </a:lnTo>
                  <a:lnTo>
                    <a:pt x="51039" y="138781"/>
                  </a:lnTo>
                  <a:lnTo>
                    <a:pt x="52123" y="145861"/>
                  </a:lnTo>
                  <a:lnTo>
                    <a:pt x="53799" y="152486"/>
                  </a:lnTo>
                  <a:lnTo>
                    <a:pt x="55869" y="158807"/>
                  </a:lnTo>
                  <a:lnTo>
                    <a:pt x="57248" y="165879"/>
                  </a:lnTo>
                  <a:lnTo>
                    <a:pt x="58168" y="173451"/>
                  </a:lnTo>
                  <a:lnTo>
                    <a:pt x="58781" y="181356"/>
                  </a:lnTo>
                  <a:lnTo>
                    <a:pt x="59190" y="188532"/>
                  </a:lnTo>
                  <a:lnTo>
                    <a:pt x="59644" y="201585"/>
                  </a:lnTo>
                  <a:lnTo>
                    <a:pt x="59936" y="225486"/>
                  </a:lnTo>
                  <a:lnTo>
                    <a:pt x="60008" y="2914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173"/>
            <p:cNvSpPr/>
            <p:nvPr/>
          </p:nvSpPr>
          <p:spPr>
            <a:xfrm>
              <a:off x="3483292" y="4457700"/>
              <a:ext cx="265748" cy="17146"/>
            </a:xfrm>
            <a:custGeom>
              <a:avLst/>
              <a:gdLst/>
              <a:ahLst/>
              <a:cxnLst/>
              <a:rect l="0" t="0" r="0" b="0"/>
              <a:pathLst>
                <a:path w="265748" h="17146">
                  <a:moveTo>
                    <a:pt x="0" y="17145"/>
                  </a:moveTo>
                  <a:lnTo>
                    <a:pt x="15601" y="17145"/>
                  </a:lnTo>
                  <a:lnTo>
                    <a:pt x="18020" y="16192"/>
                  </a:lnTo>
                  <a:lnTo>
                    <a:pt x="21539" y="14605"/>
                  </a:lnTo>
                  <a:lnTo>
                    <a:pt x="25789" y="12594"/>
                  </a:lnTo>
                  <a:lnTo>
                    <a:pt x="29575" y="11253"/>
                  </a:lnTo>
                  <a:lnTo>
                    <a:pt x="33052" y="10359"/>
                  </a:lnTo>
                  <a:lnTo>
                    <a:pt x="36322" y="9764"/>
                  </a:lnTo>
                  <a:lnTo>
                    <a:pt x="40408" y="9366"/>
                  </a:lnTo>
                  <a:lnTo>
                    <a:pt x="45036" y="9102"/>
                  </a:lnTo>
                  <a:lnTo>
                    <a:pt x="55259" y="8807"/>
                  </a:lnTo>
                  <a:lnTo>
                    <a:pt x="87546" y="8603"/>
                  </a:lnTo>
                  <a:lnTo>
                    <a:pt x="95511" y="7640"/>
                  </a:lnTo>
                  <a:lnTo>
                    <a:pt x="103679" y="6046"/>
                  </a:lnTo>
                  <a:lnTo>
                    <a:pt x="111982" y="4031"/>
                  </a:lnTo>
                  <a:lnTo>
                    <a:pt x="119422" y="2687"/>
                  </a:lnTo>
                  <a:lnTo>
                    <a:pt x="126287" y="1791"/>
                  </a:lnTo>
                  <a:lnTo>
                    <a:pt x="132769" y="1194"/>
                  </a:lnTo>
                  <a:lnTo>
                    <a:pt x="139948" y="796"/>
                  </a:lnTo>
                  <a:lnTo>
                    <a:pt x="155544" y="353"/>
                  </a:lnTo>
                  <a:lnTo>
                    <a:pt x="193917" y="31"/>
                  </a:lnTo>
                  <a:lnTo>
                    <a:pt x="26574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174"/>
            <p:cNvSpPr/>
            <p:nvPr/>
          </p:nvSpPr>
          <p:spPr>
            <a:xfrm>
              <a:off x="3851909" y="4286367"/>
              <a:ext cx="325757" cy="274204"/>
            </a:xfrm>
            <a:custGeom>
              <a:avLst/>
              <a:gdLst/>
              <a:ahLst/>
              <a:cxnLst/>
              <a:rect l="0" t="0" r="0" b="0"/>
              <a:pathLst>
                <a:path w="325757" h="274204">
                  <a:moveTo>
                    <a:pt x="0" y="51318"/>
                  </a:moveTo>
                  <a:lnTo>
                    <a:pt x="4552" y="46767"/>
                  </a:lnTo>
                  <a:lnTo>
                    <a:pt x="5892" y="44474"/>
                  </a:lnTo>
                  <a:lnTo>
                    <a:pt x="7382" y="39386"/>
                  </a:lnTo>
                  <a:lnTo>
                    <a:pt x="9684" y="37648"/>
                  </a:lnTo>
                  <a:lnTo>
                    <a:pt x="17322" y="35718"/>
                  </a:lnTo>
                  <a:lnTo>
                    <a:pt x="24526" y="32319"/>
                  </a:lnTo>
                  <a:lnTo>
                    <a:pt x="33937" y="25051"/>
                  </a:lnTo>
                  <a:lnTo>
                    <a:pt x="40801" y="19641"/>
                  </a:lnTo>
                  <a:lnTo>
                    <a:pt x="50202" y="14062"/>
                  </a:lnTo>
                  <a:lnTo>
                    <a:pt x="58190" y="10947"/>
                  </a:lnTo>
                  <a:lnTo>
                    <a:pt x="61653" y="10116"/>
                  </a:lnTo>
                  <a:lnTo>
                    <a:pt x="68042" y="6654"/>
                  </a:lnTo>
                  <a:lnTo>
                    <a:pt x="71079" y="4397"/>
                  </a:lnTo>
                  <a:lnTo>
                    <a:pt x="75009" y="2892"/>
                  </a:lnTo>
                  <a:lnTo>
                    <a:pt x="84455" y="1220"/>
                  </a:lnTo>
                  <a:lnTo>
                    <a:pt x="92464" y="477"/>
                  </a:lnTo>
                  <a:lnTo>
                    <a:pt x="100150" y="147"/>
                  </a:lnTo>
                  <a:lnTo>
                    <a:pt x="109917" y="0"/>
                  </a:lnTo>
                  <a:lnTo>
                    <a:pt x="114235" y="913"/>
                  </a:lnTo>
                  <a:lnTo>
                    <a:pt x="124865" y="5797"/>
                  </a:lnTo>
                  <a:lnTo>
                    <a:pt x="131061" y="7274"/>
                  </a:lnTo>
                  <a:lnTo>
                    <a:pt x="136989" y="10470"/>
                  </a:lnTo>
                  <a:lnTo>
                    <a:pt x="145682" y="17625"/>
                  </a:lnTo>
                  <a:lnTo>
                    <a:pt x="154290" y="25777"/>
                  </a:lnTo>
                  <a:lnTo>
                    <a:pt x="157153" y="28576"/>
                  </a:lnTo>
                  <a:lnTo>
                    <a:pt x="159062" y="31394"/>
                  </a:lnTo>
                  <a:lnTo>
                    <a:pt x="161182" y="37065"/>
                  </a:lnTo>
                  <a:lnTo>
                    <a:pt x="162124" y="45301"/>
                  </a:lnTo>
                  <a:lnTo>
                    <a:pt x="162543" y="54359"/>
                  </a:lnTo>
                  <a:lnTo>
                    <a:pt x="162730" y="61559"/>
                  </a:lnTo>
                  <a:lnTo>
                    <a:pt x="161826" y="65765"/>
                  </a:lnTo>
                  <a:lnTo>
                    <a:pt x="160272" y="70474"/>
                  </a:lnTo>
                  <a:lnTo>
                    <a:pt x="158283" y="75519"/>
                  </a:lnTo>
                  <a:lnTo>
                    <a:pt x="156005" y="80787"/>
                  </a:lnTo>
                  <a:lnTo>
                    <a:pt x="150933" y="91720"/>
                  </a:lnTo>
                  <a:lnTo>
                    <a:pt x="131416" y="131351"/>
                  </a:lnTo>
                  <a:lnTo>
                    <a:pt x="117154" y="159906"/>
                  </a:lnTo>
                  <a:lnTo>
                    <a:pt x="113345" y="164667"/>
                  </a:lnTo>
                  <a:lnTo>
                    <a:pt x="104034" y="172498"/>
                  </a:lnTo>
                  <a:lnTo>
                    <a:pt x="99836" y="176872"/>
                  </a:lnTo>
                  <a:lnTo>
                    <a:pt x="96085" y="181693"/>
                  </a:lnTo>
                  <a:lnTo>
                    <a:pt x="92632" y="186812"/>
                  </a:lnTo>
                  <a:lnTo>
                    <a:pt x="86255" y="195040"/>
                  </a:lnTo>
                  <a:lnTo>
                    <a:pt x="83221" y="198567"/>
                  </a:lnTo>
                  <a:lnTo>
                    <a:pt x="74770" y="205027"/>
                  </a:lnTo>
                  <a:lnTo>
                    <a:pt x="65616" y="211073"/>
                  </a:lnTo>
                  <a:lnTo>
                    <a:pt x="58373" y="216935"/>
                  </a:lnTo>
                  <a:lnTo>
                    <a:pt x="51979" y="222715"/>
                  </a:lnTo>
                  <a:lnTo>
                    <a:pt x="45962" y="228459"/>
                  </a:lnTo>
                  <a:lnTo>
                    <a:pt x="40113" y="234188"/>
                  </a:lnTo>
                  <a:lnTo>
                    <a:pt x="38172" y="237049"/>
                  </a:lnTo>
                  <a:lnTo>
                    <a:pt x="36016" y="242767"/>
                  </a:lnTo>
                  <a:lnTo>
                    <a:pt x="32517" y="248484"/>
                  </a:lnTo>
                  <a:lnTo>
                    <a:pt x="26116" y="256556"/>
                  </a:lnTo>
                  <a:lnTo>
                    <a:pt x="21285" y="261460"/>
                  </a:lnTo>
                  <a:lnTo>
                    <a:pt x="20858" y="262850"/>
                  </a:lnTo>
                  <a:lnTo>
                    <a:pt x="21525" y="263777"/>
                  </a:lnTo>
                  <a:lnTo>
                    <a:pt x="24890" y="265264"/>
                  </a:lnTo>
                  <a:lnTo>
                    <a:pt x="25350" y="268008"/>
                  </a:lnTo>
                  <a:lnTo>
                    <a:pt x="25645" y="272979"/>
                  </a:lnTo>
                  <a:lnTo>
                    <a:pt x="26622" y="273387"/>
                  </a:lnTo>
                  <a:lnTo>
                    <a:pt x="33092" y="274095"/>
                  </a:lnTo>
                  <a:lnTo>
                    <a:pt x="52783" y="274189"/>
                  </a:lnTo>
                  <a:lnTo>
                    <a:pt x="121820" y="274203"/>
                  </a:lnTo>
                  <a:lnTo>
                    <a:pt x="129791" y="273250"/>
                  </a:lnTo>
                  <a:lnTo>
                    <a:pt x="137962" y="271663"/>
                  </a:lnTo>
                  <a:lnTo>
                    <a:pt x="146268" y="269652"/>
                  </a:lnTo>
                  <a:lnTo>
                    <a:pt x="153710" y="268311"/>
                  </a:lnTo>
                  <a:lnTo>
                    <a:pt x="160576" y="267417"/>
                  </a:lnTo>
                  <a:lnTo>
                    <a:pt x="167058" y="266822"/>
                  </a:lnTo>
                  <a:lnTo>
                    <a:pt x="174237" y="266424"/>
                  </a:lnTo>
                  <a:lnTo>
                    <a:pt x="189834" y="265983"/>
                  </a:lnTo>
                  <a:lnTo>
                    <a:pt x="224836" y="265677"/>
                  </a:lnTo>
                  <a:lnTo>
                    <a:pt x="325756" y="2656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175"/>
            <p:cNvSpPr/>
            <p:nvPr/>
          </p:nvSpPr>
          <p:spPr>
            <a:xfrm>
              <a:off x="1708889" y="4997771"/>
              <a:ext cx="230017" cy="436784"/>
            </a:xfrm>
            <a:custGeom>
              <a:avLst/>
              <a:gdLst/>
              <a:ahLst/>
              <a:cxnLst/>
              <a:rect l="0" t="0" r="0" b="0"/>
              <a:pathLst>
                <a:path w="230017" h="436784">
                  <a:moveTo>
                    <a:pt x="25613" y="8569"/>
                  </a:moveTo>
                  <a:lnTo>
                    <a:pt x="17145" y="8569"/>
                  </a:lnTo>
                  <a:lnTo>
                    <a:pt x="12521" y="13120"/>
                  </a:lnTo>
                  <a:lnTo>
                    <a:pt x="11170" y="15412"/>
                  </a:lnTo>
                  <a:lnTo>
                    <a:pt x="8824" y="24169"/>
                  </a:lnTo>
                  <a:lnTo>
                    <a:pt x="8573" y="34358"/>
                  </a:lnTo>
                  <a:lnTo>
                    <a:pt x="8499" y="44891"/>
                  </a:lnTo>
                  <a:lnTo>
                    <a:pt x="5942" y="53605"/>
                  </a:lnTo>
                  <a:lnTo>
                    <a:pt x="2583" y="62875"/>
                  </a:lnTo>
                  <a:lnTo>
                    <a:pt x="692" y="74401"/>
                  </a:lnTo>
                  <a:lnTo>
                    <a:pt x="249" y="84182"/>
                  </a:lnTo>
                  <a:lnTo>
                    <a:pt x="0" y="100399"/>
                  </a:lnTo>
                  <a:lnTo>
                    <a:pt x="2482" y="111612"/>
                  </a:lnTo>
                  <a:lnTo>
                    <a:pt x="5808" y="121993"/>
                  </a:lnTo>
                  <a:lnTo>
                    <a:pt x="7680" y="134145"/>
                  </a:lnTo>
                  <a:lnTo>
                    <a:pt x="8118" y="144073"/>
                  </a:lnTo>
                  <a:lnTo>
                    <a:pt x="9187" y="148435"/>
                  </a:lnTo>
                  <a:lnTo>
                    <a:pt x="14290" y="159125"/>
                  </a:lnTo>
                  <a:lnTo>
                    <a:pt x="17178" y="168324"/>
                  </a:lnTo>
                  <a:lnTo>
                    <a:pt x="21229" y="174186"/>
                  </a:lnTo>
                  <a:lnTo>
                    <a:pt x="23643" y="176131"/>
                  </a:lnTo>
                  <a:lnTo>
                    <a:pt x="26204" y="177427"/>
                  </a:lnTo>
                  <a:lnTo>
                    <a:pt x="28865" y="178290"/>
                  </a:lnTo>
                  <a:lnTo>
                    <a:pt x="32543" y="178866"/>
                  </a:lnTo>
                  <a:lnTo>
                    <a:pt x="36901" y="179250"/>
                  </a:lnTo>
                  <a:lnTo>
                    <a:pt x="45870" y="179678"/>
                  </a:lnTo>
                  <a:lnTo>
                    <a:pt x="53031" y="179867"/>
                  </a:lnTo>
                  <a:lnTo>
                    <a:pt x="70863" y="179999"/>
                  </a:lnTo>
                  <a:lnTo>
                    <a:pt x="75782" y="180005"/>
                  </a:lnTo>
                  <a:lnTo>
                    <a:pt x="80014" y="179057"/>
                  </a:lnTo>
                  <a:lnTo>
                    <a:pt x="83788" y="177473"/>
                  </a:lnTo>
                  <a:lnTo>
                    <a:pt x="87256" y="175464"/>
                  </a:lnTo>
                  <a:lnTo>
                    <a:pt x="91473" y="172220"/>
                  </a:lnTo>
                  <a:lnTo>
                    <a:pt x="96190" y="168152"/>
                  </a:lnTo>
                  <a:lnTo>
                    <a:pt x="105558" y="159504"/>
                  </a:lnTo>
                  <a:lnTo>
                    <a:pt x="112897" y="152487"/>
                  </a:lnTo>
                  <a:lnTo>
                    <a:pt x="126934" y="138629"/>
                  </a:lnTo>
                  <a:lnTo>
                    <a:pt x="131260" y="133376"/>
                  </a:lnTo>
                  <a:lnTo>
                    <a:pt x="135097" y="127968"/>
                  </a:lnTo>
                  <a:lnTo>
                    <a:pt x="141900" y="116880"/>
                  </a:lnTo>
                  <a:lnTo>
                    <a:pt x="148099" y="105602"/>
                  </a:lnTo>
                  <a:lnTo>
                    <a:pt x="156944" y="88543"/>
                  </a:lnTo>
                  <a:lnTo>
                    <a:pt x="182772" y="37143"/>
                  </a:lnTo>
                  <a:lnTo>
                    <a:pt x="185949" y="28254"/>
                  </a:lnTo>
                  <a:lnTo>
                    <a:pt x="187988" y="14786"/>
                  </a:lnTo>
                  <a:lnTo>
                    <a:pt x="188342" y="5860"/>
                  </a:lnTo>
                  <a:lnTo>
                    <a:pt x="187439" y="3905"/>
                  </a:lnTo>
                  <a:lnTo>
                    <a:pt x="185885" y="2602"/>
                  </a:lnTo>
                  <a:lnTo>
                    <a:pt x="181096" y="511"/>
                  </a:lnTo>
                  <a:lnTo>
                    <a:pt x="174259" y="97"/>
                  </a:lnTo>
                  <a:lnTo>
                    <a:pt x="171459" y="0"/>
                  </a:lnTo>
                  <a:lnTo>
                    <a:pt x="171355" y="11928"/>
                  </a:lnTo>
                  <a:lnTo>
                    <a:pt x="171348" y="24698"/>
                  </a:lnTo>
                  <a:lnTo>
                    <a:pt x="173887" y="35105"/>
                  </a:lnTo>
                  <a:lnTo>
                    <a:pt x="178190" y="46080"/>
                  </a:lnTo>
                  <a:lnTo>
                    <a:pt x="183278" y="57308"/>
                  </a:lnTo>
                  <a:lnTo>
                    <a:pt x="185015" y="63921"/>
                  </a:lnTo>
                  <a:lnTo>
                    <a:pt x="186174" y="71188"/>
                  </a:lnTo>
                  <a:lnTo>
                    <a:pt x="186946" y="78890"/>
                  </a:lnTo>
                  <a:lnTo>
                    <a:pt x="190344" y="92528"/>
                  </a:lnTo>
                  <a:lnTo>
                    <a:pt x="194077" y="105891"/>
                  </a:lnTo>
                  <a:lnTo>
                    <a:pt x="195072" y="113456"/>
                  </a:lnTo>
                  <a:lnTo>
                    <a:pt x="195736" y="121356"/>
                  </a:lnTo>
                  <a:lnTo>
                    <a:pt x="197131" y="129480"/>
                  </a:lnTo>
                  <a:lnTo>
                    <a:pt x="199013" y="137754"/>
                  </a:lnTo>
                  <a:lnTo>
                    <a:pt x="201220" y="146127"/>
                  </a:lnTo>
                  <a:lnTo>
                    <a:pt x="203645" y="153614"/>
                  </a:lnTo>
                  <a:lnTo>
                    <a:pt x="214379" y="181858"/>
                  </a:lnTo>
                  <a:lnTo>
                    <a:pt x="217180" y="189818"/>
                  </a:lnTo>
                  <a:lnTo>
                    <a:pt x="219047" y="197982"/>
                  </a:lnTo>
                  <a:lnTo>
                    <a:pt x="220291" y="206281"/>
                  </a:lnTo>
                  <a:lnTo>
                    <a:pt x="221121" y="214672"/>
                  </a:lnTo>
                  <a:lnTo>
                    <a:pt x="222627" y="224076"/>
                  </a:lnTo>
                  <a:lnTo>
                    <a:pt x="224583" y="234155"/>
                  </a:lnTo>
                  <a:lnTo>
                    <a:pt x="226840" y="244685"/>
                  </a:lnTo>
                  <a:lnTo>
                    <a:pt x="228344" y="254562"/>
                  </a:lnTo>
                  <a:lnTo>
                    <a:pt x="229347" y="264004"/>
                  </a:lnTo>
                  <a:lnTo>
                    <a:pt x="230016" y="273157"/>
                  </a:lnTo>
                  <a:lnTo>
                    <a:pt x="229509" y="282116"/>
                  </a:lnTo>
                  <a:lnTo>
                    <a:pt x="228219" y="290946"/>
                  </a:lnTo>
                  <a:lnTo>
                    <a:pt x="226406" y="299690"/>
                  </a:lnTo>
                  <a:lnTo>
                    <a:pt x="225197" y="309330"/>
                  </a:lnTo>
                  <a:lnTo>
                    <a:pt x="224392" y="319566"/>
                  </a:lnTo>
                  <a:lnTo>
                    <a:pt x="223855" y="330200"/>
                  </a:lnTo>
                  <a:lnTo>
                    <a:pt x="222544" y="339195"/>
                  </a:lnTo>
                  <a:lnTo>
                    <a:pt x="220718" y="347096"/>
                  </a:lnTo>
                  <a:lnTo>
                    <a:pt x="218548" y="354268"/>
                  </a:lnTo>
                  <a:lnTo>
                    <a:pt x="213597" y="367318"/>
                  </a:lnTo>
                  <a:lnTo>
                    <a:pt x="209174" y="379468"/>
                  </a:lnTo>
                  <a:lnTo>
                    <a:pt x="207208" y="391218"/>
                  </a:lnTo>
                  <a:lnTo>
                    <a:pt x="204779" y="397018"/>
                  </a:lnTo>
                  <a:lnTo>
                    <a:pt x="201255" y="402790"/>
                  </a:lnTo>
                  <a:lnTo>
                    <a:pt x="197000" y="408543"/>
                  </a:lnTo>
                  <a:lnTo>
                    <a:pt x="193211" y="413331"/>
                  </a:lnTo>
                  <a:lnTo>
                    <a:pt x="186461" y="421190"/>
                  </a:lnTo>
                  <a:lnTo>
                    <a:pt x="182375" y="423667"/>
                  </a:lnTo>
                  <a:lnTo>
                    <a:pt x="177746" y="425318"/>
                  </a:lnTo>
                  <a:lnTo>
                    <a:pt x="172755" y="426420"/>
                  </a:lnTo>
                  <a:lnTo>
                    <a:pt x="169428" y="428106"/>
                  </a:lnTo>
                  <a:lnTo>
                    <a:pt x="167209" y="430182"/>
                  </a:lnTo>
                  <a:lnTo>
                    <a:pt x="165731" y="432520"/>
                  </a:lnTo>
                  <a:lnTo>
                    <a:pt x="162840" y="434078"/>
                  </a:lnTo>
                  <a:lnTo>
                    <a:pt x="159008" y="435116"/>
                  </a:lnTo>
                  <a:lnTo>
                    <a:pt x="154548" y="435808"/>
                  </a:lnTo>
                  <a:lnTo>
                    <a:pt x="150622" y="436270"/>
                  </a:lnTo>
                  <a:lnTo>
                    <a:pt x="143720" y="436783"/>
                  </a:lnTo>
                  <a:lnTo>
                    <a:pt x="140546" y="435968"/>
                  </a:lnTo>
                  <a:lnTo>
                    <a:pt x="134479" y="432521"/>
                  </a:lnTo>
                  <a:lnTo>
                    <a:pt x="128608" y="427815"/>
                  </a:lnTo>
                  <a:lnTo>
                    <a:pt x="122824" y="422548"/>
                  </a:lnTo>
                  <a:lnTo>
                    <a:pt x="117078" y="417032"/>
                  </a:lnTo>
                  <a:lnTo>
                    <a:pt x="115164" y="414227"/>
                  </a:lnTo>
                  <a:lnTo>
                    <a:pt x="111338" y="40290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176"/>
            <p:cNvSpPr/>
            <p:nvPr/>
          </p:nvSpPr>
          <p:spPr>
            <a:xfrm>
              <a:off x="2051684" y="5032057"/>
              <a:ext cx="188596" cy="8573"/>
            </a:xfrm>
            <a:custGeom>
              <a:avLst/>
              <a:gdLst/>
              <a:ahLst/>
              <a:cxnLst/>
              <a:rect l="0" t="0" r="0" b="0"/>
              <a:pathLst>
                <a:path w="188596" h="8573">
                  <a:moveTo>
                    <a:pt x="0" y="8572"/>
                  </a:moveTo>
                  <a:lnTo>
                    <a:pt x="4551" y="8572"/>
                  </a:lnTo>
                  <a:lnTo>
                    <a:pt x="5892" y="7620"/>
                  </a:lnTo>
                  <a:lnTo>
                    <a:pt x="6786" y="6033"/>
                  </a:lnTo>
                  <a:lnTo>
                    <a:pt x="7381" y="4022"/>
                  </a:lnTo>
                  <a:lnTo>
                    <a:pt x="8731" y="2681"/>
                  </a:lnTo>
                  <a:lnTo>
                    <a:pt x="10583" y="1788"/>
                  </a:lnTo>
                  <a:lnTo>
                    <a:pt x="12771" y="1191"/>
                  </a:lnTo>
                  <a:lnTo>
                    <a:pt x="15182" y="794"/>
                  </a:lnTo>
                  <a:lnTo>
                    <a:pt x="17741" y="530"/>
                  </a:lnTo>
                  <a:lnTo>
                    <a:pt x="20400" y="353"/>
                  </a:lnTo>
                  <a:lnTo>
                    <a:pt x="25895" y="157"/>
                  </a:lnTo>
                  <a:lnTo>
                    <a:pt x="36883" y="47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177"/>
            <p:cNvSpPr/>
            <p:nvPr/>
          </p:nvSpPr>
          <p:spPr>
            <a:xfrm>
              <a:off x="2137409" y="5100637"/>
              <a:ext cx="188596" cy="51436"/>
            </a:xfrm>
            <a:custGeom>
              <a:avLst/>
              <a:gdLst/>
              <a:ahLst/>
              <a:cxnLst/>
              <a:rect l="0" t="0" r="0" b="0"/>
              <a:pathLst>
                <a:path w="188596" h="51436">
                  <a:moveTo>
                    <a:pt x="0" y="51435"/>
                  </a:moveTo>
                  <a:lnTo>
                    <a:pt x="0" y="44054"/>
                  </a:lnTo>
                  <a:lnTo>
                    <a:pt x="953" y="43657"/>
                  </a:lnTo>
                  <a:lnTo>
                    <a:pt x="4551" y="43216"/>
                  </a:lnTo>
                  <a:lnTo>
                    <a:pt x="6845" y="42146"/>
                  </a:lnTo>
                  <a:lnTo>
                    <a:pt x="9326" y="40480"/>
                  </a:lnTo>
                  <a:lnTo>
                    <a:pt x="11932" y="38416"/>
                  </a:lnTo>
                  <a:lnTo>
                    <a:pt x="14623" y="37041"/>
                  </a:lnTo>
                  <a:lnTo>
                    <a:pt x="20152" y="35513"/>
                  </a:lnTo>
                  <a:lnTo>
                    <a:pt x="22959" y="34153"/>
                  </a:lnTo>
                  <a:lnTo>
                    <a:pt x="25784" y="32293"/>
                  </a:lnTo>
                  <a:lnTo>
                    <a:pt x="28620" y="30102"/>
                  </a:lnTo>
                  <a:lnTo>
                    <a:pt x="32415" y="28640"/>
                  </a:lnTo>
                  <a:lnTo>
                    <a:pt x="36850" y="27666"/>
                  </a:lnTo>
                  <a:lnTo>
                    <a:pt x="41712" y="27016"/>
                  </a:lnTo>
                  <a:lnTo>
                    <a:pt x="45905" y="25631"/>
                  </a:lnTo>
                  <a:lnTo>
                    <a:pt x="49654" y="23755"/>
                  </a:lnTo>
                  <a:lnTo>
                    <a:pt x="53105" y="21552"/>
                  </a:lnTo>
                  <a:lnTo>
                    <a:pt x="57311" y="20083"/>
                  </a:lnTo>
                  <a:lnTo>
                    <a:pt x="62020" y="19103"/>
                  </a:lnTo>
                  <a:lnTo>
                    <a:pt x="67064" y="18450"/>
                  </a:lnTo>
                  <a:lnTo>
                    <a:pt x="72332" y="17063"/>
                  </a:lnTo>
                  <a:lnTo>
                    <a:pt x="77749" y="15186"/>
                  </a:lnTo>
                  <a:lnTo>
                    <a:pt x="83265" y="12981"/>
                  </a:lnTo>
                  <a:lnTo>
                    <a:pt x="88848" y="11512"/>
                  </a:lnTo>
                  <a:lnTo>
                    <a:pt x="94474" y="10532"/>
                  </a:lnTo>
                  <a:lnTo>
                    <a:pt x="100131" y="9879"/>
                  </a:lnTo>
                  <a:lnTo>
                    <a:pt x="105806" y="8491"/>
                  </a:lnTo>
                  <a:lnTo>
                    <a:pt x="111495" y="6613"/>
                  </a:lnTo>
                  <a:lnTo>
                    <a:pt x="117193" y="4409"/>
                  </a:lnTo>
                  <a:lnTo>
                    <a:pt x="122896" y="2939"/>
                  </a:lnTo>
                  <a:lnTo>
                    <a:pt x="128603" y="1960"/>
                  </a:lnTo>
                  <a:lnTo>
                    <a:pt x="134313" y="1307"/>
                  </a:lnTo>
                  <a:lnTo>
                    <a:pt x="140977" y="871"/>
                  </a:lnTo>
                  <a:lnTo>
                    <a:pt x="148278" y="581"/>
                  </a:lnTo>
                  <a:lnTo>
                    <a:pt x="171424" y="115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178"/>
            <p:cNvSpPr/>
            <p:nvPr/>
          </p:nvSpPr>
          <p:spPr>
            <a:xfrm>
              <a:off x="2540317" y="5023485"/>
              <a:ext cx="145734" cy="17145"/>
            </a:xfrm>
            <a:custGeom>
              <a:avLst/>
              <a:gdLst/>
              <a:ahLst/>
              <a:cxnLst/>
              <a:rect l="0" t="0" r="0" b="0"/>
              <a:pathLst>
                <a:path w="145734" h="17145">
                  <a:moveTo>
                    <a:pt x="0" y="17144"/>
                  </a:moveTo>
                  <a:lnTo>
                    <a:pt x="0" y="12594"/>
                  </a:lnTo>
                  <a:lnTo>
                    <a:pt x="952" y="11253"/>
                  </a:lnTo>
                  <a:lnTo>
                    <a:pt x="2540" y="10360"/>
                  </a:lnTo>
                  <a:lnTo>
                    <a:pt x="4551" y="9763"/>
                  </a:lnTo>
                  <a:lnTo>
                    <a:pt x="6844" y="9366"/>
                  </a:lnTo>
                  <a:lnTo>
                    <a:pt x="9325" y="9102"/>
                  </a:lnTo>
                  <a:lnTo>
                    <a:pt x="11932" y="8925"/>
                  </a:lnTo>
                  <a:lnTo>
                    <a:pt x="14622" y="7855"/>
                  </a:lnTo>
                  <a:lnTo>
                    <a:pt x="17368" y="6189"/>
                  </a:lnTo>
                  <a:lnTo>
                    <a:pt x="20151" y="4126"/>
                  </a:lnTo>
                  <a:lnTo>
                    <a:pt x="22959" y="2751"/>
                  </a:lnTo>
                  <a:lnTo>
                    <a:pt x="25784" y="1833"/>
                  </a:lnTo>
                  <a:lnTo>
                    <a:pt x="28619" y="1223"/>
                  </a:lnTo>
                  <a:lnTo>
                    <a:pt x="32414" y="815"/>
                  </a:lnTo>
                  <a:lnTo>
                    <a:pt x="36850" y="543"/>
                  </a:lnTo>
                  <a:lnTo>
                    <a:pt x="45905" y="241"/>
                  </a:lnTo>
                  <a:lnTo>
                    <a:pt x="57311" y="71"/>
                  </a:lnTo>
                  <a:lnTo>
                    <a:pt x="14573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179"/>
            <p:cNvSpPr/>
            <p:nvPr/>
          </p:nvSpPr>
          <p:spPr>
            <a:xfrm>
              <a:off x="2849045" y="4834890"/>
              <a:ext cx="154084" cy="300038"/>
            </a:xfrm>
            <a:custGeom>
              <a:avLst/>
              <a:gdLst/>
              <a:ahLst/>
              <a:cxnLst/>
              <a:rect l="0" t="0" r="0" b="0"/>
              <a:pathLst>
                <a:path w="154084" h="300038">
                  <a:moveTo>
                    <a:pt x="137042" y="17145"/>
                  </a:moveTo>
                  <a:lnTo>
                    <a:pt x="137042" y="8925"/>
                  </a:lnTo>
                  <a:lnTo>
                    <a:pt x="132491" y="4126"/>
                  </a:lnTo>
                  <a:lnTo>
                    <a:pt x="129661" y="1222"/>
                  </a:lnTo>
                  <a:lnTo>
                    <a:pt x="128312" y="815"/>
                  </a:lnTo>
                  <a:lnTo>
                    <a:pt x="124272" y="362"/>
                  </a:lnTo>
                  <a:lnTo>
                    <a:pt x="121861" y="242"/>
                  </a:lnTo>
                  <a:lnTo>
                    <a:pt x="116642" y="107"/>
                  </a:lnTo>
                  <a:lnTo>
                    <a:pt x="58224" y="0"/>
                  </a:lnTo>
                  <a:lnTo>
                    <a:pt x="54969" y="952"/>
                  </a:lnTo>
                  <a:lnTo>
                    <a:pt x="51846" y="2540"/>
                  </a:lnTo>
                  <a:lnTo>
                    <a:pt x="48813" y="4551"/>
                  </a:lnTo>
                  <a:lnTo>
                    <a:pt x="45837" y="6843"/>
                  </a:lnTo>
                  <a:lnTo>
                    <a:pt x="42901" y="9325"/>
                  </a:lnTo>
                  <a:lnTo>
                    <a:pt x="39992" y="11931"/>
                  </a:lnTo>
                  <a:lnTo>
                    <a:pt x="34218" y="17368"/>
                  </a:lnTo>
                  <a:lnTo>
                    <a:pt x="22751" y="28619"/>
                  </a:lnTo>
                  <a:lnTo>
                    <a:pt x="19891" y="32414"/>
                  </a:lnTo>
                  <a:lnTo>
                    <a:pt x="17031" y="36849"/>
                  </a:lnTo>
                  <a:lnTo>
                    <a:pt x="12266" y="45905"/>
                  </a:lnTo>
                  <a:lnTo>
                    <a:pt x="10149" y="53104"/>
                  </a:lnTo>
                  <a:lnTo>
                    <a:pt x="6667" y="62020"/>
                  </a:lnTo>
                  <a:lnTo>
                    <a:pt x="2898" y="71379"/>
                  </a:lnTo>
                  <a:lnTo>
                    <a:pt x="1222" y="78714"/>
                  </a:lnTo>
                  <a:lnTo>
                    <a:pt x="478" y="85148"/>
                  </a:lnTo>
                  <a:lnTo>
                    <a:pt x="59" y="94126"/>
                  </a:lnTo>
                  <a:lnTo>
                    <a:pt x="0" y="97041"/>
                  </a:lnTo>
                  <a:lnTo>
                    <a:pt x="913" y="99937"/>
                  </a:lnTo>
                  <a:lnTo>
                    <a:pt x="4468" y="105694"/>
                  </a:lnTo>
                  <a:lnTo>
                    <a:pt x="6683" y="111427"/>
                  </a:lnTo>
                  <a:lnTo>
                    <a:pt x="8105" y="118318"/>
                  </a:lnTo>
                  <a:lnTo>
                    <a:pt x="12902" y="124063"/>
                  </a:lnTo>
                  <a:lnTo>
                    <a:pt x="15229" y="125571"/>
                  </a:lnTo>
                  <a:lnTo>
                    <a:pt x="17734" y="126576"/>
                  </a:lnTo>
                  <a:lnTo>
                    <a:pt x="20356" y="127247"/>
                  </a:lnTo>
                  <a:lnTo>
                    <a:pt x="24009" y="127693"/>
                  </a:lnTo>
                  <a:lnTo>
                    <a:pt x="28349" y="127992"/>
                  </a:lnTo>
                  <a:lnTo>
                    <a:pt x="33148" y="128190"/>
                  </a:lnTo>
                  <a:lnTo>
                    <a:pt x="37299" y="127370"/>
                  </a:lnTo>
                  <a:lnTo>
                    <a:pt x="41019" y="125871"/>
                  </a:lnTo>
                  <a:lnTo>
                    <a:pt x="49283" y="121171"/>
                  </a:lnTo>
                  <a:lnTo>
                    <a:pt x="59816" y="115806"/>
                  </a:lnTo>
                  <a:lnTo>
                    <a:pt x="63650" y="113399"/>
                  </a:lnTo>
                  <a:lnTo>
                    <a:pt x="67159" y="110842"/>
                  </a:lnTo>
                  <a:lnTo>
                    <a:pt x="70451" y="108185"/>
                  </a:lnTo>
                  <a:lnTo>
                    <a:pt x="74550" y="104508"/>
                  </a:lnTo>
                  <a:lnTo>
                    <a:pt x="84186" y="95343"/>
                  </a:lnTo>
                  <a:lnTo>
                    <a:pt x="121452" y="58443"/>
                  </a:lnTo>
                  <a:lnTo>
                    <a:pt x="124743" y="54202"/>
                  </a:lnTo>
                  <a:lnTo>
                    <a:pt x="127890" y="49470"/>
                  </a:lnTo>
                  <a:lnTo>
                    <a:pt x="130941" y="44410"/>
                  </a:lnTo>
                  <a:lnTo>
                    <a:pt x="134330" y="36247"/>
                  </a:lnTo>
                  <a:lnTo>
                    <a:pt x="136506" y="27798"/>
                  </a:lnTo>
                  <a:lnTo>
                    <a:pt x="136995" y="18519"/>
                  </a:lnTo>
                  <a:lnTo>
                    <a:pt x="137042" y="17148"/>
                  </a:lnTo>
                  <a:lnTo>
                    <a:pt x="137042" y="29077"/>
                  </a:lnTo>
                  <a:lnTo>
                    <a:pt x="134502" y="37053"/>
                  </a:lnTo>
                  <a:lnTo>
                    <a:pt x="132491" y="41846"/>
                  </a:lnTo>
                  <a:lnTo>
                    <a:pt x="131150" y="46948"/>
                  </a:lnTo>
                  <a:lnTo>
                    <a:pt x="130257" y="52253"/>
                  </a:lnTo>
                  <a:lnTo>
                    <a:pt x="129661" y="57695"/>
                  </a:lnTo>
                  <a:lnTo>
                    <a:pt x="129264" y="63229"/>
                  </a:lnTo>
                  <a:lnTo>
                    <a:pt x="128999" y="68822"/>
                  </a:lnTo>
                  <a:lnTo>
                    <a:pt x="128705" y="80118"/>
                  </a:lnTo>
                  <a:lnTo>
                    <a:pt x="128574" y="91488"/>
                  </a:lnTo>
                  <a:lnTo>
                    <a:pt x="129492" y="97187"/>
                  </a:lnTo>
                  <a:lnTo>
                    <a:pt x="131056" y="102891"/>
                  </a:lnTo>
                  <a:lnTo>
                    <a:pt x="133051" y="108599"/>
                  </a:lnTo>
                  <a:lnTo>
                    <a:pt x="134382" y="114309"/>
                  </a:lnTo>
                  <a:lnTo>
                    <a:pt x="135268" y="120021"/>
                  </a:lnTo>
                  <a:lnTo>
                    <a:pt x="135860" y="125734"/>
                  </a:lnTo>
                  <a:lnTo>
                    <a:pt x="136254" y="132400"/>
                  </a:lnTo>
                  <a:lnTo>
                    <a:pt x="136692" y="147427"/>
                  </a:lnTo>
                  <a:lnTo>
                    <a:pt x="137011" y="185384"/>
                  </a:lnTo>
                  <a:lnTo>
                    <a:pt x="137974" y="192169"/>
                  </a:lnTo>
                  <a:lnTo>
                    <a:pt x="139568" y="199550"/>
                  </a:lnTo>
                  <a:lnTo>
                    <a:pt x="141584" y="207328"/>
                  </a:lnTo>
                  <a:lnTo>
                    <a:pt x="142927" y="214419"/>
                  </a:lnTo>
                  <a:lnTo>
                    <a:pt x="143823" y="221051"/>
                  </a:lnTo>
                  <a:lnTo>
                    <a:pt x="144420" y="227377"/>
                  </a:lnTo>
                  <a:lnTo>
                    <a:pt x="144818" y="233500"/>
                  </a:lnTo>
                  <a:lnTo>
                    <a:pt x="145084" y="239487"/>
                  </a:lnTo>
                  <a:lnTo>
                    <a:pt x="145379" y="251218"/>
                  </a:lnTo>
                  <a:lnTo>
                    <a:pt x="145605" y="285238"/>
                  </a:lnTo>
                  <a:lnTo>
                    <a:pt x="146561" y="287314"/>
                  </a:lnTo>
                  <a:lnTo>
                    <a:pt x="148150" y="288697"/>
                  </a:lnTo>
                  <a:lnTo>
                    <a:pt x="150163" y="289620"/>
                  </a:lnTo>
                  <a:lnTo>
                    <a:pt x="151504" y="291187"/>
                  </a:lnTo>
                  <a:lnTo>
                    <a:pt x="152399" y="293185"/>
                  </a:lnTo>
                  <a:lnTo>
                    <a:pt x="154083" y="299636"/>
                  </a:lnTo>
                  <a:lnTo>
                    <a:pt x="149605" y="299918"/>
                  </a:lnTo>
                  <a:lnTo>
                    <a:pt x="145615" y="30003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180"/>
            <p:cNvSpPr/>
            <p:nvPr/>
          </p:nvSpPr>
          <p:spPr>
            <a:xfrm>
              <a:off x="3303301" y="4852035"/>
              <a:ext cx="25687" cy="248603"/>
            </a:xfrm>
            <a:custGeom>
              <a:avLst/>
              <a:gdLst/>
              <a:ahLst/>
              <a:cxnLst/>
              <a:rect l="0" t="0" r="0" b="0"/>
              <a:pathLst>
                <a:path w="25687" h="248603">
                  <a:moveTo>
                    <a:pt x="8541" y="0"/>
                  </a:moveTo>
                  <a:lnTo>
                    <a:pt x="1160" y="0"/>
                  </a:lnTo>
                  <a:lnTo>
                    <a:pt x="763" y="952"/>
                  </a:lnTo>
                  <a:lnTo>
                    <a:pt x="73" y="7381"/>
                  </a:lnTo>
                  <a:lnTo>
                    <a:pt x="0" y="12770"/>
                  </a:lnTo>
                  <a:lnTo>
                    <a:pt x="942" y="16133"/>
                  </a:lnTo>
                  <a:lnTo>
                    <a:pt x="2522" y="20280"/>
                  </a:lnTo>
                  <a:lnTo>
                    <a:pt x="4529" y="24950"/>
                  </a:lnTo>
                  <a:lnTo>
                    <a:pt x="5866" y="29968"/>
                  </a:lnTo>
                  <a:lnTo>
                    <a:pt x="6758" y="35219"/>
                  </a:lnTo>
                  <a:lnTo>
                    <a:pt x="7352" y="40624"/>
                  </a:lnTo>
                  <a:lnTo>
                    <a:pt x="7748" y="47085"/>
                  </a:lnTo>
                  <a:lnTo>
                    <a:pt x="8189" y="61884"/>
                  </a:lnTo>
                  <a:lnTo>
                    <a:pt x="8495" y="96332"/>
                  </a:lnTo>
                  <a:lnTo>
                    <a:pt x="8541" y="193819"/>
                  </a:lnTo>
                  <a:lnTo>
                    <a:pt x="9493" y="199697"/>
                  </a:lnTo>
                  <a:lnTo>
                    <a:pt x="11081" y="205521"/>
                  </a:lnTo>
                  <a:lnTo>
                    <a:pt x="13092" y="211309"/>
                  </a:lnTo>
                  <a:lnTo>
                    <a:pt x="14432" y="216120"/>
                  </a:lnTo>
                  <a:lnTo>
                    <a:pt x="15326" y="220280"/>
                  </a:lnTo>
                  <a:lnTo>
                    <a:pt x="15922" y="224006"/>
                  </a:lnTo>
                  <a:lnTo>
                    <a:pt x="17272" y="227442"/>
                  </a:lnTo>
                  <a:lnTo>
                    <a:pt x="19124" y="230685"/>
                  </a:lnTo>
                  <a:lnTo>
                    <a:pt x="24390" y="238184"/>
                  </a:lnTo>
                  <a:lnTo>
                    <a:pt x="25110" y="241749"/>
                  </a:lnTo>
                  <a:lnTo>
                    <a:pt x="25686" y="24860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181"/>
            <p:cNvSpPr/>
            <p:nvPr/>
          </p:nvSpPr>
          <p:spPr>
            <a:xfrm>
              <a:off x="3174682" y="4980622"/>
              <a:ext cx="248603" cy="17146"/>
            </a:xfrm>
            <a:custGeom>
              <a:avLst/>
              <a:gdLst/>
              <a:ahLst/>
              <a:cxnLst/>
              <a:rect l="0" t="0" r="0" b="0"/>
              <a:pathLst>
                <a:path w="248603" h="17146">
                  <a:moveTo>
                    <a:pt x="0" y="17145"/>
                  </a:moveTo>
                  <a:lnTo>
                    <a:pt x="11932" y="17145"/>
                  </a:lnTo>
                  <a:lnTo>
                    <a:pt x="14622" y="16193"/>
                  </a:lnTo>
                  <a:lnTo>
                    <a:pt x="17368" y="14606"/>
                  </a:lnTo>
                  <a:lnTo>
                    <a:pt x="20151" y="12594"/>
                  </a:lnTo>
                  <a:lnTo>
                    <a:pt x="23912" y="11253"/>
                  </a:lnTo>
                  <a:lnTo>
                    <a:pt x="28324" y="10360"/>
                  </a:lnTo>
                  <a:lnTo>
                    <a:pt x="33170" y="9764"/>
                  </a:lnTo>
                  <a:lnTo>
                    <a:pt x="37353" y="9367"/>
                  </a:lnTo>
                  <a:lnTo>
                    <a:pt x="44542" y="8926"/>
                  </a:lnTo>
                  <a:lnTo>
                    <a:pt x="53451" y="8730"/>
                  </a:lnTo>
                  <a:lnTo>
                    <a:pt x="79244" y="8604"/>
                  </a:lnTo>
                  <a:lnTo>
                    <a:pt x="86167" y="7641"/>
                  </a:lnTo>
                  <a:lnTo>
                    <a:pt x="92687" y="6046"/>
                  </a:lnTo>
                  <a:lnTo>
                    <a:pt x="98939" y="4031"/>
                  </a:lnTo>
                  <a:lnTo>
                    <a:pt x="106917" y="2687"/>
                  </a:lnTo>
                  <a:lnTo>
                    <a:pt x="116045" y="1792"/>
                  </a:lnTo>
                  <a:lnTo>
                    <a:pt x="134443" y="796"/>
                  </a:lnTo>
                  <a:lnTo>
                    <a:pt x="148970" y="354"/>
                  </a:lnTo>
                  <a:lnTo>
                    <a:pt x="192901" y="31"/>
                  </a:lnTo>
                  <a:lnTo>
                    <a:pt x="24860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182"/>
            <p:cNvSpPr/>
            <p:nvPr/>
          </p:nvSpPr>
          <p:spPr>
            <a:xfrm>
              <a:off x="3534727" y="4826360"/>
              <a:ext cx="257176" cy="222843"/>
            </a:xfrm>
            <a:custGeom>
              <a:avLst/>
              <a:gdLst/>
              <a:ahLst/>
              <a:cxnLst/>
              <a:rect l="0" t="0" r="0" b="0"/>
              <a:pathLst>
                <a:path w="257176" h="222843">
                  <a:moveTo>
                    <a:pt x="0" y="34247"/>
                  </a:moveTo>
                  <a:lnTo>
                    <a:pt x="0" y="26866"/>
                  </a:lnTo>
                  <a:lnTo>
                    <a:pt x="953" y="26469"/>
                  </a:lnTo>
                  <a:lnTo>
                    <a:pt x="4551" y="26028"/>
                  </a:lnTo>
                  <a:lnTo>
                    <a:pt x="6844" y="24958"/>
                  </a:lnTo>
                  <a:lnTo>
                    <a:pt x="11932" y="21228"/>
                  </a:lnTo>
                  <a:lnTo>
                    <a:pt x="19908" y="16396"/>
                  </a:lnTo>
                  <a:lnTo>
                    <a:pt x="24702" y="13774"/>
                  </a:lnTo>
                  <a:lnTo>
                    <a:pt x="32569" y="8320"/>
                  </a:lnTo>
                  <a:lnTo>
                    <a:pt x="36000" y="5533"/>
                  </a:lnTo>
                  <a:lnTo>
                    <a:pt x="40192" y="3674"/>
                  </a:lnTo>
                  <a:lnTo>
                    <a:pt x="44892" y="2435"/>
                  </a:lnTo>
                  <a:lnTo>
                    <a:pt x="49931" y="1609"/>
                  </a:lnTo>
                  <a:lnTo>
                    <a:pt x="54242" y="1058"/>
                  </a:lnTo>
                  <a:lnTo>
                    <a:pt x="61572" y="447"/>
                  </a:lnTo>
                  <a:lnTo>
                    <a:pt x="65814" y="284"/>
                  </a:lnTo>
                  <a:lnTo>
                    <a:pt x="80884" y="54"/>
                  </a:lnTo>
                  <a:lnTo>
                    <a:pt x="91828" y="0"/>
                  </a:lnTo>
                  <a:lnTo>
                    <a:pt x="97414" y="938"/>
                  </a:lnTo>
                  <a:lnTo>
                    <a:pt x="103043" y="2516"/>
                  </a:lnTo>
                  <a:lnTo>
                    <a:pt x="108700" y="4521"/>
                  </a:lnTo>
                  <a:lnTo>
                    <a:pt x="113424" y="5857"/>
                  </a:lnTo>
                  <a:lnTo>
                    <a:pt x="121213" y="7342"/>
                  </a:lnTo>
                  <a:lnTo>
                    <a:pt x="127850" y="10542"/>
                  </a:lnTo>
                  <a:lnTo>
                    <a:pt x="130953" y="12729"/>
                  </a:lnTo>
                  <a:lnTo>
                    <a:pt x="133022" y="15139"/>
                  </a:lnTo>
                  <a:lnTo>
                    <a:pt x="134402" y="17698"/>
                  </a:lnTo>
                  <a:lnTo>
                    <a:pt x="135321" y="20357"/>
                  </a:lnTo>
                  <a:lnTo>
                    <a:pt x="138883" y="25851"/>
                  </a:lnTo>
                  <a:lnTo>
                    <a:pt x="141166" y="28650"/>
                  </a:lnTo>
                  <a:lnTo>
                    <a:pt x="142688" y="31468"/>
                  </a:lnTo>
                  <a:lnTo>
                    <a:pt x="144379" y="37140"/>
                  </a:lnTo>
                  <a:lnTo>
                    <a:pt x="143878" y="40938"/>
                  </a:lnTo>
                  <a:lnTo>
                    <a:pt x="142591" y="45375"/>
                  </a:lnTo>
                  <a:lnTo>
                    <a:pt x="140781" y="50238"/>
                  </a:lnTo>
                  <a:lnTo>
                    <a:pt x="139574" y="54433"/>
                  </a:lnTo>
                  <a:lnTo>
                    <a:pt x="138769" y="58182"/>
                  </a:lnTo>
                  <a:lnTo>
                    <a:pt x="138232" y="61634"/>
                  </a:lnTo>
                  <a:lnTo>
                    <a:pt x="137875" y="65840"/>
                  </a:lnTo>
                  <a:lnTo>
                    <a:pt x="137637" y="70549"/>
                  </a:lnTo>
                  <a:lnTo>
                    <a:pt x="137477" y="75593"/>
                  </a:lnTo>
                  <a:lnTo>
                    <a:pt x="135467" y="80861"/>
                  </a:lnTo>
                  <a:lnTo>
                    <a:pt x="132221" y="86278"/>
                  </a:lnTo>
                  <a:lnTo>
                    <a:pt x="128153" y="91794"/>
                  </a:lnTo>
                  <a:lnTo>
                    <a:pt x="124488" y="97377"/>
                  </a:lnTo>
                  <a:lnTo>
                    <a:pt x="121092" y="103004"/>
                  </a:lnTo>
                  <a:lnTo>
                    <a:pt x="117876" y="108660"/>
                  </a:lnTo>
                  <a:lnTo>
                    <a:pt x="113826" y="114336"/>
                  </a:lnTo>
                  <a:lnTo>
                    <a:pt x="109221" y="120024"/>
                  </a:lnTo>
                  <a:lnTo>
                    <a:pt x="104247" y="125723"/>
                  </a:lnTo>
                  <a:lnTo>
                    <a:pt x="99978" y="131426"/>
                  </a:lnTo>
                  <a:lnTo>
                    <a:pt x="96180" y="137133"/>
                  </a:lnTo>
                  <a:lnTo>
                    <a:pt x="92695" y="142843"/>
                  </a:lnTo>
                  <a:lnTo>
                    <a:pt x="88466" y="147601"/>
                  </a:lnTo>
                  <a:lnTo>
                    <a:pt x="83742" y="151727"/>
                  </a:lnTo>
                  <a:lnTo>
                    <a:pt x="78689" y="155429"/>
                  </a:lnTo>
                  <a:lnTo>
                    <a:pt x="74366" y="159803"/>
                  </a:lnTo>
                  <a:lnTo>
                    <a:pt x="70533" y="164624"/>
                  </a:lnTo>
                  <a:lnTo>
                    <a:pt x="67024" y="169742"/>
                  </a:lnTo>
                  <a:lnTo>
                    <a:pt x="63733" y="174107"/>
                  </a:lnTo>
                  <a:lnTo>
                    <a:pt x="60586" y="177970"/>
                  </a:lnTo>
                  <a:lnTo>
                    <a:pt x="54550" y="184801"/>
                  </a:lnTo>
                  <a:lnTo>
                    <a:pt x="48692" y="191012"/>
                  </a:lnTo>
                  <a:lnTo>
                    <a:pt x="45796" y="193050"/>
                  </a:lnTo>
                  <a:lnTo>
                    <a:pt x="40039" y="195314"/>
                  </a:lnTo>
                  <a:lnTo>
                    <a:pt x="38123" y="196870"/>
                  </a:lnTo>
                  <a:lnTo>
                    <a:pt x="36845" y="198860"/>
                  </a:lnTo>
                  <a:lnTo>
                    <a:pt x="35994" y="201139"/>
                  </a:lnTo>
                  <a:lnTo>
                    <a:pt x="34473" y="202658"/>
                  </a:lnTo>
                  <a:lnTo>
                    <a:pt x="32507" y="203671"/>
                  </a:lnTo>
                  <a:lnTo>
                    <a:pt x="26115" y="205579"/>
                  </a:lnTo>
                  <a:lnTo>
                    <a:pt x="33133" y="205687"/>
                  </a:lnTo>
                  <a:lnTo>
                    <a:pt x="224048" y="205697"/>
                  </a:lnTo>
                  <a:lnTo>
                    <a:pt x="227470" y="206650"/>
                  </a:lnTo>
                  <a:lnTo>
                    <a:pt x="233813" y="210248"/>
                  </a:lnTo>
                  <a:lnTo>
                    <a:pt x="237791" y="211589"/>
                  </a:lnTo>
                  <a:lnTo>
                    <a:pt x="242347" y="212482"/>
                  </a:lnTo>
                  <a:lnTo>
                    <a:pt x="254246" y="213916"/>
                  </a:lnTo>
                  <a:lnTo>
                    <a:pt x="255222" y="214987"/>
                  </a:lnTo>
                  <a:lnTo>
                    <a:pt x="255873" y="216653"/>
                  </a:lnTo>
                  <a:lnTo>
                    <a:pt x="257175" y="22284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183"/>
            <p:cNvSpPr/>
            <p:nvPr/>
          </p:nvSpPr>
          <p:spPr>
            <a:xfrm>
              <a:off x="2068832" y="5400815"/>
              <a:ext cx="221651" cy="470950"/>
            </a:xfrm>
            <a:custGeom>
              <a:avLst/>
              <a:gdLst/>
              <a:ahLst/>
              <a:cxnLst/>
              <a:rect l="0" t="0" r="0" b="0"/>
              <a:pathLst>
                <a:path w="221651" h="470950">
                  <a:moveTo>
                    <a:pt x="8570" y="42722"/>
                  </a:moveTo>
                  <a:lnTo>
                    <a:pt x="4019" y="42722"/>
                  </a:lnTo>
                  <a:lnTo>
                    <a:pt x="2678" y="43675"/>
                  </a:lnTo>
                  <a:lnTo>
                    <a:pt x="1785" y="45262"/>
                  </a:lnTo>
                  <a:lnTo>
                    <a:pt x="350" y="50103"/>
                  </a:lnTo>
                  <a:lnTo>
                    <a:pt x="29" y="63122"/>
                  </a:lnTo>
                  <a:lnTo>
                    <a:pt x="0" y="84455"/>
                  </a:lnTo>
                  <a:lnTo>
                    <a:pt x="952" y="88642"/>
                  </a:lnTo>
                  <a:lnTo>
                    <a:pt x="5890" y="100037"/>
                  </a:lnTo>
                  <a:lnTo>
                    <a:pt x="7379" y="109788"/>
                  </a:lnTo>
                  <a:lnTo>
                    <a:pt x="8040" y="120472"/>
                  </a:lnTo>
                  <a:lnTo>
                    <a:pt x="8335" y="131570"/>
                  </a:lnTo>
                  <a:lnTo>
                    <a:pt x="8465" y="142853"/>
                  </a:lnTo>
                  <a:lnTo>
                    <a:pt x="11063" y="154218"/>
                  </a:lnTo>
                  <a:lnTo>
                    <a:pt x="14441" y="165618"/>
                  </a:lnTo>
                  <a:lnTo>
                    <a:pt x="15942" y="177035"/>
                  </a:lnTo>
                  <a:lnTo>
                    <a:pt x="19149" y="188459"/>
                  </a:lnTo>
                  <a:lnTo>
                    <a:pt x="23770" y="203061"/>
                  </a:lnTo>
                  <a:lnTo>
                    <a:pt x="24418" y="206765"/>
                  </a:lnTo>
                  <a:lnTo>
                    <a:pt x="27679" y="213420"/>
                  </a:lnTo>
                  <a:lnTo>
                    <a:pt x="32303" y="219553"/>
                  </a:lnTo>
                  <a:lnTo>
                    <a:pt x="37533" y="225454"/>
                  </a:lnTo>
                  <a:lnTo>
                    <a:pt x="41282" y="229580"/>
                  </a:lnTo>
                  <a:lnTo>
                    <a:pt x="47239" y="230545"/>
                  </a:lnTo>
                  <a:lnTo>
                    <a:pt x="51494" y="230802"/>
                  </a:lnTo>
                  <a:lnTo>
                    <a:pt x="58762" y="231088"/>
                  </a:lnTo>
                  <a:lnTo>
                    <a:pt x="68209" y="231250"/>
                  </a:lnTo>
                  <a:lnTo>
                    <a:pt x="71190" y="231272"/>
                  </a:lnTo>
                  <a:lnTo>
                    <a:pt x="75081" y="230335"/>
                  </a:lnTo>
                  <a:lnTo>
                    <a:pt x="79581" y="228757"/>
                  </a:lnTo>
                  <a:lnTo>
                    <a:pt x="84485" y="226753"/>
                  </a:lnTo>
                  <a:lnTo>
                    <a:pt x="88708" y="224464"/>
                  </a:lnTo>
                  <a:lnTo>
                    <a:pt x="92475" y="221986"/>
                  </a:lnTo>
                  <a:lnTo>
                    <a:pt x="95939" y="219381"/>
                  </a:lnTo>
                  <a:lnTo>
                    <a:pt x="100154" y="215740"/>
                  </a:lnTo>
                  <a:lnTo>
                    <a:pt x="104868" y="211407"/>
                  </a:lnTo>
                  <a:lnTo>
                    <a:pt x="118065" y="198748"/>
                  </a:lnTo>
                  <a:lnTo>
                    <a:pt x="135609" y="181386"/>
                  </a:lnTo>
                  <a:lnTo>
                    <a:pt x="139935" y="176122"/>
                  </a:lnTo>
                  <a:lnTo>
                    <a:pt x="143772" y="170708"/>
                  </a:lnTo>
                  <a:lnTo>
                    <a:pt x="150575" y="159613"/>
                  </a:lnTo>
                  <a:lnTo>
                    <a:pt x="156773" y="148331"/>
                  </a:lnTo>
                  <a:lnTo>
                    <a:pt x="165618" y="131269"/>
                  </a:lnTo>
                  <a:lnTo>
                    <a:pt x="174271" y="114149"/>
                  </a:lnTo>
                  <a:lnTo>
                    <a:pt x="177465" y="102725"/>
                  </a:lnTo>
                  <a:lnTo>
                    <a:pt x="178885" y="91298"/>
                  </a:lnTo>
                  <a:lnTo>
                    <a:pt x="179515" y="79869"/>
                  </a:lnTo>
                  <a:lnTo>
                    <a:pt x="182336" y="68439"/>
                  </a:lnTo>
                  <a:lnTo>
                    <a:pt x="184421" y="62724"/>
                  </a:lnTo>
                  <a:lnTo>
                    <a:pt x="184859" y="57962"/>
                  </a:lnTo>
                  <a:lnTo>
                    <a:pt x="184199" y="53835"/>
                  </a:lnTo>
                  <a:lnTo>
                    <a:pt x="182806" y="50130"/>
                  </a:lnTo>
                  <a:lnTo>
                    <a:pt x="180845" y="35815"/>
                  </a:lnTo>
                  <a:lnTo>
                    <a:pt x="180265" y="24060"/>
                  </a:lnTo>
                  <a:lnTo>
                    <a:pt x="179231" y="21709"/>
                  </a:lnTo>
                  <a:lnTo>
                    <a:pt x="177589" y="20140"/>
                  </a:lnTo>
                  <a:lnTo>
                    <a:pt x="175542" y="19095"/>
                  </a:lnTo>
                  <a:lnTo>
                    <a:pt x="174177" y="17446"/>
                  </a:lnTo>
                  <a:lnTo>
                    <a:pt x="173267" y="15393"/>
                  </a:lnTo>
                  <a:lnTo>
                    <a:pt x="172256" y="10574"/>
                  </a:lnTo>
                  <a:lnTo>
                    <a:pt x="171807" y="5256"/>
                  </a:lnTo>
                  <a:lnTo>
                    <a:pt x="170734" y="3458"/>
                  </a:lnTo>
                  <a:lnTo>
                    <a:pt x="169067" y="2258"/>
                  </a:lnTo>
                  <a:lnTo>
                    <a:pt x="163237" y="0"/>
                  </a:lnTo>
                  <a:lnTo>
                    <a:pt x="162907" y="7253"/>
                  </a:lnTo>
                  <a:lnTo>
                    <a:pt x="167435" y="12634"/>
                  </a:lnTo>
                  <a:lnTo>
                    <a:pt x="168773" y="15996"/>
                  </a:lnTo>
                  <a:lnTo>
                    <a:pt x="170655" y="29829"/>
                  </a:lnTo>
                  <a:lnTo>
                    <a:pt x="171095" y="40484"/>
                  </a:lnTo>
                  <a:lnTo>
                    <a:pt x="173831" y="51570"/>
                  </a:lnTo>
                  <a:lnTo>
                    <a:pt x="178222" y="63800"/>
                  </a:lnTo>
                  <a:lnTo>
                    <a:pt x="191589" y="103248"/>
                  </a:lnTo>
                  <a:lnTo>
                    <a:pt x="193448" y="111647"/>
                  </a:lnTo>
                  <a:lnTo>
                    <a:pt x="194687" y="120105"/>
                  </a:lnTo>
                  <a:lnTo>
                    <a:pt x="195513" y="128600"/>
                  </a:lnTo>
                  <a:lnTo>
                    <a:pt x="197016" y="138074"/>
                  </a:lnTo>
                  <a:lnTo>
                    <a:pt x="198971" y="148200"/>
                  </a:lnTo>
                  <a:lnTo>
                    <a:pt x="201226" y="158761"/>
                  </a:lnTo>
                  <a:lnTo>
                    <a:pt x="203682" y="168659"/>
                  </a:lnTo>
                  <a:lnTo>
                    <a:pt x="206272" y="178115"/>
                  </a:lnTo>
                  <a:lnTo>
                    <a:pt x="208952" y="187276"/>
                  </a:lnTo>
                  <a:lnTo>
                    <a:pt x="210738" y="197194"/>
                  </a:lnTo>
                  <a:lnTo>
                    <a:pt x="211928" y="207616"/>
                  </a:lnTo>
                  <a:lnTo>
                    <a:pt x="212722" y="218374"/>
                  </a:lnTo>
                  <a:lnTo>
                    <a:pt x="213251" y="228403"/>
                  </a:lnTo>
                  <a:lnTo>
                    <a:pt x="213840" y="247167"/>
                  </a:lnTo>
                  <a:lnTo>
                    <a:pt x="214949" y="257124"/>
                  </a:lnTo>
                  <a:lnTo>
                    <a:pt x="216641" y="267572"/>
                  </a:lnTo>
                  <a:lnTo>
                    <a:pt x="218721" y="278347"/>
                  </a:lnTo>
                  <a:lnTo>
                    <a:pt x="220109" y="288388"/>
                  </a:lnTo>
                  <a:lnTo>
                    <a:pt x="221033" y="297939"/>
                  </a:lnTo>
                  <a:lnTo>
                    <a:pt x="221650" y="307164"/>
                  </a:lnTo>
                  <a:lnTo>
                    <a:pt x="221108" y="316172"/>
                  </a:lnTo>
                  <a:lnTo>
                    <a:pt x="219795" y="325034"/>
                  </a:lnTo>
                  <a:lnTo>
                    <a:pt x="217966" y="333800"/>
                  </a:lnTo>
                  <a:lnTo>
                    <a:pt x="216748" y="342502"/>
                  </a:lnTo>
                  <a:lnTo>
                    <a:pt x="215935" y="351161"/>
                  </a:lnTo>
                  <a:lnTo>
                    <a:pt x="215393" y="359790"/>
                  </a:lnTo>
                  <a:lnTo>
                    <a:pt x="214080" y="368401"/>
                  </a:lnTo>
                  <a:lnTo>
                    <a:pt x="212252" y="376999"/>
                  </a:lnTo>
                  <a:lnTo>
                    <a:pt x="210080" y="385588"/>
                  </a:lnTo>
                  <a:lnTo>
                    <a:pt x="206728" y="393220"/>
                  </a:lnTo>
                  <a:lnTo>
                    <a:pt x="202588" y="400212"/>
                  </a:lnTo>
                  <a:lnTo>
                    <a:pt x="197923" y="406779"/>
                  </a:lnTo>
                  <a:lnTo>
                    <a:pt x="192739" y="419155"/>
                  </a:lnTo>
                  <a:lnTo>
                    <a:pt x="191357" y="425122"/>
                  </a:lnTo>
                  <a:lnTo>
                    <a:pt x="188530" y="430053"/>
                  </a:lnTo>
                  <a:lnTo>
                    <a:pt x="184741" y="434293"/>
                  </a:lnTo>
                  <a:lnTo>
                    <a:pt x="180310" y="438072"/>
                  </a:lnTo>
                  <a:lnTo>
                    <a:pt x="176403" y="441544"/>
                  </a:lnTo>
                  <a:lnTo>
                    <a:pt x="169523" y="447941"/>
                  </a:lnTo>
                  <a:lnTo>
                    <a:pt x="165402" y="450981"/>
                  </a:lnTo>
                  <a:lnTo>
                    <a:pt x="160750" y="453959"/>
                  </a:lnTo>
                  <a:lnTo>
                    <a:pt x="155743" y="456898"/>
                  </a:lnTo>
                  <a:lnTo>
                    <a:pt x="150500" y="458857"/>
                  </a:lnTo>
                  <a:lnTo>
                    <a:pt x="145100" y="460163"/>
                  </a:lnTo>
                  <a:lnTo>
                    <a:pt x="139595" y="461033"/>
                  </a:lnTo>
                  <a:lnTo>
                    <a:pt x="134020" y="462567"/>
                  </a:lnTo>
                  <a:lnTo>
                    <a:pt x="128398" y="464541"/>
                  </a:lnTo>
                  <a:lnTo>
                    <a:pt x="122746" y="466809"/>
                  </a:lnTo>
                  <a:lnTo>
                    <a:pt x="118025" y="468322"/>
                  </a:lnTo>
                  <a:lnTo>
                    <a:pt x="113925" y="469330"/>
                  </a:lnTo>
                  <a:lnTo>
                    <a:pt x="110239" y="470003"/>
                  </a:lnTo>
                  <a:lnTo>
                    <a:pt x="105877" y="470451"/>
                  </a:lnTo>
                  <a:lnTo>
                    <a:pt x="101064" y="470750"/>
                  </a:lnTo>
                  <a:lnTo>
                    <a:pt x="95950" y="470949"/>
                  </a:lnTo>
                  <a:lnTo>
                    <a:pt x="90636" y="470129"/>
                  </a:lnTo>
                  <a:lnTo>
                    <a:pt x="85188" y="468630"/>
                  </a:lnTo>
                  <a:lnTo>
                    <a:pt x="79651" y="466678"/>
                  </a:lnTo>
                  <a:lnTo>
                    <a:pt x="75007" y="465377"/>
                  </a:lnTo>
                  <a:lnTo>
                    <a:pt x="70959" y="464509"/>
                  </a:lnTo>
                  <a:lnTo>
                    <a:pt x="67308" y="463931"/>
                  </a:lnTo>
                  <a:lnTo>
                    <a:pt x="62968" y="462593"/>
                  </a:lnTo>
                  <a:lnTo>
                    <a:pt x="58171" y="460749"/>
                  </a:lnTo>
                  <a:lnTo>
                    <a:pt x="53067" y="458566"/>
                  </a:lnTo>
                  <a:lnTo>
                    <a:pt x="48712" y="457112"/>
                  </a:lnTo>
                  <a:lnTo>
                    <a:pt x="44857" y="456142"/>
                  </a:lnTo>
                  <a:lnTo>
                    <a:pt x="41333" y="455496"/>
                  </a:lnTo>
                  <a:lnTo>
                    <a:pt x="34879" y="452237"/>
                  </a:lnTo>
                  <a:lnTo>
                    <a:pt x="27525" y="446935"/>
                  </a:lnTo>
                  <a:lnTo>
                    <a:pt x="26922" y="445547"/>
                  </a:lnTo>
                  <a:lnTo>
                    <a:pt x="25715" y="43705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184"/>
            <p:cNvSpPr/>
            <p:nvPr/>
          </p:nvSpPr>
          <p:spPr>
            <a:xfrm>
              <a:off x="2403157" y="5469254"/>
              <a:ext cx="180023" cy="1"/>
            </a:xfrm>
            <a:custGeom>
              <a:avLst/>
              <a:gdLst/>
              <a:ahLst/>
              <a:cxnLst/>
              <a:rect l="0" t="0" r="0" b="0"/>
              <a:pathLst>
                <a:path w="180023" h="1">
                  <a:moveTo>
                    <a:pt x="0" y="0"/>
                  </a:move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185"/>
            <p:cNvSpPr/>
            <p:nvPr/>
          </p:nvSpPr>
          <p:spPr>
            <a:xfrm>
              <a:off x="2428875" y="5546407"/>
              <a:ext cx="171451" cy="8573"/>
            </a:xfrm>
            <a:custGeom>
              <a:avLst/>
              <a:gdLst/>
              <a:ahLst/>
              <a:cxnLst/>
              <a:rect l="0" t="0" r="0" b="0"/>
              <a:pathLst>
                <a:path w="171451" h="8573">
                  <a:moveTo>
                    <a:pt x="0" y="8572"/>
                  </a:moveTo>
                  <a:lnTo>
                    <a:pt x="84096" y="8572"/>
                  </a:lnTo>
                  <a:lnTo>
                    <a:pt x="89402" y="7620"/>
                  </a:lnTo>
                  <a:lnTo>
                    <a:pt x="94844" y="6033"/>
                  </a:lnTo>
                  <a:lnTo>
                    <a:pt x="100376" y="4022"/>
                  </a:lnTo>
                  <a:lnTo>
                    <a:pt x="105970" y="2681"/>
                  </a:lnTo>
                  <a:lnTo>
                    <a:pt x="111604" y="1788"/>
                  </a:lnTo>
                  <a:lnTo>
                    <a:pt x="117265" y="1191"/>
                  </a:lnTo>
                  <a:lnTo>
                    <a:pt x="122944" y="794"/>
                  </a:lnTo>
                  <a:lnTo>
                    <a:pt x="128635" y="530"/>
                  </a:lnTo>
                  <a:lnTo>
                    <a:pt x="143206" y="157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186"/>
            <p:cNvSpPr/>
            <p:nvPr/>
          </p:nvSpPr>
          <p:spPr>
            <a:xfrm>
              <a:off x="2763202" y="5430046"/>
              <a:ext cx="257176" cy="13492"/>
            </a:xfrm>
            <a:custGeom>
              <a:avLst/>
              <a:gdLst/>
              <a:ahLst/>
              <a:cxnLst/>
              <a:rect l="0" t="0" r="0" b="0"/>
              <a:pathLst>
                <a:path w="257176" h="13492">
                  <a:moveTo>
                    <a:pt x="0" y="13491"/>
                  </a:moveTo>
                  <a:lnTo>
                    <a:pt x="41733" y="13491"/>
                  </a:lnTo>
                  <a:lnTo>
                    <a:pt x="45920" y="12539"/>
                  </a:lnTo>
                  <a:lnTo>
                    <a:pt x="49663" y="10951"/>
                  </a:lnTo>
                  <a:lnTo>
                    <a:pt x="53111" y="8941"/>
                  </a:lnTo>
                  <a:lnTo>
                    <a:pt x="57315" y="7599"/>
                  </a:lnTo>
                  <a:lnTo>
                    <a:pt x="62023" y="6706"/>
                  </a:lnTo>
                  <a:lnTo>
                    <a:pt x="67066" y="6110"/>
                  </a:lnTo>
                  <a:lnTo>
                    <a:pt x="72333" y="5713"/>
                  </a:lnTo>
                  <a:lnTo>
                    <a:pt x="77749" y="5448"/>
                  </a:lnTo>
                  <a:lnTo>
                    <a:pt x="88848" y="5154"/>
                  </a:lnTo>
                  <a:lnTo>
                    <a:pt x="100130" y="5023"/>
                  </a:lnTo>
                  <a:lnTo>
                    <a:pt x="105806" y="4036"/>
                  </a:lnTo>
                  <a:lnTo>
                    <a:pt x="111495" y="2425"/>
                  </a:lnTo>
                  <a:lnTo>
                    <a:pt x="117192" y="399"/>
                  </a:lnTo>
                  <a:lnTo>
                    <a:pt x="122896" y="0"/>
                  </a:lnTo>
                  <a:lnTo>
                    <a:pt x="128603" y="687"/>
                  </a:lnTo>
                  <a:lnTo>
                    <a:pt x="134313" y="2098"/>
                  </a:lnTo>
                  <a:lnTo>
                    <a:pt x="139072" y="3038"/>
                  </a:lnTo>
                  <a:lnTo>
                    <a:pt x="143197" y="3665"/>
                  </a:lnTo>
                  <a:lnTo>
                    <a:pt x="146900" y="4083"/>
                  </a:lnTo>
                  <a:lnTo>
                    <a:pt x="151273" y="4361"/>
                  </a:lnTo>
                  <a:lnTo>
                    <a:pt x="156094" y="4547"/>
                  </a:lnTo>
                  <a:lnTo>
                    <a:pt x="171980" y="4809"/>
                  </a:lnTo>
                  <a:lnTo>
                    <a:pt x="257175" y="491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187"/>
            <p:cNvSpPr/>
            <p:nvPr/>
          </p:nvSpPr>
          <p:spPr>
            <a:xfrm>
              <a:off x="3054667" y="5280670"/>
              <a:ext cx="231411" cy="281653"/>
            </a:xfrm>
            <a:custGeom>
              <a:avLst/>
              <a:gdLst/>
              <a:ahLst/>
              <a:cxnLst/>
              <a:rect l="0" t="0" r="0" b="0"/>
              <a:pathLst>
                <a:path w="231411" h="281653">
                  <a:moveTo>
                    <a:pt x="0" y="25707"/>
                  </a:moveTo>
                  <a:lnTo>
                    <a:pt x="15600" y="25707"/>
                  </a:lnTo>
                  <a:lnTo>
                    <a:pt x="18998" y="23167"/>
                  </a:lnTo>
                  <a:lnTo>
                    <a:pt x="21238" y="21157"/>
                  </a:lnTo>
                  <a:lnTo>
                    <a:pt x="24636" y="19816"/>
                  </a:lnTo>
                  <a:lnTo>
                    <a:pt x="28806" y="18922"/>
                  </a:lnTo>
                  <a:lnTo>
                    <a:pt x="33492" y="18326"/>
                  </a:lnTo>
                  <a:lnTo>
                    <a:pt x="38520" y="16977"/>
                  </a:lnTo>
                  <a:lnTo>
                    <a:pt x="43778" y="15124"/>
                  </a:lnTo>
                  <a:lnTo>
                    <a:pt x="49188" y="12937"/>
                  </a:lnTo>
                  <a:lnTo>
                    <a:pt x="54699" y="11479"/>
                  </a:lnTo>
                  <a:lnTo>
                    <a:pt x="60279" y="10507"/>
                  </a:lnTo>
                  <a:lnTo>
                    <a:pt x="65903" y="9859"/>
                  </a:lnTo>
                  <a:lnTo>
                    <a:pt x="72510" y="8474"/>
                  </a:lnTo>
                  <a:lnTo>
                    <a:pt x="79773" y="6598"/>
                  </a:lnTo>
                  <a:lnTo>
                    <a:pt x="87472" y="4396"/>
                  </a:lnTo>
                  <a:lnTo>
                    <a:pt x="94510" y="2927"/>
                  </a:lnTo>
                  <a:lnTo>
                    <a:pt x="101106" y="1948"/>
                  </a:lnTo>
                  <a:lnTo>
                    <a:pt x="107409" y="1295"/>
                  </a:lnTo>
                  <a:lnTo>
                    <a:pt x="113516" y="860"/>
                  </a:lnTo>
                  <a:lnTo>
                    <a:pt x="119492" y="570"/>
                  </a:lnTo>
                  <a:lnTo>
                    <a:pt x="131213" y="247"/>
                  </a:lnTo>
                  <a:lnTo>
                    <a:pt x="177156" y="0"/>
                  </a:lnTo>
                  <a:lnTo>
                    <a:pt x="181922" y="949"/>
                  </a:lnTo>
                  <a:lnTo>
                    <a:pt x="186051" y="2534"/>
                  </a:lnTo>
                  <a:lnTo>
                    <a:pt x="189757" y="4543"/>
                  </a:lnTo>
                  <a:lnTo>
                    <a:pt x="194132" y="5883"/>
                  </a:lnTo>
                  <a:lnTo>
                    <a:pt x="198954" y="6776"/>
                  </a:lnTo>
                  <a:lnTo>
                    <a:pt x="204074" y="7372"/>
                  </a:lnTo>
                  <a:lnTo>
                    <a:pt x="208439" y="8721"/>
                  </a:lnTo>
                  <a:lnTo>
                    <a:pt x="212302" y="10573"/>
                  </a:lnTo>
                  <a:lnTo>
                    <a:pt x="219134" y="14219"/>
                  </a:lnTo>
                  <a:lnTo>
                    <a:pt x="225345" y="15838"/>
                  </a:lnTo>
                  <a:lnTo>
                    <a:pt x="227383" y="17223"/>
                  </a:lnTo>
                  <a:lnTo>
                    <a:pt x="228741" y="19099"/>
                  </a:lnTo>
                  <a:lnTo>
                    <a:pt x="230250" y="23722"/>
                  </a:lnTo>
                  <a:lnTo>
                    <a:pt x="230921" y="28953"/>
                  </a:lnTo>
                  <a:lnTo>
                    <a:pt x="231219" y="36992"/>
                  </a:lnTo>
                  <a:lnTo>
                    <a:pt x="231410" y="57675"/>
                  </a:lnTo>
                  <a:lnTo>
                    <a:pt x="230473" y="62260"/>
                  </a:lnTo>
                  <a:lnTo>
                    <a:pt x="226893" y="69893"/>
                  </a:lnTo>
                  <a:lnTo>
                    <a:pt x="224604" y="75167"/>
                  </a:lnTo>
                  <a:lnTo>
                    <a:pt x="222126" y="81540"/>
                  </a:lnTo>
                  <a:lnTo>
                    <a:pt x="219522" y="88647"/>
                  </a:lnTo>
                  <a:lnTo>
                    <a:pt x="216833" y="95289"/>
                  </a:lnTo>
                  <a:lnTo>
                    <a:pt x="214088" y="101623"/>
                  </a:lnTo>
                  <a:lnTo>
                    <a:pt x="208498" y="113740"/>
                  </a:lnTo>
                  <a:lnTo>
                    <a:pt x="194297" y="142793"/>
                  </a:lnTo>
                  <a:lnTo>
                    <a:pt x="192396" y="148531"/>
                  </a:lnTo>
                  <a:lnTo>
                    <a:pt x="191129" y="154262"/>
                  </a:lnTo>
                  <a:lnTo>
                    <a:pt x="190284" y="159988"/>
                  </a:lnTo>
                  <a:lnTo>
                    <a:pt x="189721" y="165710"/>
                  </a:lnTo>
                  <a:lnTo>
                    <a:pt x="189346" y="171430"/>
                  </a:lnTo>
                  <a:lnTo>
                    <a:pt x="189096" y="177148"/>
                  </a:lnTo>
                  <a:lnTo>
                    <a:pt x="187976" y="182866"/>
                  </a:lnTo>
                  <a:lnTo>
                    <a:pt x="186278" y="188582"/>
                  </a:lnTo>
                  <a:lnTo>
                    <a:pt x="184193" y="194298"/>
                  </a:lnTo>
                  <a:lnTo>
                    <a:pt x="181850" y="200013"/>
                  </a:lnTo>
                  <a:lnTo>
                    <a:pt x="179336" y="205729"/>
                  </a:lnTo>
                  <a:lnTo>
                    <a:pt x="176707" y="211444"/>
                  </a:lnTo>
                  <a:lnTo>
                    <a:pt x="174955" y="217159"/>
                  </a:lnTo>
                  <a:lnTo>
                    <a:pt x="173787" y="222875"/>
                  </a:lnTo>
                  <a:lnTo>
                    <a:pt x="173008" y="228589"/>
                  </a:lnTo>
                  <a:lnTo>
                    <a:pt x="172489" y="233352"/>
                  </a:lnTo>
                  <a:lnTo>
                    <a:pt x="171912" y="241184"/>
                  </a:lnTo>
                  <a:lnTo>
                    <a:pt x="171655" y="250379"/>
                  </a:lnTo>
                  <a:lnTo>
                    <a:pt x="171587" y="255499"/>
                  </a:lnTo>
                  <a:lnTo>
                    <a:pt x="172493" y="258912"/>
                  </a:lnTo>
                  <a:lnTo>
                    <a:pt x="174051" y="261187"/>
                  </a:lnTo>
                  <a:lnTo>
                    <a:pt x="176041" y="262704"/>
                  </a:lnTo>
                  <a:lnTo>
                    <a:pt x="177368" y="264667"/>
                  </a:lnTo>
                  <a:lnTo>
                    <a:pt x="179790" y="273337"/>
                  </a:lnTo>
                  <a:lnTo>
                    <a:pt x="179919" y="273878"/>
                  </a:lnTo>
                  <a:lnTo>
                    <a:pt x="180014" y="281652"/>
                  </a:lnTo>
                  <a:lnTo>
                    <a:pt x="180022" y="27430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188"/>
            <p:cNvSpPr/>
            <p:nvPr/>
          </p:nvSpPr>
          <p:spPr>
            <a:xfrm>
              <a:off x="3131851" y="5332099"/>
              <a:ext cx="265717" cy="85722"/>
            </a:xfrm>
            <a:custGeom>
              <a:avLst/>
              <a:gdLst/>
              <a:ahLst/>
              <a:cxnLst/>
              <a:rect l="0" t="0" r="0" b="0"/>
              <a:pathLst>
                <a:path w="265717" h="85722">
                  <a:moveTo>
                    <a:pt x="8541" y="85721"/>
                  </a:moveTo>
                  <a:lnTo>
                    <a:pt x="1160" y="85721"/>
                  </a:lnTo>
                  <a:lnTo>
                    <a:pt x="763" y="84768"/>
                  </a:lnTo>
                  <a:lnTo>
                    <a:pt x="498" y="83181"/>
                  </a:lnTo>
                  <a:lnTo>
                    <a:pt x="322" y="81170"/>
                  </a:lnTo>
                  <a:lnTo>
                    <a:pt x="204" y="78877"/>
                  </a:lnTo>
                  <a:lnTo>
                    <a:pt x="73" y="73789"/>
                  </a:lnTo>
                  <a:lnTo>
                    <a:pt x="0" y="65569"/>
                  </a:lnTo>
                  <a:lnTo>
                    <a:pt x="942" y="62762"/>
                  </a:lnTo>
                  <a:lnTo>
                    <a:pt x="2522" y="59937"/>
                  </a:lnTo>
                  <a:lnTo>
                    <a:pt x="4529" y="57102"/>
                  </a:lnTo>
                  <a:lnTo>
                    <a:pt x="6819" y="54259"/>
                  </a:lnTo>
                  <a:lnTo>
                    <a:pt x="9298" y="51411"/>
                  </a:lnTo>
                  <a:lnTo>
                    <a:pt x="11903" y="48560"/>
                  </a:lnTo>
                  <a:lnTo>
                    <a:pt x="17338" y="42852"/>
                  </a:lnTo>
                  <a:lnTo>
                    <a:pt x="20120" y="39997"/>
                  </a:lnTo>
                  <a:lnTo>
                    <a:pt x="23880" y="37141"/>
                  </a:lnTo>
                  <a:lnTo>
                    <a:pt x="28292" y="34284"/>
                  </a:lnTo>
                  <a:lnTo>
                    <a:pt x="33138" y="31427"/>
                  </a:lnTo>
                  <a:lnTo>
                    <a:pt x="38274" y="29523"/>
                  </a:lnTo>
                  <a:lnTo>
                    <a:pt x="43603" y="28253"/>
                  </a:lnTo>
                  <a:lnTo>
                    <a:pt x="49061" y="27406"/>
                  </a:lnTo>
                  <a:lnTo>
                    <a:pt x="54604" y="25889"/>
                  </a:lnTo>
                  <a:lnTo>
                    <a:pt x="60205" y="23926"/>
                  </a:lnTo>
                  <a:lnTo>
                    <a:pt x="65844" y="21664"/>
                  </a:lnTo>
                  <a:lnTo>
                    <a:pt x="71508" y="19204"/>
                  </a:lnTo>
                  <a:lnTo>
                    <a:pt x="82881" y="13930"/>
                  </a:lnTo>
                  <a:lnTo>
                    <a:pt x="99994" y="5606"/>
                  </a:lnTo>
                  <a:lnTo>
                    <a:pt x="106657" y="3736"/>
                  </a:lnTo>
                  <a:lnTo>
                    <a:pt x="113957" y="2489"/>
                  </a:lnTo>
                  <a:lnTo>
                    <a:pt x="121681" y="1658"/>
                  </a:lnTo>
                  <a:lnTo>
                    <a:pt x="128735" y="1104"/>
                  </a:lnTo>
                  <a:lnTo>
                    <a:pt x="135343" y="734"/>
                  </a:lnTo>
                  <a:lnTo>
                    <a:pt x="147765" y="324"/>
                  </a:lnTo>
                  <a:lnTo>
                    <a:pt x="173802" y="60"/>
                  </a:lnTo>
                  <a:lnTo>
                    <a:pt x="219634" y="0"/>
                  </a:lnTo>
                  <a:lnTo>
                    <a:pt x="225470" y="951"/>
                  </a:lnTo>
                  <a:lnTo>
                    <a:pt x="231265" y="2537"/>
                  </a:lnTo>
                  <a:lnTo>
                    <a:pt x="237034" y="4548"/>
                  </a:lnTo>
                  <a:lnTo>
                    <a:pt x="241832" y="5887"/>
                  </a:lnTo>
                  <a:lnTo>
                    <a:pt x="249703" y="7377"/>
                  </a:lnTo>
                  <a:lnTo>
                    <a:pt x="256377" y="8038"/>
                  </a:lnTo>
                  <a:lnTo>
                    <a:pt x="265716" y="856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189"/>
            <p:cNvSpPr/>
            <p:nvPr/>
          </p:nvSpPr>
          <p:spPr>
            <a:xfrm>
              <a:off x="1820228" y="5134927"/>
              <a:ext cx="1851659" cy="814386"/>
            </a:xfrm>
            <a:custGeom>
              <a:avLst/>
              <a:gdLst/>
              <a:ahLst/>
              <a:cxnLst/>
              <a:rect l="0" t="0" r="0" b="0"/>
              <a:pathLst>
                <a:path w="1851659" h="814386">
                  <a:moveTo>
                    <a:pt x="1817369" y="8573"/>
                  </a:moveTo>
                  <a:lnTo>
                    <a:pt x="1804350" y="8573"/>
                  </a:lnTo>
                  <a:lnTo>
                    <a:pt x="1802022" y="7620"/>
                  </a:lnTo>
                  <a:lnTo>
                    <a:pt x="1794195" y="2681"/>
                  </a:lnTo>
                  <a:lnTo>
                    <a:pt x="1788654" y="1192"/>
                  </a:lnTo>
                  <a:lnTo>
                    <a:pt x="1733431" y="2"/>
                  </a:lnTo>
                  <a:lnTo>
                    <a:pt x="1680119" y="0"/>
                  </a:lnTo>
                  <a:lnTo>
                    <a:pt x="1670326" y="2540"/>
                  </a:lnTo>
                  <a:lnTo>
                    <a:pt x="1659624" y="5892"/>
                  </a:lnTo>
                  <a:lnTo>
                    <a:pt x="1619021" y="8337"/>
                  </a:lnTo>
                  <a:lnTo>
                    <a:pt x="1594134" y="9455"/>
                  </a:lnTo>
                  <a:lnTo>
                    <a:pt x="1538701" y="19152"/>
                  </a:lnTo>
                  <a:lnTo>
                    <a:pt x="1505572" y="24420"/>
                  </a:lnTo>
                  <a:lnTo>
                    <a:pt x="1458692" y="28087"/>
                  </a:lnTo>
                  <a:lnTo>
                    <a:pt x="1432012" y="32452"/>
                  </a:lnTo>
                  <a:lnTo>
                    <a:pt x="1380207" y="34129"/>
                  </a:lnTo>
                  <a:lnTo>
                    <a:pt x="1362090" y="35170"/>
                  </a:lnTo>
                  <a:lnTo>
                    <a:pt x="1308234" y="41662"/>
                  </a:lnTo>
                  <a:lnTo>
                    <a:pt x="1258303" y="42705"/>
                  </a:lnTo>
                  <a:lnTo>
                    <a:pt x="1184589" y="42853"/>
                  </a:lnTo>
                  <a:lnTo>
                    <a:pt x="1133565" y="49647"/>
                  </a:lnTo>
                  <a:lnTo>
                    <a:pt x="1082126" y="51200"/>
                  </a:lnTo>
                  <a:lnTo>
                    <a:pt x="965471" y="51432"/>
                  </a:lnTo>
                  <a:lnTo>
                    <a:pt x="911176" y="58220"/>
                  </a:lnTo>
                  <a:lnTo>
                    <a:pt x="859306" y="59772"/>
                  </a:lnTo>
                  <a:lnTo>
                    <a:pt x="814228" y="62501"/>
                  </a:lnTo>
                  <a:lnTo>
                    <a:pt x="757216" y="68732"/>
                  </a:lnTo>
                  <a:lnTo>
                    <a:pt x="700084" y="75856"/>
                  </a:lnTo>
                  <a:lnTo>
                    <a:pt x="647181" y="86307"/>
                  </a:lnTo>
                  <a:lnTo>
                    <a:pt x="592237" y="94198"/>
                  </a:lnTo>
                  <a:lnTo>
                    <a:pt x="541480" y="101540"/>
                  </a:lnTo>
                  <a:lnTo>
                    <a:pt x="488065" y="112020"/>
                  </a:lnTo>
                  <a:lnTo>
                    <a:pt x="456714" y="117646"/>
                  </a:lnTo>
                  <a:lnTo>
                    <a:pt x="405900" y="125595"/>
                  </a:lnTo>
                  <a:lnTo>
                    <a:pt x="340534" y="135197"/>
                  </a:lnTo>
                  <a:lnTo>
                    <a:pt x="310448" y="139118"/>
                  </a:lnTo>
                  <a:lnTo>
                    <a:pt x="283436" y="143773"/>
                  </a:lnTo>
                  <a:lnTo>
                    <a:pt x="257336" y="147692"/>
                  </a:lnTo>
                  <a:lnTo>
                    <a:pt x="205753" y="160509"/>
                  </a:lnTo>
                  <a:lnTo>
                    <a:pt x="189553" y="162778"/>
                  </a:lnTo>
                  <a:lnTo>
                    <a:pt x="132784" y="178437"/>
                  </a:lnTo>
                  <a:lnTo>
                    <a:pt x="114696" y="184104"/>
                  </a:lnTo>
                  <a:lnTo>
                    <a:pt x="88316" y="194789"/>
                  </a:lnTo>
                  <a:lnTo>
                    <a:pt x="80209" y="197063"/>
                  </a:lnTo>
                  <a:lnTo>
                    <a:pt x="65886" y="203699"/>
                  </a:lnTo>
                  <a:lnTo>
                    <a:pt x="52031" y="214474"/>
                  </a:lnTo>
                  <a:lnTo>
                    <a:pt x="40122" y="225774"/>
                  </a:lnTo>
                  <a:lnTo>
                    <a:pt x="31466" y="238875"/>
                  </a:lnTo>
                  <a:lnTo>
                    <a:pt x="28272" y="249360"/>
                  </a:lnTo>
                  <a:lnTo>
                    <a:pt x="25900" y="260369"/>
                  </a:lnTo>
                  <a:lnTo>
                    <a:pt x="16616" y="282959"/>
                  </a:lnTo>
                  <a:lnTo>
                    <a:pt x="13935" y="288652"/>
                  </a:lnTo>
                  <a:lnTo>
                    <a:pt x="10955" y="302597"/>
                  </a:lnTo>
                  <a:lnTo>
                    <a:pt x="9278" y="326514"/>
                  </a:lnTo>
                  <a:lnTo>
                    <a:pt x="7933" y="343237"/>
                  </a:lnTo>
                  <a:lnTo>
                    <a:pt x="4160" y="360195"/>
                  </a:lnTo>
                  <a:lnTo>
                    <a:pt x="1848" y="377257"/>
                  </a:lnTo>
                  <a:lnTo>
                    <a:pt x="821" y="394365"/>
                  </a:lnTo>
                  <a:lnTo>
                    <a:pt x="364" y="411493"/>
                  </a:lnTo>
                  <a:lnTo>
                    <a:pt x="0" y="528136"/>
                  </a:lnTo>
                  <a:lnTo>
                    <a:pt x="5079" y="542385"/>
                  </a:lnTo>
                  <a:lnTo>
                    <a:pt x="13569" y="561391"/>
                  </a:lnTo>
                  <a:lnTo>
                    <a:pt x="18625" y="575596"/>
                  </a:lnTo>
                  <a:lnTo>
                    <a:pt x="28867" y="597462"/>
                  </a:lnTo>
                  <a:lnTo>
                    <a:pt x="40062" y="619173"/>
                  </a:lnTo>
                  <a:lnTo>
                    <a:pt x="54299" y="641278"/>
                  </a:lnTo>
                  <a:lnTo>
                    <a:pt x="62866" y="653030"/>
                  </a:lnTo>
                  <a:lnTo>
                    <a:pt x="71120" y="659488"/>
                  </a:lnTo>
                  <a:lnTo>
                    <a:pt x="114398" y="682920"/>
                  </a:lnTo>
                  <a:lnTo>
                    <a:pt x="167404" y="705802"/>
                  </a:lnTo>
                  <a:lnTo>
                    <a:pt x="227376" y="731520"/>
                  </a:lnTo>
                  <a:lnTo>
                    <a:pt x="242025" y="734695"/>
                  </a:lnTo>
                  <a:lnTo>
                    <a:pt x="266338" y="739022"/>
                  </a:lnTo>
                  <a:lnTo>
                    <a:pt x="324019" y="751997"/>
                  </a:lnTo>
                  <a:lnTo>
                    <a:pt x="350957" y="756214"/>
                  </a:lnTo>
                  <a:lnTo>
                    <a:pt x="369340" y="759958"/>
                  </a:lnTo>
                  <a:lnTo>
                    <a:pt x="418830" y="767109"/>
                  </a:lnTo>
                  <a:lnTo>
                    <a:pt x="472078" y="770944"/>
                  </a:lnTo>
                  <a:lnTo>
                    <a:pt x="528714" y="771449"/>
                  </a:lnTo>
                  <a:lnTo>
                    <a:pt x="940504" y="771525"/>
                  </a:lnTo>
                  <a:lnTo>
                    <a:pt x="987644" y="776076"/>
                  </a:lnTo>
                  <a:lnTo>
                    <a:pt x="1042038" y="779303"/>
                  </a:lnTo>
                  <a:lnTo>
                    <a:pt x="1095116" y="779941"/>
                  </a:lnTo>
                  <a:lnTo>
                    <a:pt x="1231693" y="780095"/>
                  </a:lnTo>
                  <a:lnTo>
                    <a:pt x="1296249" y="786882"/>
                  </a:lnTo>
                  <a:lnTo>
                    <a:pt x="1347402" y="788317"/>
                  </a:lnTo>
                  <a:lnTo>
                    <a:pt x="1394195" y="795444"/>
                  </a:lnTo>
                  <a:lnTo>
                    <a:pt x="1451574" y="804262"/>
                  </a:lnTo>
                  <a:lnTo>
                    <a:pt x="1501969" y="812396"/>
                  </a:lnTo>
                  <a:lnTo>
                    <a:pt x="1552813" y="814213"/>
                  </a:lnTo>
                  <a:lnTo>
                    <a:pt x="1625436" y="814385"/>
                  </a:lnTo>
                  <a:lnTo>
                    <a:pt x="1637133" y="811846"/>
                  </a:lnTo>
                  <a:lnTo>
                    <a:pt x="1648681" y="808496"/>
                  </a:lnTo>
                  <a:lnTo>
                    <a:pt x="1664941" y="805656"/>
                  </a:lnTo>
                  <a:lnTo>
                    <a:pt x="1691478" y="791263"/>
                  </a:lnTo>
                  <a:lnTo>
                    <a:pt x="1717268" y="773407"/>
                  </a:lnTo>
                  <a:lnTo>
                    <a:pt x="1727913" y="758959"/>
                  </a:lnTo>
                  <a:lnTo>
                    <a:pt x="1742584" y="737011"/>
                  </a:lnTo>
                  <a:lnTo>
                    <a:pt x="1747510" y="731371"/>
                  </a:lnTo>
                  <a:lnTo>
                    <a:pt x="1750794" y="725705"/>
                  </a:lnTo>
                  <a:lnTo>
                    <a:pt x="1758604" y="702926"/>
                  </a:lnTo>
                  <a:lnTo>
                    <a:pt x="1771813" y="673415"/>
                  </a:lnTo>
                  <a:lnTo>
                    <a:pt x="1779318" y="650381"/>
                  </a:lnTo>
                  <a:lnTo>
                    <a:pt x="1782917" y="625458"/>
                  </a:lnTo>
                  <a:lnTo>
                    <a:pt x="1787135" y="608499"/>
                  </a:lnTo>
                  <a:lnTo>
                    <a:pt x="1792184" y="591437"/>
                  </a:lnTo>
                  <a:lnTo>
                    <a:pt x="1797603" y="573376"/>
                  </a:lnTo>
                  <a:lnTo>
                    <a:pt x="1803186" y="552649"/>
                  </a:lnTo>
                  <a:lnTo>
                    <a:pt x="1806303" y="533277"/>
                  </a:lnTo>
                  <a:lnTo>
                    <a:pt x="1808641" y="514189"/>
                  </a:lnTo>
                  <a:lnTo>
                    <a:pt x="1812855" y="493006"/>
                  </a:lnTo>
                  <a:lnTo>
                    <a:pt x="1820583" y="459660"/>
                  </a:lnTo>
                  <a:lnTo>
                    <a:pt x="1823560" y="437021"/>
                  </a:lnTo>
                  <a:lnTo>
                    <a:pt x="1825835" y="414259"/>
                  </a:lnTo>
                  <a:lnTo>
                    <a:pt x="1830022" y="391443"/>
                  </a:lnTo>
                  <a:lnTo>
                    <a:pt x="1835058" y="368602"/>
                  </a:lnTo>
                  <a:lnTo>
                    <a:pt x="1839518" y="345751"/>
                  </a:lnTo>
                  <a:lnTo>
                    <a:pt x="1841501" y="322895"/>
                  </a:lnTo>
                  <a:lnTo>
                    <a:pt x="1844921" y="300036"/>
                  </a:lnTo>
                  <a:lnTo>
                    <a:pt x="1848665" y="277177"/>
                  </a:lnTo>
                  <a:lnTo>
                    <a:pt x="1850328" y="254317"/>
                  </a:lnTo>
                  <a:lnTo>
                    <a:pt x="1851068" y="231458"/>
                  </a:lnTo>
                  <a:lnTo>
                    <a:pt x="1851581" y="175260"/>
                  </a:lnTo>
                  <a:lnTo>
                    <a:pt x="1851658" y="84578"/>
                  </a:lnTo>
                  <a:lnTo>
                    <a:pt x="1849119" y="70610"/>
                  </a:lnTo>
                  <a:lnTo>
                    <a:pt x="1844874" y="54577"/>
                  </a:lnTo>
                  <a:lnTo>
                    <a:pt x="1844278" y="50672"/>
                  </a:lnTo>
                  <a:lnTo>
                    <a:pt x="1841076" y="43793"/>
                  </a:lnTo>
                  <a:lnTo>
                    <a:pt x="1828534" y="28698"/>
                  </a:lnTo>
                  <a:lnTo>
                    <a:pt x="1809295" y="9076"/>
                  </a:lnTo>
                  <a:lnTo>
                    <a:pt x="1800224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graphing linear equations</a:t>
            </a:r>
          </a:p>
          <a:p>
            <a:r>
              <a:rPr lang="en-US" dirty="0" smtClean="0"/>
              <a:t>Review solving systems of equations using:</a:t>
            </a:r>
          </a:p>
          <a:p>
            <a:pPr lvl="1"/>
            <a:r>
              <a:rPr lang="en-US" dirty="0" smtClean="0"/>
              <a:t>Addition/elimination method</a:t>
            </a:r>
          </a:p>
          <a:p>
            <a:pPr lvl="1"/>
            <a:r>
              <a:rPr lang="en-US" dirty="0" smtClean="0"/>
              <a:t>Substitution method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x = 4y + 16</a:t>
            </a: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>x + 3y = - 12 </a:t>
            </a:r>
            <a:endParaRPr lang="en-US" dirty="0"/>
          </a:p>
        </p:txBody>
      </p:sp>
      <p:sp>
        <p:nvSpPr>
          <p:cNvPr id="3" name="SMARTPenAnnotation0"/>
          <p:cNvSpPr/>
          <p:nvPr/>
        </p:nvSpPr>
        <p:spPr>
          <a:xfrm>
            <a:off x="4178018" y="745807"/>
            <a:ext cx="1580666" cy="51436"/>
          </a:xfrm>
          <a:custGeom>
            <a:avLst/>
            <a:gdLst/>
            <a:ahLst/>
            <a:cxnLst/>
            <a:rect l="0" t="0" r="0" b="0"/>
            <a:pathLst>
              <a:path w="1580666" h="51436">
                <a:moveTo>
                  <a:pt x="8219" y="0"/>
                </a:moveTo>
                <a:lnTo>
                  <a:pt x="0" y="0"/>
                </a:lnTo>
                <a:lnTo>
                  <a:pt x="208323" y="0"/>
                </a:lnTo>
                <a:lnTo>
                  <a:pt x="219727" y="953"/>
                </a:lnTo>
                <a:lnTo>
                  <a:pt x="231140" y="2540"/>
                </a:lnTo>
                <a:lnTo>
                  <a:pt x="242557" y="4551"/>
                </a:lnTo>
                <a:lnTo>
                  <a:pt x="254932" y="5891"/>
                </a:lnTo>
                <a:lnTo>
                  <a:pt x="281382" y="7381"/>
                </a:lnTo>
                <a:lnTo>
                  <a:pt x="318497" y="8219"/>
                </a:lnTo>
                <a:lnTo>
                  <a:pt x="400094" y="8542"/>
                </a:lnTo>
                <a:lnTo>
                  <a:pt x="414249" y="9504"/>
                </a:lnTo>
                <a:lnTo>
                  <a:pt x="428448" y="11099"/>
                </a:lnTo>
                <a:lnTo>
                  <a:pt x="442677" y="13114"/>
                </a:lnTo>
                <a:lnTo>
                  <a:pt x="456925" y="14458"/>
                </a:lnTo>
                <a:lnTo>
                  <a:pt x="485457" y="15951"/>
                </a:lnTo>
                <a:lnTo>
                  <a:pt x="500685" y="17301"/>
                </a:lnTo>
                <a:lnTo>
                  <a:pt x="516552" y="19154"/>
                </a:lnTo>
                <a:lnTo>
                  <a:pt x="532845" y="21342"/>
                </a:lnTo>
                <a:lnTo>
                  <a:pt x="548470" y="22800"/>
                </a:lnTo>
                <a:lnTo>
                  <a:pt x="563649" y="23773"/>
                </a:lnTo>
                <a:lnTo>
                  <a:pt x="607766" y="25141"/>
                </a:lnTo>
                <a:lnTo>
                  <a:pt x="801410" y="25715"/>
                </a:lnTo>
                <a:lnTo>
                  <a:pt x="817048" y="26668"/>
                </a:lnTo>
                <a:lnTo>
                  <a:pt x="833188" y="28256"/>
                </a:lnTo>
                <a:lnTo>
                  <a:pt x="849663" y="30267"/>
                </a:lnTo>
                <a:lnTo>
                  <a:pt x="866362" y="31608"/>
                </a:lnTo>
                <a:lnTo>
                  <a:pt x="900156" y="33098"/>
                </a:lnTo>
                <a:lnTo>
                  <a:pt x="946761" y="33937"/>
                </a:lnTo>
                <a:lnTo>
                  <a:pt x="962526" y="33102"/>
                </a:lnTo>
                <a:lnTo>
                  <a:pt x="978751" y="31593"/>
                </a:lnTo>
                <a:lnTo>
                  <a:pt x="995283" y="29635"/>
                </a:lnTo>
                <a:lnTo>
                  <a:pt x="1012019" y="28329"/>
                </a:lnTo>
                <a:lnTo>
                  <a:pt x="1045855" y="26878"/>
                </a:lnTo>
                <a:lnTo>
                  <a:pt x="1062879" y="27444"/>
                </a:lnTo>
                <a:lnTo>
                  <a:pt x="1079943" y="28773"/>
                </a:lnTo>
                <a:lnTo>
                  <a:pt x="1097034" y="30612"/>
                </a:lnTo>
                <a:lnTo>
                  <a:pt x="1114143" y="31838"/>
                </a:lnTo>
                <a:lnTo>
                  <a:pt x="1148394" y="33200"/>
                </a:lnTo>
                <a:lnTo>
                  <a:pt x="1199806" y="33967"/>
                </a:lnTo>
                <a:lnTo>
                  <a:pt x="1251234" y="34194"/>
                </a:lnTo>
                <a:lnTo>
                  <a:pt x="1267426" y="35179"/>
                </a:lnTo>
                <a:lnTo>
                  <a:pt x="1282983" y="36788"/>
                </a:lnTo>
                <a:lnTo>
                  <a:pt x="1298117" y="38813"/>
                </a:lnTo>
                <a:lnTo>
                  <a:pt x="1313921" y="40163"/>
                </a:lnTo>
                <a:lnTo>
                  <a:pt x="1346721" y="41663"/>
                </a:lnTo>
                <a:lnTo>
                  <a:pt x="1388215" y="42507"/>
                </a:lnTo>
                <a:lnTo>
                  <a:pt x="1497709" y="42853"/>
                </a:lnTo>
                <a:lnTo>
                  <a:pt x="1506990" y="43809"/>
                </a:lnTo>
                <a:lnTo>
                  <a:pt x="1516035" y="45398"/>
                </a:lnTo>
                <a:lnTo>
                  <a:pt x="1524922" y="47411"/>
                </a:lnTo>
                <a:lnTo>
                  <a:pt x="1532752" y="48752"/>
                </a:lnTo>
                <a:lnTo>
                  <a:pt x="1546532" y="50243"/>
                </a:lnTo>
                <a:lnTo>
                  <a:pt x="1580665" y="51414"/>
                </a:lnTo>
                <a:lnTo>
                  <a:pt x="1568414" y="514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"/>
          <p:cNvSpPr/>
          <p:nvPr/>
        </p:nvSpPr>
        <p:spPr>
          <a:xfrm>
            <a:off x="3235881" y="1405890"/>
            <a:ext cx="410290" cy="25718"/>
          </a:xfrm>
          <a:custGeom>
            <a:avLst/>
            <a:gdLst/>
            <a:ahLst/>
            <a:cxnLst/>
            <a:rect l="0" t="0" r="0" b="0"/>
            <a:pathLst>
              <a:path w="410290" h="25718">
                <a:moveTo>
                  <a:pt x="7381" y="25717"/>
                </a:moveTo>
                <a:lnTo>
                  <a:pt x="7381" y="17249"/>
                </a:lnTo>
                <a:lnTo>
                  <a:pt x="4841" y="19731"/>
                </a:lnTo>
                <a:lnTo>
                  <a:pt x="0" y="24535"/>
                </a:lnTo>
                <a:lnTo>
                  <a:pt x="555" y="24929"/>
                </a:lnTo>
                <a:lnTo>
                  <a:pt x="6294" y="25613"/>
                </a:lnTo>
                <a:lnTo>
                  <a:pt x="25888" y="25703"/>
                </a:lnTo>
                <a:lnTo>
                  <a:pt x="31149" y="25708"/>
                </a:lnTo>
                <a:lnTo>
                  <a:pt x="36561" y="24759"/>
                </a:lnTo>
                <a:lnTo>
                  <a:pt x="42075" y="23173"/>
                </a:lnTo>
                <a:lnTo>
                  <a:pt x="47655" y="21164"/>
                </a:lnTo>
                <a:lnTo>
                  <a:pt x="54233" y="19824"/>
                </a:lnTo>
                <a:lnTo>
                  <a:pt x="61475" y="18931"/>
                </a:lnTo>
                <a:lnTo>
                  <a:pt x="69162" y="18335"/>
                </a:lnTo>
                <a:lnTo>
                  <a:pt x="77143" y="17938"/>
                </a:lnTo>
                <a:lnTo>
                  <a:pt x="93632" y="17497"/>
                </a:lnTo>
                <a:lnTo>
                  <a:pt x="102981" y="16427"/>
                </a:lnTo>
                <a:lnTo>
                  <a:pt x="113025" y="14761"/>
                </a:lnTo>
                <a:lnTo>
                  <a:pt x="123530" y="12698"/>
                </a:lnTo>
                <a:lnTo>
                  <a:pt x="135296" y="11323"/>
                </a:lnTo>
                <a:lnTo>
                  <a:pt x="147903" y="10406"/>
                </a:lnTo>
                <a:lnTo>
                  <a:pt x="172705" y="9387"/>
                </a:lnTo>
                <a:lnTo>
                  <a:pt x="193253" y="8934"/>
                </a:lnTo>
                <a:lnTo>
                  <a:pt x="204638" y="7861"/>
                </a:lnTo>
                <a:lnTo>
                  <a:pt x="216991" y="6193"/>
                </a:lnTo>
                <a:lnTo>
                  <a:pt x="229988" y="4129"/>
                </a:lnTo>
                <a:lnTo>
                  <a:pt x="242463" y="2752"/>
                </a:lnTo>
                <a:lnTo>
                  <a:pt x="254590" y="1835"/>
                </a:lnTo>
                <a:lnTo>
                  <a:pt x="277272" y="815"/>
                </a:lnTo>
                <a:lnTo>
                  <a:pt x="306106" y="241"/>
                </a:lnTo>
                <a:lnTo>
                  <a:pt x="394259" y="0"/>
                </a:lnTo>
                <a:lnTo>
                  <a:pt x="396745" y="953"/>
                </a:lnTo>
                <a:lnTo>
                  <a:pt x="398402" y="2540"/>
                </a:lnTo>
                <a:lnTo>
                  <a:pt x="399506" y="4551"/>
                </a:lnTo>
                <a:lnTo>
                  <a:pt x="401195" y="5891"/>
                </a:lnTo>
                <a:lnTo>
                  <a:pt x="403274" y="6785"/>
                </a:lnTo>
                <a:lnTo>
                  <a:pt x="410289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"/>
          <p:cNvSpPr/>
          <p:nvPr/>
        </p:nvSpPr>
        <p:spPr>
          <a:xfrm>
            <a:off x="2086079" y="1861424"/>
            <a:ext cx="257072" cy="315991"/>
          </a:xfrm>
          <a:custGeom>
            <a:avLst/>
            <a:gdLst/>
            <a:ahLst/>
            <a:cxnLst/>
            <a:rect l="0" t="0" r="0" b="0"/>
            <a:pathLst>
              <a:path w="257072" h="315991">
                <a:moveTo>
                  <a:pt x="8468" y="7381"/>
                </a:moveTo>
                <a:lnTo>
                  <a:pt x="8468" y="2830"/>
                </a:lnTo>
                <a:lnTo>
                  <a:pt x="7515" y="1489"/>
                </a:lnTo>
                <a:lnTo>
                  <a:pt x="5928" y="596"/>
                </a:lnTo>
                <a:lnTo>
                  <a:pt x="3917" y="0"/>
                </a:lnTo>
                <a:lnTo>
                  <a:pt x="2576" y="555"/>
                </a:lnTo>
                <a:lnTo>
                  <a:pt x="1683" y="1878"/>
                </a:lnTo>
                <a:lnTo>
                  <a:pt x="0" y="7059"/>
                </a:lnTo>
                <a:lnTo>
                  <a:pt x="4477" y="7285"/>
                </a:lnTo>
                <a:lnTo>
                  <a:pt x="5808" y="8270"/>
                </a:lnTo>
                <a:lnTo>
                  <a:pt x="6695" y="9878"/>
                </a:lnTo>
                <a:lnTo>
                  <a:pt x="8118" y="14753"/>
                </a:lnTo>
                <a:lnTo>
                  <a:pt x="9187" y="15153"/>
                </a:lnTo>
                <a:lnTo>
                  <a:pt x="15818" y="15848"/>
                </a:lnTo>
                <a:lnTo>
                  <a:pt x="16226" y="16835"/>
                </a:lnTo>
                <a:lnTo>
                  <a:pt x="16933" y="23325"/>
                </a:lnTo>
                <a:lnTo>
                  <a:pt x="9650" y="31801"/>
                </a:lnTo>
                <a:lnTo>
                  <a:pt x="8994" y="35061"/>
                </a:lnTo>
                <a:lnTo>
                  <a:pt x="8514" y="43630"/>
                </a:lnTo>
                <a:lnTo>
                  <a:pt x="8477" y="48937"/>
                </a:lnTo>
                <a:lnTo>
                  <a:pt x="14361" y="56829"/>
                </a:lnTo>
                <a:lnTo>
                  <a:pt x="15850" y="62060"/>
                </a:lnTo>
                <a:lnTo>
                  <a:pt x="16687" y="70360"/>
                </a:lnTo>
                <a:lnTo>
                  <a:pt x="16936" y="78852"/>
                </a:lnTo>
                <a:lnTo>
                  <a:pt x="17040" y="125040"/>
                </a:lnTo>
                <a:lnTo>
                  <a:pt x="17992" y="129635"/>
                </a:lnTo>
                <a:lnTo>
                  <a:pt x="21591" y="137281"/>
                </a:lnTo>
                <a:lnTo>
                  <a:pt x="23825" y="146394"/>
                </a:lnTo>
                <a:lnTo>
                  <a:pt x="24421" y="151491"/>
                </a:lnTo>
                <a:lnTo>
                  <a:pt x="25771" y="156794"/>
                </a:lnTo>
                <a:lnTo>
                  <a:pt x="27623" y="162235"/>
                </a:lnTo>
                <a:lnTo>
                  <a:pt x="29811" y="167767"/>
                </a:lnTo>
                <a:lnTo>
                  <a:pt x="31269" y="173360"/>
                </a:lnTo>
                <a:lnTo>
                  <a:pt x="32241" y="178993"/>
                </a:lnTo>
                <a:lnTo>
                  <a:pt x="32889" y="184654"/>
                </a:lnTo>
                <a:lnTo>
                  <a:pt x="33321" y="190333"/>
                </a:lnTo>
                <a:lnTo>
                  <a:pt x="33609" y="196024"/>
                </a:lnTo>
                <a:lnTo>
                  <a:pt x="33930" y="207427"/>
                </a:lnTo>
                <a:lnTo>
                  <a:pt x="34072" y="218845"/>
                </a:lnTo>
                <a:lnTo>
                  <a:pt x="35062" y="224557"/>
                </a:lnTo>
                <a:lnTo>
                  <a:pt x="36675" y="230270"/>
                </a:lnTo>
                <a:lnTo>
                  <a:pt x="38702" y="235983"/>
                </a:lnTo>
                <a:lnTo>
                  <a:pt x="40956" y="244872"/>
                </a:lnTo>
                <a:lnTo>
                  <a:pt x="41556" y="248576"/>
                </a:lnTo>
                <a:lnTo>
                  <a:pt x="39684" y="257771"/>
                </a:lnTo>
                <a:lnTo>
                  <a:pt x="36629" y="267255"/>
                </a:lnTo>
                <a:lnTo>
                  <a:pt x="35272" y="274645"/>
                </a:lnTo>
                <a:lnTo>
                  <a:pt x="34507" y="284161"/>
                </a:lnTo>
                <a:lnTo>
                  <a:pt x="34281" y="293013"/>
                </a:lnTo>
                <a:lnTo>
                  <a:pt x="35201" y="295910"/>
                </a:lnTo>
                <a:lnTo>
                  <a:pt x="41575" y="305714"/>
                </a:lnTo>
                <a:lnTo>
                  <a:pt x="42407" y="306913"/>
                </a:lnTo>
                <a:lnTo>
                  <a:pt x="50108" y="314755"/>
                </a:lnTo>
                <a:lnTo>
                  <a:pt x="51299" y="315958"/>
                </a:lnTo>
                <a:lnTo>
                  <a:pt x="84500" y="315990"/>
                </a:lnTo>
                <a:lnTo>
                  <a:pt x="88684" y="315038"/>
                </a:lnTo>
                <a:lnTo>
                  <a:pt x="95872" y="311440"/>
                </a:lnTo>
                <a:lnTo>
                  <a:pt x="100075" y="310099"/>
                </a:lnTo>
                <a:lnTo>
                  <a:pt x="104782" y="309205"/>
                </a:lnTo>
                <a:lnTo>
                  <a:pt x="109824" y="308610"/>
                </a:lnTo>
                <a:lnTo>
                  <a:pt x="115092" y="308212"/>
                </a:lnTo>
                <a:lnTo>
                  <a:pt x="120508" y="307948"/>
                </a:lnTo>
                <a:lnTo>
                  <a:pt x="126024" y="307771"/>
                </a:lnTo>
                <a:lnTo>
                  <a:pt x="131606" y="306701"/>
                </a:lnTo>
                <a:lnTo>
                  <a:pt x="137232" y="305035"/>
                </a:lnTo>
                <a:lnTo>
                  <a:pt x="142888" y="302972"/>
                </a:lnTo>
                <a:lnTo>
                  <a:pt x="147612" y="301596"/>
                </a:lnTo>
                <a:lnTo>
                  <a:pt x="155400" y="300068"/>
                </a:lnTo>
                <a:lnTo>
                  <a:pt x="159762" y="299661"/>
                </a:lnTo>
                <a:lnTo>
                  <a:pt x="164576" y="299389"/>
                </a:lnTo>
                <a:lnTo>
                  <a:pt x="175004" y="299087"/>
                </a:lnTo>
                <a:lnTo>
                  <a:pt x="218815" y="298852"/>
                </a:lnTo>
                <a:lnTo>
                  <a:pt x="255373" y="298846"/>
                </a:lnTo>
                <a:lnTo>
                  <a:pt x="255939" y="297893"/>
                </a:lnTo>
                <a:lnTo>
                  <a:pt x="257071" y="2902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"/>
          <p:cNvSpPr/>
          <p:nvPr/>
        </p:nvSpPr>
        <p:spPr>
          <a:xfrm>
            <a:off x="2274569" y="1937385"/>
            <a:ext cx="154307" cy="411426"/>
          </a:xfrm>
          <a:custGeom>
            <a:avLst/>
            <a:gdLst/>
            <a:ahLst/>
            <a:cxnLst/>
            <a:rect l="0" t="0" r="0" b="0"/>
            <a:pathLst>
              <a:path w="154307" h="411426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4551" y="11931"/>
                </a:lnTo>
                <a:lnTo>
                  <a:pt x="5892" y="15574"/>
                </a:lnTo>
                <a:lnTo>
                  <a:pt x="7381" y="24702"/>
                </a:lnTo>
                <a:lnTo>
                  <a:pt x="10583" y="35108"/>
                </a:lnTo>
                <a:lnTo>
                  <a:pt x="15181" y="46083"/>
                </a:lnTo>
                <a:lnTo>
                  <a:pt x="20400" y="57311"/>
                </a:lnTo>
                <a:lnTo>
                  <a:pt x="23355" y="68652"/>
                </a:lnTo>
                <a:lnTo>
                  <a:pt x="24667" y="80994"/>
                </a:lnTo>
                <a:lnTo>
                  <a:pt x="25018" y="88286"/>
                </a:lnTo>
                <a:lnTo>
                  <a:pt x="25251" y="96005"/>
                </a:lnTo>
                <a:lnTo>
                  <a:pt x="26359" y="104008"/>
                </a:lnTo>
                <a:lnTo>
                  <a:pt x="28050" y="112201"/>
                </a:lnTo>
                <a:lnTo>
                  <a:pt x="30131" y="120520"/>
                </a:lnTo>
                <a:lnTo>
                  <a:pt x="32470" y="128924"/>
                </a:lnTo>
                <a:lnTo>
                  <a:pt x="37609" y="145882"/>
                </a:lnTo>
                <a:lnTo>
                  <a:pt x="45857" y="171494"/>
                </a:lnTo>
                <a:lnTo>
                  <a:pt x="49621" y="180052"/>
                </a:lnTo>
                <a:lnTo>
                  <a:pt x="54036" y="188614"/>
                </a:lnTo>
                <a:lnTo>
                  <a:pt x="58884" y="197180"/>
                </a:lnTo>
                <a:lnTo>
                  <a:pt x="63069" y="205748"/>
                </a:lnTo>
                <a:lnTo>
                  <a:pt x="66811" y="214318"/>
                </a:lnTo>
                <a:lnTo>
                  <a:pt x="70258" y="222888"/>
                </a:lnTo>
                <a:lnTo>
                  <a:pt x="73509" y="230507"/>
                </a:lnTo>
                <a:lnTo>
                  <a:pt x="79661" y="244052"/>
                </a:lnTo>
                <a:lnTo>
                  <a:pt x="82635" y="251284"/>
                </a:lnTo>
                <a:lnTo>
                  <a:pt x="85570" y="258962"/>
                </a:lnTo>
                <a:lnTo>
                  <a:pt x="88479" y="266939"/>
                </a:lnTo>
                <a:lnTo>
                  <a:pt x="91372" y="274162"/>
                </a:lnTo>
                <a:lnTo>
                  <a:pt x="94252" y="280882"/>
                </a:lnTo>
                <a:lnTo>
                  <a:pt x="97125" y="287267"/>
                </a:lnTo>
                <a:lnTo>
                  <a:pt x="99993" y="294381"/>
                </a:lnTo>
                <a:lnTo>
                  <a:pt x="105719" y="309906"/>
                </a:lnTo>
                <a:lnTo>
                  <a:pt x="109532" y="317094"/>
                </a:lnTo>
                <a:lnTo>
                  <a:pt x="113979" y="323791"/>
                </a:lnTo>
                <a:lnTo>
                  <a:pt x="118849" y="330160"/>
                </a:lnTo>
                <a:lnTo>
                  <a:pt x="123048" y="336312"/>
                </a:lnTo>
                <a:lnTo>
                  <a:pt x="126799" y="342318"/>
                </a:lnTo>
                <a:lnTo>
                  <a:pt x="130253" y="348227"/>
                </a:lnTo>
                <a:lnTo>
                  <a:pt x="133508" y="354071"/>
                </a:lnTo>
                <a:lnTo>
                  <a:pt x="139665" y="365645"/>
                </a:lnTo>
                <a:lnTo>
                  <a:pt x="142640" y="370446"/>
                </a:lnTo>
                <a:lnTo>
                  <a:pt x="145576" y="374599"/>
                </a:lnTo>
                <a:lnTo>
                  <a:pt x="148486" y="378320"/>
                </a:lnTo>
                <a:lnTo>
                  <a:pt x="150426" y="382706"/>
                </a:lnTo>
                <a:lnTo>
                  <a:pt x="152581" y="392659"/>
                </a:lnTo>
                <a:lnTo>
                  <a:pt x="153794" y="404421"/>
                </a:lnTo>
                <a:lnTo>
                  <a:pt x="154301" y="411425"/>
                </a:lnTo>
                <a:lnTo>
                  <a:pt x="154306" y="40290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"/>
          <p:cNvSpPr/>
          <p:nvPr/>
        </p:nvSpPr>
        <p:spPr>
          <a:xfrm>
            <a:off x="1829197" y="1748789"/>
            <a:ext cx="196771" cy="711519"/>
          </a:xfrm>
          <a:custGeom>
            <a:avLst/>
            <a:gdLst/>
            <a:ahLst/>
            <a:cxnLst/>
            <a:rect l="0" t="0" r="0" b="0"/>
            <a:pathLst>
              <a:path w="196771" h="711519">
                <a:moveTo>
                  <a:pt x="171053" y="0"/>
                </a:moveTo>
                <a:lnTo>
                  <a:pt x="162585" y="0"/>
                </a:lnTo>
                <a:lnTo>
                  <a:pt x="157960" y="4551"/>
                </a:lnTo>
                <a:lnTo>
                  <a:pt x="150557" y="11932"/>
                </a:lnTo>
                <a:lnTo>
                  <a:pt x="145116" y="19909"/>
                </a:lnTo>
                <a:lnTo>
                  <a:pt x="139523" y="29803"/>
                </a:lnTo>
                <a:lnTo>
                  <a:pt x="133862" y="40551"/>
                </a:lnTo>
                <a:lnTo>
                  <a:pt x="130066" y="46084"/>
                </a:lnTo>
                <a:lnTo>
                  <a:pt x="125631" y="51678"/>
                </a:lnTo>
                <a:lnTo>
                  <a:pt x="120769" y="57312"/>
                </a:lnTo>
                <a:lnTo>
                  <a:pt x="116575" y="62973"/>
                </a:lnTo>
                <a:lnTo>
                  <a:pt x="112827" y="68652"/>
                </a:lnTo>
                <a:lnTo>
                  <a:pt x="109375" y="74343"/>
                </a:lnTo>
                <a:lnTo>
                  <a:pt x="100460" y="88287"/>
                </a:lnTo>
                <a:lnTo>
                  <a:pt x="79215" y="120521"/>
                </a:lnTo>
                <a:lnTo>
                  <a:pt x="74585" y="128925"/>
                </a:lnTo>
                <a:lnTo>
                  <a:pt x="70546" y="137385"/>
                </a:lnTo>
                <a:lnTo>
                  <a:pt x="66901" y="145883"/>
                </a:lnTo>
                <a:lnTo>
                  <a:pt x="62565" y="154405"/>
                </a:lnTo>
                <a:lnTo>
                  <a:pt x="57770" y="162945"/>
                </a:lnTo>
                <a:lnTo>
                  <a:pt x="52669" y="171495"/>
                </a:lnTo>
                <a:lnTo>
                  <a:pt x="48315" y="181005"/>
                </a:lnTo>
                <a:lnTo>
                  <a:pt x="44460" y="191155"/>
                </a:lnTo>
                <a:lnTo>
                  <a:pt x="31429" y="230270"/>
                </a:lnTo>
                <a:lnTo>
                  <a:pt x="28440" y="241144"/>
                </a:lnTo>
                <a:lnTo>
                  <a:pt x="25495" y="253155"/>
                </a:lnTo>
                <a:lnTo>
                  <a:pt x="22579" y="265925"/>
                </a:lnTo>
                <a:lnTo>
                  <a:pt x="16799" y="287734"/>
                </a:lnTo>
                <a:lnTo>
                  <a:pt x="12008" y="307905"/>
                </a:lnTo>
                <a:lnTo>
                  <a:pt x="9879" y="329569"/>
                </a:lnTo>
                <a:lnTo>
                  <a:pt x="8358" y="340681"/>
                </a:lnTo>
                <a:lnTo>
                  <a:pt x="6392" y="351898"/>
                </a:lnTo>
                <a:lnTo>
                  <a:pt x="4129" y="363186"/>
                </a:lnTo>
                <a:lnTo>
                  <a:pt x="2620" y="374522"/>
                </a:lnTo>
                <a:lnTo>
                  <a:pt x="1614" y="385889"/>
                </a:lnTo>
                <a:lnTo>
                  <a:pt x="497" y="407727"/>
                </a:lnTo>
                <a:lnTo>
                  <a:pt x="0" y="426957"/>
                </a:lnTo>
                <a:lnTo>
                  <a:pt x="2319" y="447569"/>
                </a:lnTo>
                <a:lnTo>
                  <a:pt x="5572" y="468477"/>
                </a:lnTo>
                <a:lnTo>
                  <a:pt x="7018" y="487295"/>
                </a:lnTo>
                <a:lnTo>
                  <a:pt x="10201" y="507723"/>
                </a:lnTo>
                <a:lnTo>
                  <a:pt x="14790" y="528550"/>
                </a:lnTo>
                <a:lnTo>
                  <a:pt x="20005" y="547331"/>
                </a:lnTo>
                <a:lnTo>
                  <a:pt x="25498" y="565204"/>
                </a:lnTo>
                <a:lnTo>
                  <a:pt x="31114" y="581720"/>
                </a:lnTo>
                <a:lnTo>
                  <a:pt x="36785" y="595410"/>
                </a:lnTo>
                <a:lnTo>
                  <a:pt x="40583" y="601728"/>
                </a:lnTo>
                <a:lnTo>
                  <a:pt x="45021" y="607844"/>
                </a:lnTo>
                <a:lnTo>
                  <a:pt x="49884" y="613827"/>
                </a:lnTo>
                <a:lnTo>
                  <a:pt x="55983" y="619721"/>
                </a:lnTo>
                <a:lnTo>
                  <a:pt x="62907" y="625555"/>
                </a:lnTo>
                <a:lnTo>
                  <a:pt x="70381" y="631349"/>
                </a:lnTo>
                <a:lnTo>
                  <a:pt x="76315" y="637117"/>
                </a:lnTo>
                <a:lnTo>
                  <a:pt x="81224" y="642867"/>
                </a:lnTo>
                <a:lnTo>
                  <a:pt x="85450" y="648606"/>
                </a:lnTo>
                <a:lnTo>
                  <a:pt x="90171" y="653384"/>
                </a:lnTo>
                <a:lnTo>
                  <a:pt x="95224" y="657522"/>
                </a:lnTo>
                <a:lnTo>
                  <a:pt x="100498" y="661233"/>
                </a:lnTo>
                <a:lnTo>
                  <a:pt x="105919" y="664660"/>
                </a:lnTo>
                <a:lnTo>
                  <a:pt x="111437" y="667897"/>
                </a:lnTo>
                <a:lnTo>
                  <a:pt x="117021" y="671007"/>
                </a:lnTo>
                <a:lnTo>
                  <a:pt x="128306" y="677003"/>
                </a:lnTo>
                <a:lnTo>
                  <a:pt x="151073" y="688614"/>
                </a:lnTo>
                <a:lnTo>
                  <a:pt x="155828" y="691486"/>
                </a:lnTo>
                <a:lnTo>
                  <a:pt x="159950" y="694353"/>
                </a:lnTo>
                <a:lnTo>
                  <a:pt x="163651" y="697217"/>
                </a:lnTo>
                <a:lnTo>
                  <a:pt x="168975" y="700079"/>
                </a:lnTo>
                <a:lnTo>
                  <a:pt x="175383" y="702940"/>
                </a:lnTo>
                <a:lnTo>
                  <a:pt x="196770" y="7115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"/>
          <p:cNvSpPr/>
          <p:nvPr/>
        </p:nvSpPr>
        <p:spPr>
          <a:xfrm>
            <a:off x="2471737" y="2117407"/>
            <a:ext cx="291346" cy="416076"/>
          </a:xfrm>
          <a:custGeom>
            <a:avLst/>
            <a:gdLst/>
            <a:ahLst/>
            <a:cxnLst/>
            <a:rect l="0" t="0" r="0" b="0"/>
            <a:pathLst>
              <a:path w="291346" h="416076">
                <a:moveTo>
                  <a:pt x="0" y="0"/>
                </a:moveTo>
                <a:lnTo>
                  <a:pt x="12770" y="0"/>
                </a:lnTo>
                <a:lnTo>
                  <a:pt x="14228" y="953"/>
                </a:lnTo>
                <a:lnTo>
                  <a:pt x="15201" y="2540"/>
                </a:lnTo>
                <a:lnTo>
                  <a:pt x="15849" y="4551"/>
                </a:lnTo>
                <a:lnTo>
                  <a:pt x="19109" y="9325"/>
                </a:lnTo>
                <a:lnTo>
                  <a:pt x="26299" y="17368"/>
                </a:lnTo>
                <a:lnTo>
                  <a:pt x="28963" y="20151"/>
                </a:lnTo>
                <a:lnTo>
                  <a:pt x="30739" y="22959"/>
                </a:lnTo>
                <a:lnTo>
                  <a:pt x="34190" y="32414"/>
                </a:lnTo>
                <a:lnTo>
                  <a:pt x="38373" y="41711"/>
                </a:lnTo>
                <a:lnTo>
                  <a:pt x="39870" y="47810"/>
                </a:lnTo>
                <a:lnTo>
                  <a:pt x="40867" y="54733"/>
                </a:lnTo>
                <a:lnTo>
                  <a:pt x="41532" y="62207"/>
                </a:lnTo>
                <a:lnTo>
                  <a:pt x="42928" y="69094"/>
                </a:lnTo>
                <a:lnTo>
                  <a:pt x="47019" y="81826"/>
                </a:lnTo>
                <a:lnTo>
                  <a:pt x="49473" y="93834"/>
                </a:lnTo>
                <a:lnTo>
                  <a:pt x="51515" y="105522"/>
                </a:lnTo>
                <a:lnTo>
                  <a:pt x="55598" y="117066"/>
                </a:lnTo>
                <a:lnTo>
                  <a:pt x="63128" y="128547"/>
                </a:lnTo>
                <a:lnTo>
                  <a:pt x="71872" y="139047"/>
                </a:lnTo>
                <a:lnTo>
                  <a:pt x="78933" y="146889"/>
                </a:lnTo>
                <a:lnTo>
                  <a:pt x="85247" y="153549"/>
                </a:lnTo>
                <a:lnTo>
                  <a:pt x="97060" y="165586"/>
                </a:lnTo>
                <a:lnTo>
                  <a:pt x="105368" y="171384"/>
                </a:lnTo>
                <a:lnTo>
                  <a:pt x="110250" y="174263"/>
                </a:lnTo>
                <a:lnTo>
                  <a:pt x="115410" y="176183"/>
                </a:lnTo>
                <a:lnTo>
                  <a:pt x="120755" y="177463"/>
                </a:lnTo>
                <a:lnTo>
                  <a:pt x="126223" y="178316"/>
                </a:lnTo>
                <a:lnTo>
                  <a:pt x="134839" y="179264"/>
                </a:lnTo>
                <a:lnTo>
                  <a:pt x="138470" y="179517"/>
                </a:lnTo>
                <a:lnTo>
                  <a:pt x="141844" y="178733"/>
                </a:lnTo>
                <a:lnTo>
                  <a:pt x="148131" y="175322"/>
                </a:lnTo>
                <a:lnTo>
                  <a:pt x="154101" y="173171"/>
                </a:lnTo>
                <a:lnTo>
                  <a:pt x="157027" y="172597"/>
                </a:lnTo>
                <a:lnTo>
                  <a:pt x="162817" y="169420"/>
                </a:lnTo>
                <a:lnTo>
                  <a:pt x="169518" y="164833"/>
                </a:lnTo>
                <a:lnTo>
                  <a:pt x="173972" y="162276"/>
                </a:lnTo>
                <a:lnTo>
                  <a:pt x="183049" y="156895"/>
                </a:lnTo>
                <a:lnTo>
                  <a:pt x="190257" y="151329"/>
                </a:lnTo>
                <a:lnTo>
                  <a:pt x="196636" y="143140"/>
                </a:lnTo>
                <a:lnTo>
                  <a:pt x="202646" y="133150"/>
                </a:lnTo>
                <a:lnTo>
                  <a:pt x="208493" y="122360"/>
                </a:lnTo>
                <a:lnTo>
                  <a:pt x="211726" y="111215"/>
                </a:lnTo>
                <a:lnTo>
                  <a:pt x="212588" y="105576"/>
                </a:lnTo>
                <a:lnTo>
                  <a:pt x="216086" y="96770"/>
                </a:lnTo>
                <a:lnTo>
                  <a:pt x="218352" y="93088"/>
                </a:lnTo>
                <a:lnTo>
                  <a:pt x="220870" y="83918"/>
                </a:lnTo>
                <a:lnTo>
                  <a:pt x="221990" y="73492"/>
                </a:lnTo>
                <a:lnTo>
                  <a:pt x="222487" y="62508"/>
                </a:lnTo>
                <a:lnTo>
                  <a:pt x="222767" y="45614"/>
                </a:lnTo>
                <a:lnTo>
                  <a:pt x="221854" y="40887"/>
                </a:lnTo>
                <a:lnTo>
                  <a:pt x="216970" y="29683"/>
                </a:lnTo>
                <a:lnTo>
                  <a:pt x="215494" y="23353"/>
                </a:lnTo>
                <a:lnTo>
                  <a:pt x="214148" y="21283"/>
                </a:lnTo>
                <a:lnTo>
                  <a:pt x="212298" y="19904"/>
                </a:lnTo>
                <a:lnTo>
                  <a:pt x="210112" y="18984"/>
                </a:lnTo>
                <a:lnTo>
                  <a:pt x="202484" y="13139"/>
                </a:lnTo>
                <a:lnTo>
                  <a:pt x="198743" y="9926"/>
                </a:lnTo>
                <a:lnTo>
                  <a:pt x="195328" y="9174"/>
                </a:lnTo>
                <a:lnTo>
                  <a:pt x="188989" y="8608"/>
                </a:lnTo>
                <a:lnTo>
                  <a:pt x="188629" y="20507"/>
                </a:lnTo>
                <a:lnTo>
                  <a:pt x="189570" y="22244"/>
                </a:lnTo>
                <a:lnTo>
                  <a:pt x="191150" y="23402"/>
                </a:lnTo>
                <a:lnTo>
                  <a:pt x="193156" y="24174"/>
                </a:lnTo>
                <a:lnTo>
                  <a:pt x="194493" y="26593"/>
                </a:lnTo>
                <a:lnTo>
                  <a:pt x="197327" y="38148"/>
                </a:lnTo>
                <a:lnTo>
                  <a:pt x="203777" y="48980"/>
                </a:lnTo>
                <a:lnTo>
                  <a:pt x="208995" y="58599"/>
                </a:lnTo>
                <a:lnTo>
                  <a:pt x="217288" y="74724"/>
                </a:lnTo>
                <a:lnTo>
                  <a:pt x="225477" y="85916"/>
                </a:lnTo>
                <a:lnTo>
                  <a:pt x="230328" y="91567"/>
                </a:lnTo>
                <a:lnTo>
                  <a:pt x="235467" y="98192"/>
                </a:lnTo>
                <a:lnTo>
                  <a:pt x="240798" y="105467"/>
                </a:lnTo>
                <a:lnTo>
                  <a:pt x="246257" y="113174"/>
                </a:lnTo>
                <a:lnTo>
                  <a:pt x="249896" y="120217"/>
                </a:lnTo>
                <a:lnTo>
                  <a:pt x="253940" y="133122"/>
                </a:lnTo>
                <a:lnTo>
                  <a:pt x="256923" y="140183"/>
                </a:lnTo>
                <a:lnTo>
                  <a:pt x="260817" y="147748"/>
                </a:lnTo>
                <a:lnTo>
                  <a:pt x="269271" y="162821"/>
                </a:lnTo>
                <a:lnTo>
                  <a:pt x="276203" y="175870"/>
                </a:lnTo>
                <a:lnTo>
                  <a:pt x="278433" y="182969"/>
                </a:lnTo>
                <a:lnTo>
                  <a:pt x="279920" y="190560"/>
                </a:lnTo>
                <a:lnTo>
                  <a:pt x="280910" y="198477"/>
                </a:lnTo>
                <a:lnTo>
                  <a:pt x="282524" y="206613"/>
                </a:lnTo>
                <a:lnTo>
                  <a:pt x="284552" y="214895"/>
                </a:lnTo>
                <a:lnTo>
                  <a:pt x="286856" y="223273"/>
                </a:lnTo>
                <a:lnTo>
                  <a:pt x="288392" y="230764"/>
                </a:lnTo>
                <a:lnTo>
                  <a:pt x="289416" y="237663"/>
                </a:lnTo>
                <a:lnTo>
                  <a:pt x="290100" y="244167"/>
                </a:lnTo>
                <a:lnTo>
                  <a:pt x="290555" y="251360"/>
                </a:lnTo>
                <a:lnTo>
                  <a:pt x="290858" y="259014"/>
                </a:lnTo>
                <a:lnTo>
                  <a:pt x="291195" y="275137"/>
                </a:lnTo>
                <a:lnTo>
                  <a:pt x="291345" y="291828"/>
                </a:lnTo>
                <a:lnTo>
                  <a:pt x="290433" y="299327"/>
                </a:lnTo>
                <a:lnTo>
                  <a:pt x="288872" y="306231"/>
                </a:lnTo>
                <a:lnTo>
                  <a:pt x="286879" y="312739"/>
                </a:lnTo>
                <a:lnTo>
                  <a:pt x="283645" y="319935"/>
                </a:lnTo>
                <a:lnTo>
                  <a:pt x="279584" y="327590"/>
                </a:lnTo>
                <a:lnTo>
                  <a:pt x="274972" y="335551"/>
                </a:lnTo>
                <a:lnTo>
                  <a:pt x="267307" y="349476"/>
                </a:lnTo>
                <a:lnTo>
                  <a:pt x="259773" y="362016"/>
                </a:lnTo>
                <a:lnTo>
                  <a:pt x="255097" y="368026"/>
                </a:lnTo>
                <a:lnTo>
                  <a:pt x="250075" y="373938"/>
                </a:lnTo>
                <a:lnTo>
                  <a:pt x="241954" y="383047"/>
                </a:lnTo>
                <a:lnTo>
                  <a:pt x="234218" y="390271"/>
                </a:lnTo>
                <a:lnTo>
                  <a:pt x="229488" y="393531"/>
                </a:lnTo>
                <a:lnTo>
                  <a:pt x="224429" y="396656"/>
                </a:lnTo>
                <a:lnTo>
                  <a:pt x="219152" y="399693"/>
                </a:lnTo>
                <a:lnTo>
                  <a:pt x="208208" y="405606"/>
                </a:lnTo>
                <a:lnTo>
                  <a:pt x="202623" y="407564"/>
                </a:lnTo>
                <a:lnTo>
                  <a:pt x="196995" y="408870"/>
                </a:lnTo>
                <a:lnTo>
                  <a:pt x="191337" y="409740"/>
                </a:lnTo>
                <a:lnTo>
                  <a:pt x="182511" y="413247"/>
                </a:lnTo>
                <a:lnTo>
                  <a:pt x="178824" y="415515"/>
                </a:lnTo>
                <a:lnTo>
                  <a:pt x="175414" y="416075"/>
                </a:lnTo>
                <a:lnTo>
                  <a:pt x="172187" y="415496"/>
                </a:lnTo>
                <a:lnTo>
                  <a:pt x="166063" y="413265"/>
                </a:lnTo>
                <a:lnTo>
                  <a:pt x="157260" y="412009"/>
                </a:lnTo>
                <a:lnTo>
                  <a:pt x="151491" y="411715"/>
                </a:lnTo>
                <a:lnTo>
                  <a:pt x="149571" y="410684"/>
                </a:lnTo>
                <a:lnTo>
                  <a:pt x="148292" y="409044"/>
                </a:lnTo>
                <a:lnTo>
                  <a:pt x="147439" y="406999"/>
                </a:lnTo>
                <a:lnTo>
                  <a:pt x="140178" y="396872"/>
                </a:lnTo>
                <a:lnTo>
                  <a:pt x="138501" y="391335"/>
                </a:lnTo>
                <a:lnTo>
                  <a:pt x="137557" y="382863"/>
                </a:lnTo>
                <a:lnTo>
                  <a:pt x="138377" y="380972"/>
                </a:lnTo>
                <a:lnTo>
                  <a:pt x="139877" y="379711"/>
                </a:lnTo>
                <a:lnTo>
                  <a:pt x="145732" y="3771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"/>
          <p:cNvSpPr/>
          <p:nvPr/>
        </p:nvSpPr>
        <p:spPr>
          <a:xfrm>
            <a:off x="3024011" y="2074545"/>
            <a:ext cx="133527" cy="214313"/>
          </a:xfrm>
          <a:custGeom>
            <a:avLst/>
            <a:gdLst/>
            <a:ahLst/>
            <a:cxnLst/>
            <a:rect l="0" t="0" r="0" b="0"/>
            <a:pathLst>
              <a:path w="133527" h="214313">
                <a:moveTo>
                  <a:pt x="4939" y="0"/>
                </a:moveTo>
                <a:lnTo>
                  <a:pt x="388" y="0"/>
                </a:lnTo>
                <a:lnTo>
                  <a:pt x="0" y="952"/>
                </a:lnTo>
                <a:lnTo>
                  <a:pt x="694" y="2540"/>
                </a:lnTo>
                <a:lnTo>
                  <a:pt x="4100" y="7381"/>
                </a:lnTo>
                <a:lnTo>
                  <a:pt x="4566" y="10582"/>
                </a:lnTo>
                <a:lnTo>
                  <a:pt x="4690" y="12770"/>
                </a:lnTo>
                <a:lnTo>
                  <a:pt x="6678" y="15180"/>
                </a:lnTo>
                <a:lnTo>
                  <a:pt x="9908" y="17740"/>
                </a:lnTo>
                <a:lnTo>
                  <a:pt x="13966" y="20399"/>
                </a:lnTo>
                <a:lnTo>
                  <a:pt x="16672" y="24077"/>
                </a:lnTo>
                <a:lnTo>
                  <a:pt x="18476" y="28434"/>
                </a:lnTo>
                <a:lnTo>
                  <a:pt x="19678" y="33243"/>
                </a:lnTo>
                <a:lnTo>
                  <a:pt x="21433" y="38354"/>
                </a:lnTo>
                <a:lnTo>
                  <a:pt x="23554" y="43667"/>
                </a:lnTo>
                <a:lnTo>
                  <a:pt x="25922" y="49114"/>
                </a:lnTo>
                <a:lnTo>
                  <a:pt x="29405" y="54650"/>
                </a:lnTo>
                <a:lnTo>
                  <a:pt x="33632" y="60246"/>
                </a:lnTo>
                <a:lnTo>
                  <a:pt x="38355" y="65881"/>
                </a:lnTo>
                <a:lnTo>
                  <a:pt x="41504" y="72496"/>
                </a:lnTo>
                <a:lnTo>
                  <a:pt x="43603" y="79763"/>
                </a:lnTo>
                <a:lnTo>
                  <a:pt x="45002" y="87465"/>
                </a:lnTo>
                <a:lnTo>
                  <a:pt x="47840" y="94505"/>
                </a:lnTo>
                <a:lnTo>
                  <a:pt x="51637" y="101103"/>
                </a:lnTo>
                <a:lnTo>
                  <a:pt x="56073" y="107407"/>
                </a:lnTo>
                <a:lnTo>
                  <a:pt x="59983" y="113515"/>
                </a:lnTo>
                <a:lnTo>
                  <a:pt x="63543" y="119491"/>
                </a:lnTo>
                <a:lnTo>
                  <a:pt x="66868" y="125380"/>
                </a:lnTo>
                <a:lnTo>
                  <a:pt x="70990" y="131212"/>
                </a:lnTo>
                <a:lnTo>
                  <a:pt x="75643" y="137004"/>
                </a:lnTo>
                <a:lnTo>
                  <a:pt x="80649" y="142771"/>
                </a:lnTo>
                <a:lnTo>
                  <a:pt x="83987" y="148521"/>
                </a:lnTo>
                <a:lnTo>
                  <a:pt x="86213" y="154259"/>
                </a:lnTo>
                <a:lnTo>
                  <a:pt x="87696" y="159989"/>
                </a:lnTo>
                <a:lnTo>
                  <a:pt x="90590" y="164762"/>
                </a:lnTo>
                <a:lnTo>
                  <a:pt x="94425" y="168896"/>
                </a:lnTo>
                <a:lnTo>
                  <a:pt x="98886" y="172605"/>
                </a:lnTo>
                <a:lnTo>
                  <a:pt x="102813" y="176030"/>
                </a:lnTo>
                <a:lnTo>
                  <a:pt x="106383" y="179265"/>
                </a:lnTo>
                <a:lnTo>
                  <a:pt x="109716" y="182375"/>
                </a:lnTo>
                <a:lnTo>
                  <a:pt x="111937" y="186353"/>
                </a:lnTo>
                <a:lnTo>
                  <a:pt x="113419" y="190910"/>
                </a:lnTo>
                <a:lnTo>
                  <a:pt x="114406" y="195854"/>
                </a:lnTo>
                <a:lnTo>
                  <a:pt x="116017" y="199149"/>
                </a:lnTo>
                <a:lnTo>
                  <a:pt x="118043" y="201346"/>
                </a:lnTo>
                <a:lnTo>
                  <a:pt x="120347" y="202810"/>
                </a:lnTo>
                <a:lnTo>
                  <a:pt x="122835" y="204739"/>
                </a:lnTo>
                <a:lnTo>
                  <a:pt x="125446" y="206978"/>
                </a:lnTo>
                <a:lnTo>
                  <a:pt x="133526" y="2143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"/>
          <p:cNvSpPr/>
          <p:nvPr/>
        </p:nvSpPr>
        <p:spPr>
          <a:xfrm>
            <a:off x="2994660" y="2177414"/>
            <a:ext cx="240030" cy="25719"/>
          </a:xfrm>
          <a:custGeom>
            <a:avLst/>
            <a:gdLst/>
            <a:ahLst/>
            <a:cxnLst/>
            <a:rect l="0" t="0" r="0" b="0"/>
            <a:pathLst>
              <a:path w="240030" h="25719">
                <a:moveTo>
                  <a:pt x="0" y="25718"/>
                </a:moveTo>
                <a:lnTo>
                  <a:pt x="4550" y="21167"/>
                </a:lnTo>
                <a:lnTo>
                  <a:pt x="6843" y="19827"/>
                </a:lnTo>
                <a:lnTo>
                  <a:pt x="9325" y="18933"/>
                </a:lnTo>
                <a:lnTo>
                  <a:pt x="11931" y="18337"/>
                </a:lnTo>
                <a:lnTo>
                  <a:pt x="14622" y="16987"/>
                </a:lnTo>
                <a:lnTo>
                  <a:pt x="17368" y="15135"/>
                </a:lnTo>
                <a:lnTo>
                  <a:pt x="20150" y="12948"/>
                </a:lnTo>
                <a:lnTo>
                  <a:pt x="23911" y="11490"/>
                </a:lnTo>
                <a:lnTo>
                  <a:pt x="28323" y="10517"/>
                </a:lnTo>
                <a:lnTo>
                  <a:pt x="33169" y="9869"/>
                </a:lnTo>
                <a:lnTo>
                  <a:pt x="39258" y="9437"/>
                </a:lnTo>
                <a:lnTo>
                  <a:pt x="46174" y="9149"/>
                </a:lnTo>
                <a:lnTo>
                  <a:pt x="61479" y="8829"/>
                </a:lnTo>
                <a:lnTo>
                  <a:pt x="192722" y="8573"/>
                </a:lnTo>
                <a:lnTo>
                  <a:pt x="198966" y="7621"/>
                </a:lnTo>
                <a:lnTo>
                  <a:pt x="205034" y="6033"/>
                </a:lnTo>
                <a:lnTo>
                  <a:pt x="210984" y="4022"/>
                </a:lnTo>
                <a:lnTo>
                  <a:pt x="215903" y="2682"/>
                </a:lnTo>
                <a:lnTo>
                  <a:pt x="220136" y="1788"/>
                </a:lnTo>
                <a:lnTo>
                  <a:pt x="223909" y="1192"/>
                </a:lnTo>
                <a:lnTo>
                  <a:pt x="230643" y="530"/>
                </a:lnTo>
                <a:lnTo>
                  <a:pt x="24002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"/>
          <p:cNvSpPr/>
          <p:nvPr/>
        </p:nvSpPr>
        <p:spPr>
          <a:xfrm>
            <a:off x="3328987" y="2005964"/>
            <a:ext cx="111443" cy="291467"/>
          </a:xfrm>
          <a:custGeom>
            <a:avLst/>
            <a:gdLst/>
            <a:ahLst/>
            <a:cxnLst/>
            <a:rect l="0" t="0" r="0" b="0"/>
            <a:pathLst>
              <a:path w="111443" h="291467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6"/>
                </a:lnTo>
                <a:lnTo>
                  <a:pt x="4550" y="7382"/>
                </a:lnTo>
                <a:lnTo>
                  <a:pt x="6844" y="7779"/>
                </a:lnTo>
                <a:lnTo>
                  <a:pt x="9325" y="8044"/>
                </a:lnTo>
                <a:lnTo>
                  <a:pt x="11931" y="8220"/>
                </a:lnTo>
                <a:lnTo>
                  <a:pt x="13669" y="9290"/>
                </a:lnTo>
                <a:lnTo>
                  <a:pt x="14828" y="10956"/>
                </a:lnTo>
                <a:lnTo>
                  <a:pt x="15600" y="13019"/>
                </a:lnTo>
                <a:lnTo>
                  <a:pt x="16458" y="20392"/>
                </a:lnTo>
                <a:lnTo>
                  <a:pt x="16687" y="25025"/>
                </a:lnTo>
                <a:lnTo>
                  <a:pt x="17792" y="30018"/>
                </a:lnTo>
                <a:lnTo>
                  <a:pt x="19482" y="35252"/>
                </a:lnTo>
                <a:lnTo>
                  <a:pt x="21560" y="40647"/>
                </a:lnTo>
                <a:lnTo>
                  <a:pt x="26410" y="54261"/>
                </a:lnTo>
                <a:lnTo>
                  <a:pt x="29037" y="61891"/>
                </a:lnTo>
                <a:lnTo>
                  <a:pt x="30788" y="68884"/>
                </a:lnTo>
                <a:lnTo>
                  <a:pt x="31955" y="75450"/>
                </a:lnTo>
                <a:lnTo>
                  <a:pt x="32733" y="81733"/>
                </a:lnTo>
                <a:lnTo>
                  <a:pt x="34205" y="88779"/>
                </a:lnTo>
                <a:lnTo>
                  <a:pt x="36138" y="96334"/>
                </a:lnTo>
                <a:lnTo>
                  <a:pt x="38380" y="104227"/>
                </a:lnTo>
                <a:lnTo>
                  <a:pt x="40826" y="111395"/>
                </a:lnTo>
                <a:lnTo>
                  <a:pt x="43410" y="118079"/>
                </a:lnTo>
                <a:lnTo>
                  <a:pt x="46085" y="124439"/>
                </a:lnTo>
                <a:lnTo>
                  <a:pt x="48821" y="131537"/>
                </a:lnTo>
                <a:lnTo>
                  <a:pt x="54401" y="147044"/>
                </a:lnTo>
                <a:lnTo>
                  <a:pt x="57222" y="154227"/>
                </a:lnTo>
                <a:lnTo>
                  <a:pt x="60056" y="160921"/>
                </a:lnTo>
                <a:lnTo>
                  <a:pt x="62897" y="167288"/>
                </a:lnTo>
                <a:lnTo>
                  <a:pt x="64791" y="173438"/>
                </a:lnTo>
                <a:lnTo>
                  <a:pt x="66054" y="179443"/>
                </a:lnTo>
                <a:lnTo>
                  <a:pt x="66896" y="185351"/>
                </a:lnTo>
                <a:lnTo>
                  <a:pt x="69362" y="191195"/>
                </a:lnTo>
                <a:lnTo>
                  <a:pt x="72912" y="196996"/>
                </a:lnTo>
                <a:lnTo>
                  <a:pt x="77183" y="202768"/>
                </a:lnTo>
                <a:lnTo>
                  <a:pt x="80030" y="208522"/>
                </a:lnTo>
                <a:lnTo>
                  <a:pt x="81928" y="214262"/>
                </a:lnTo>
                <a:lnTo>
                  <a:pt x="83194" y="219994"/>
                </a:lnTo>
                <a:lnTo>
                  <a:pt x="84038" y="225720"/>
                </a:lnTo>
                <a:lnTo>
                  <a:pt x="84600" y="231443"/>
                </a:lnTo>
                <a:lnTo>
                  <a:pt x="84975" y="237163"/>
                </a:lnTo>
                <a:lnTo>
                  <a:pt x="86178" y="242881"/>
                </a:lnTo>
                <a:lnTo>
                  <a:pt x="87931" y="248599"/>
                </a:lnTo>
                <a:lnTo>
                  <a:pt x="90053" y="254315"/>
                </a:lnTo>
                <a:lnTo>
                  <a:pt x="92421" y="259078"/>
                </a:lnTo>
                <a:lnTo>
                  <a:pt x="94952" y="263207"/>
                </a:lnTo>
                <a:lnTo>
                  <a:pt x="97591" y="266911"/>
                </a:lnTo>
                <a:lnTo>
                  <a:pt x="100524" y="273568"/>
                </a:lnTo>
                <a:lnTo>
                  <a:pt x="101306" y="276676"/>
                </a:lnTo>
                <a:lnTo>
                  <a:pt x="102780" y="278748"/>
                </a:lnTo>
                <a:lnTo>
                  <a:pt x="104715" y="280130"/>
                </a:lnTo>
                <a:lnTo>
                  <a:pt x="106957" y="281051"/>
                </a:lnTo>
                <a:lnTo>
                  <a:pt x="108453" y="282618"/>
                </a:lnTo>
                <a:lnTo>
                  <a:pt x="109449" y="284614"/>
                </a:lnTo>
                <a:lnTo>
                  <a:pt x="111442" y="29146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"/>
          <p:cNvSpPr/>
          <p:nvPr/>
        </p:nvSpPr>
        <p:spPr>
          <a:xfrm>
            <a:off x="3561740" y="2031682"/>
            <a:ext cx="169620" cy="300039"/>
          </a:xfrm>
          <a:custGeom>
            <a:avLst/>
            <a:gdLst/>
            <a:ahLst/>
            <a:cxnLst/>
            <a:rect l="0" t="0" r="0" b="0"/>
            <a:pathLst>
              <a:path w="169620" h="300039">
                <a:moveTo>
                  <a:pt x="15849" y="0"/>
                </a:moveTo>
                <a:lnTo>
                  <a:pt x="7630" y="0"/>
                </a:lnTo>
                <a:lnTo>
                  <a:pt x="7382" y="4551"/>
                </a:lnTo>
                <a:lnTo>
                  <a:pt x="8299" y="6844"/>
                </a:lnTo>
                <a:lnTo>
                  <a:pt x="11859" y="11932"/>
                </a:lnTo>
                <a:lnTo>
                  <a:pt x="13189" y="15575"/>
                </a:lnTo>
                <a:lnTo>
                  <a:pt x="14668" y="24702"/>
                </a:lnTo>
                <a:lnTo>
                  <a:pt x="15061" y="30756"/>
                </a:lnTo>
                <a:lnTo>
                  <a:pt x="15324" y="37649"/>
                </a:lnTo>
                <a:lnTo>
                  <a:pt x="15694" y="58463"/>
                </a:lnTo>
                <a:lnTo>
                  <a:pt x="15746" y="64693"/>
                </a:lnTo>
                <a:lnTo>
                  <a:pt x="14828" y="71703"/>
                </a:lnTo>
                <a:lnTo>
                  <a:pt x="13263" y="79235"/>
                </a:lnTo>
                <a:lnTo>
                  <a:pt x="11268" y="87113"/>
                </a:lnTo>
                <a:lnTo>
                  <a:pt x="9938" y="95223"/>
                </a:lnTo>
                <a:lnTo>
                  <a:pt x="9051" y="103487"/>
                </a:lnTo>
                <a:lnTo>
                  <a:pt x="8459" y="111854"/>
                </a:lnTo>
                <a:lnTo>
                  <a:pt x="7113" y="120289"/>
                </a:lnTo>
                <a:lnTo>
                  <a:pt x="5263" y="128770"/>
                </a:lnTo>
                <a:lnTo>
                  <a:pt x="3076" y="137282"/>
                </a:lnTo>
                <a:lnTo>
                  <a:pt x="1620" y="145814"/>
                </a:lnTo>
                <a:lnTo>
                  <a:pt x="648" y="154359"/>
                </a:lnTo>
                <a:lnTo>
                  <a:pt x="0" y="162914"/>
                </a:lnTo>
                <a:lnTo>
                  <a:pt x="521" y="171474"/>
                </a:lnTo>
                <a:lnTo>
                  <a:pt x="1820" y="180039"/>
                </a:lnTo>
                <a:lnTo>
                  <a:pt x="3639" y="188606"/>
                </a:lnTo>
                <a:lnTo>
                  <a:pt x="4852" y="196222"/>
                </a:lnTo>
                <a:lnTo>
                  <a:pt x="5660" y="203205"/>
                </a:lnTo>
                <a:lnTo>
                  <a:pt x="6199" y="209765"/>
                </a:lnTo>
                <a:lnTo>
                  <a:pt x="7511" y="216996"/>
                </a:lnTo>
                <a:lnTo>
                  <a:pt x="9338" y="224674"/>
                </a:lnTo>
                <a:lnTo>
                  <a:pt x="11508" y="232650"/>
                </a:lnTo>
                <a:lnTo>
                  <a:pt x="12956" y="238920"/>
                </a:lnTo>
                <a:lnTo>
                  <a:pt x="13920" y="244053"/>
                </a:lnTo>
                <a:lnTo>
                  <a:pt x="15945" y="253248"/>
                </a:lnTo>
                <a:lnTo>
                  <a:pt x="17818" y="258367"/>
                </a:lnTo>
                <a:lnTo>
                  <a:pt x="20019" y="263685"/>
                </a:lnTo>
                <a:lnTo>
                  <a:pt x="23392" y="268182"/>
                </a:lnTo>
                <a:lnTo>
                  <a:pt x="27545" y="272133"/>
                </a:lnTo>
                <a:lnTo>
                  <a:pt x="32219" y="275720"/>
                </a:lnTo>
                <a:lnTo>
                  <a:pt x="37240" y="279063"/>
                </a:lnTo>
                <a:lnTo>
                  <a:pt x="42493" y="282244"/>
                </a:lnTo>
                <a:lnTo>
                  <a:pt x="47899" y="285318"/>
                </a:lnTo>
                <a:lnTo>
                  <a:pt x="52456" y="287367"/>
                </a:lnTo>
                <a:lnTo>
                  <a:pt x="56446" y="288733"/>
                </a:lnTo>
                <a:lnTo>
                  <a:pt x="60059" y="289644"/>
                </a:lnTo>
                <a:lnTo>
                  <a:pt x="64372" y="290251"/>
                </a:lnTo>
                <a:lnTo>
                  <a:pt x="69153" y="290656"/>
                </a:lnTo>
                <a:lnTo>
                  <a:pt x="74245" y="290925"/>
                </a:lnTo>
                <a:lnTo>
                  <a:pt x="84983" y="291225"/>
                </a:lnTo>
                <a:lnTo>
                  <a:pt x="90514" y="291305"/>
                </a:lnTo>
                <a:lnTo>
                  <a:pt x="95153" y="290406"/>
                </a:lnTo>
                <a:lnTo>
                  <a:pt x="99198" y="288854"/>
                </a:lnTo>
                <a:lnTo>
                  <a:pt x="102848" y="286867"/>
                </a:lnTo>
                <a:lnTo>
                  <a:pt x="117086" y="279519"/>
                </a:lnTo>
                <a:lnTo>
                  <a:pt x="121441" y="276834"/>
                </a:lnTo>
                <a:lnTo>
                  <a:pt x="125296" y="274091"/>
                </a:lnTo>
                <a:lnTo>
                  <a:pt x="128819" y="271310"/>
                </a:lnTo>
                <a:lnTo>
                  <a:pt x="133072" y="267551"/>
                </a:lnTo>
                <a:lnTo>
                  <a:pt x="142879" y="258294"/>
                </a:lnTo>
                <a:lnTo>
                  <a:pt x="154559" y="246923"/>
                </a:lnTo>
                <a:lnTo>
                  <a:pt x="157852" y="242721"/>
                </a:lnTo>
                <a:lnTo>
                  <a:pt x="161000" y="238014"/>
                </a:lnTo>
                <a:lnTo>
                  <a:pt x="164052" y="232971"/>
                </a:lnTo>
                <a:lnTo>
                  <a:pt x="166086" y="227704"/>
                </a:lnTo>
                <a:lnTo>
                  <a:pt x="167442" y="222287"/>
                </a:lnTo>
                <a:lnTo>
                  <a:pt x="168346" y="216772"/>
                </a:lnTo>
                <a:lnTo>
                  <a:pt x="169351" y="208103"/>
                </a:lnTo>
                <a:lnTo>
                  <a:pt x="169619" y="204458"/>
                </a:lnTo>
                <a:lnTo>
                  <a:pt x="167377" y="195328"/>
                </a:lnTo>
                <a:lnTo>
                  <a:pt x="165445" y="190226"/>
                </a:lnTo>
                <a:lnTo>
                  <a:pt x="163205" y="186825"/>
                </a:lnTo>
                <a:lnTo>
                  <a:pt x="160759" y="184557"/>
                </a:lnTo>
                <a:lnTo>
                  <a:pt x="155501" y="181086"/>
                </a:lnTo>
                <a:lnTo>
                  <a:pt x="152766" y="178826"/>
                </a:lnTo>
                <a:lnTo>
                  <a:pt x="149990" y="176368"/>
                </a:lnTo>
                <a:lnTo>
                  <a:pt x="147186" y="174728"/>
                </a:lnTo>
                <a:lnTo>
                  <a:pt x="144365" y="173636"/>
                </a:lnTo>
                <a:lnTo>
                  <a:pt x="141532" y="172907"/>
                </a:lnTo>
                <a:lnTo>
                  <a:pt x="137738" y="172421"/>
                </a:lnTo>
                <a:lnTo>
                  <a:pt x="133303" y="172098"/>
                </a:lnTo>
                <a:lnTo>
                  <a:pt x="128442" y="171882"/>
                </a:lnTo>
                <a:lnTo>
                  <a:pt x="124249" y="172690"/>
                </a:lnTo>
                <a:lnTo>
                  <a:pt x="120501" y="174182"/>
                </a:lnTo>
                <a:lnTo>
                  <a:pt x="117049" y="176129"/>
                </a:lnTo>
                <a:lnTo>
                  <a:pt x="108135" y="180832"/>
                </a:lnTo>
                <a:lnTo>
                  <a:pt x="103091" y="183420"/>
                </a:lnTo>
                <a:lnTo>
                  <a:pt x="98775" y="186097"/>
                </a:lnTo>
                <a:lnTo>
                  <a:pt x="94946" y="188835"/>
                </a:lnTo>
                <a:lnTo>
                  <a:pt x="91441" y="191612"/>
                </a:lnTo>
                <a:lnTo>
                  <a:pt x="87198" y="195369"/>
                </a:lnTo>
                <a:lnTo>
                  <a:pt x="77405" y="204623"/>
                </a:lnTo>
                <a:lnTo>
                  <a:pt x="74031" y="209758"/>
                </a:lnTo>
                <a:lnTo>
                  <a:pt x="71783" y="215086"/>
                </a:lnTo>
                <a:lnTo>
                  <a:pt x="70283" y="220543"/>
                </a:lnTo>
                <a:lnTo>
                  <a:pt x="67379" y="226086"/>
                </a:lnTo>
                <a:lnTo>
                  <a:pt x="63537" y="231687"/>
                </a:lnTo>
                <a:lnTo>
                  <a:pt x="59071" y="237326"/>
                </a:lnTo>
                <a:lnTo>
                  <a:pt x="55141" y="242037"/>
                </a:lnTo>
                <a:lnTo>
                  <a:pt x="51570" y="246131"/>
                </a:lnTo>
                <a:lnTo>
                  <a:pt x="48235" y="249812"/>
                </a:lnTo>
                <a:lnTo>
                  <a:pt x="46012" y="254171"/>
                </a:lnTo>
                <a:lnTo>
                  <a:pt x="44530" y="258983"/>
                </a:lnTo>
                <a:lnTo>
                  <a:pt x="43543" y="264095"/>
                </a:lnTo>
                <a:lnTo>
                  <a:pt x="39905" y="272316"/>
                </a:lnTo>
                <a:lnTo>
                  <a:pt x="36066" y="279144"/>
                </a:lnTo>
                <a:lnTo>
                  <a:pt x="34359" y="285354"/>
                </a:lnTo>
                <a:lnTo>
                  <a:pt x="34857" y="288344"/>
                </a:lnTo>
                <a:lnTo>
                  <a:pt x="39959" y="297445"/>
                </a:lnTo>
                <a:lnTo>
                  <a:pt x="41567" y="3000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"/>
          <p:cNvSpPr/>
          <p:nvPr/>
        </p:nvSpPr>
        <p:spPr>
          <a:xfrm>
            <a:off x="3749039" y="1954561"/>
            <a:ext cx="230805" cy="428595"/>
          </a:xfrm>
          <a:custGeom>
            <a:avLst/>
            <a:gdLst/>
            <a:ahLst/>
            <a:cxnLst/>
            <a:rect l="0" t="0" r="0" b="0"/>
            <a:pathLst>
              <a:path w="230805" h="428595">
                <a:moveTo>
                  <a:pt x="0" y="8541"/>
                </a:moveTo>
                <a:lnTo>
                  <a:pt x="0" y="1160"/>
                </a:lnTo>
                <a:lnTo>
                  <a:pt x="953" y="763"/>
                </a:lnTo>
                <a:lnTo>
                  <a:pt x="6844" y="204"/>
                </a:lnTo>
                <a:lnTo>
                  <a:pt x="11932" y="73"/>
                </a:lnTo>
                <a:lnTo>
                  <a:pt x="24702" y="0"/>
                </a:lnTo>
                <a:lnTo>
                  <a:pt x="29803" y="942"/>
                </a:lnTo>
                <a:lnTo>
                  <a:pt x="35109" y="2522"/>
                </a:lnTo>
                <a:lnTo>
                  <a:pt x="40551" y="4529"/>
                </a:lnTo>
                <a:lnTo>
                  <a:pt x="46084" y="6819"/>
                </a:lnTo>
                <a:lnTo>
                  <a:pt x="51678" y="9298"/>
                </a:lnTo>
                <a:lnTo>
                  <a:pt x="57312" y="11903"/>
                </a:lnTo>
                <a:lnTo>
                  <a:pt x="63926" y="15545"/>
                </a:lnTo>
                <a:lnTo>
                  <a:pt x="71192" y="19878"/>
                </a:lnTo>
                <a:lnTo>
                  <a:pt x="86886" y="29772"/>
                </a:lnTo>
                <a:lnTo>
                  <a:pt x="128741" y="57280"/>
                </a:lnTo>
                <a:lnTo>
                  <a:pt x="137262" y="63894"/>
                </a:lnTo>
                <a:lnTo>
                  <a:pt x="145801" y="71160"/>
                </a:lnTo>
                <a:lnTo>
                  <a:pt x="161955" y="85902"/>
                </a:lnTo>
                <a:lnTo>
                  <a:pt x="175486" y="98803"/>
                </a:lnTo>
                <a:lnTo>
                  <a:pt x="181760" y="105864"/>
                </a:lnTo>
                <a:lnTo>
                  <a:pt x="187849" y="113428"/>
                </a:lnTo>
                <a:lnTo>
                  <a:pt x="193813" y="121328"/>
                </a:lnTo>
                <a:lnTo>
                  <a:pt x="199694" y="130405"/>
                </a:lnTo>
                <a:lnTo>
                  <a:pt x="205519" y="140266"/>
                </a:lnTo>
                <a:lnTo>
                  <a:pt x="211308" y="150650"/>
                </a:lnTo>
                <a:lnTo>
                  <a:pt x="216120" y="160431"/>
                </a:lnTo>
                <a:lnTo>
                  <a:pt x="220280" y="169808"/>
                </a:lnTo>
                <a:lnTo>
                  <a:pt x="224006" y="178918"/>
                </a:lnTo>
                <a:lnTo>
                  <a:pt x="226490" y="187848"/>
                </a:lnTo>
                <a:lnTo>
                  <a:pt x="228146" y="196659"/>
                </a:lnTo>
                <a:lnTo>
                  <a:pt x="229250" y="205390"/>
                </a:lnTo>
                <a:lnTo>
                  <a:pt x="229986" y="214069"/>
                </a:lnTo>
                <a:lnTo>
                  <a:pt x="230477" y="222712"/>
                </a:lnTo>
                <a:lnTo>
                  <a:pt x="230804" y="231332"/>
                </a:lnTo>
                <a:lnTo>
                  <a:pt x="230069" y="239936"/>
                </a:lnTo>
                <a:lnTo>
                  <a:pt x="228627" y="248529"/>
                </a:lnTo>
                <a:lnTo>
                  <a:pt x="226713" y="257116"/>
                </a:lnTo>
                <a:lnTo>
                  <a:pt x="225438" y="265698"/>
                </a:lnTo>
                <a:lnTo>
                  <a:pt x="224587" y="274276"/>
                </a:lnTo>
                <a:lnTo>
                  <a:pt x="224020" y="282853"/>
                </a:lnTo>
                <a:lnTo>
                  <a:pt x="221736" y="291428"/>
                </a:lnTo>
                <a:lnTo>
                  <a:pt x="218310" y="300002"/>
                </a:lnTo>
                <a:lnTo>
                  <a:pt x="214120" y="308576"/>
                </a:lnTo>
                <a:lnTo>
                  <a:pt x="210374" y="317149"/>
                </a:lnTo>
                <a:lnTo>
                  <a:pt x="206924" y="325723"/>
                </a:lnTo>
                <a:lnTo>
                  <a:pt x="203672" y="334295"/>
                </a:lnTo>
                <a:lnTo>
                  <a:pt x="199599" y="341916"/>
                </a:lnTo>
                <a:lnTo>
                  <a:pt x="194979" y="348901"/>
                </a:lnTo>
                <a:lnTo>
                  <a:pt x="189993" y="355463"/>
                </a:lnTo>
                <a:lnTo>
                  <a:pt x="185718" y="362695"/>
                </a:lnTo>
                <a:lnTo>
                  <a:pt x="181914" y="370373"/>
                </a:lnTo>
                <a:lnTo>
                  <a:pt x="178427" y="378350"/>
                </a:lnTo>
                <a:lnTo>
                  <a:pt x="174196" y="384621"/>
                </a:lnTo>
                <a:lnTo>
                  <a:pt x="169471" y="389753"/>
                </a:lnTo>
                <a:lnTo>
                  <a:pt x="164416" y="394128"/>
                </a:lnTo>
                <a:lnTo>
                  <a:pt x="160093" y="397996"/>
                </a:lnTo>
                <a:lnTo>
                  <a:pt x="152750" y="404835"/>
                </a:lnTo>
                <a:lnTo>
                  <a:pt x="140275" y="416986"/>
                </a:lnTo>
                <a:lnTo>
                  <a:pt x="130315" y="426877"/>
                </a:lnTo>
                <a:lnTo>
                  <a:pt x="128787" y="427449"/>
                </a:lnTo>
                <a:lnTo>
                  <a:pt x="122030" y="428367"/>
                </a:lnTo>
                <a:lnTo>
                  <a:pt x="121359" y="428443"/>
                </a:lnTo>
                <a:lnTo>
                  <a:pt x="123153" y="428527"/>
                </a:lnTo>
                <a:lnTo>
                  <a:pt x="128588" y="4285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"/>
          <p:cNvSpPr/>
          <p:nvPr/>
        </p:nvSpPr>
        <p:spPr>
          <a:xfrm>
            <a:off x="4237672" y="2014537"/>
            <a:ext cx="77014" cy="248603"/>
          </a:xfrm>
          <a:custGeom>
            <a:avLst/>
            <a:gdLst/>
            <a:ahLst/>
            <a:cxnLst/>
            <a:rect l="0" t="0" r="0" b="0"/>
            <a:pathLst>
              <a:path w="77014" h="248603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6844" y="23125"/>
                </a:lnTo>
                <a:lnTo>
                  <a:pt x="9325" y="25894"/>
                </a:lnTo>
                <a:lnTo>
                  <a:pt x="11932" y="28693"/>
                </a:lnTo>
                <a:lnTo>
                  <a:pt x="14622" y="32464"/>
                </a:lnTo>
                <a:lnTo>
                  <a:pt x="17368" y="36882"/>
                </a:lnTo>
                <a:lnTo>
                  <a:pt x="20151" y="41733"/>
                </a:lnTo>
                <a:lnTo>
                  <a:pt x="22007" y="46872"/>
                </a:lnTo>
                <a:lnTo>
                  <a:pt x="23244" y="52203"/>
                </a:lnTo>
                <a:lnTo>
                  <a:pt x="24068" y="57662"/>
                </a:lnTo>
                <a:lnTo>
                  <a:pt x="25570" y="63206"/>
                </a:lnTo>
                <a:lnTo>
                  <a:pt x="27525" y="68808"/>
                </a:lnTo>
                <a:lnTo>
                  <a:pt x="29780" y="74447"/>
                </a:lnTo>
                <a:lnTo>
                  <a:pt x="32236" y="80111"/>
                </a:lnTo>
                <a:lnTo>
                  <a:pt x="37504" y="91485"/>
                </a:lnTo>
                <a:lnTo>
                  <a:pt x="40243" y="98137"/>
                </a:lnTo>
                <a:lnTo>
                  <a:pt x="43021" y="105430"/>
                </a:lnTo>
                <a:lnTo>
                  <a:pt x="45825" y="113149"/>
                </a:lnTo>
                <a:lnTo>
                  <a:pt x="48648" y="120200"/>
                </a:lnTo>
                <a:lnTo>
                  <a:pt x="51482" y="126806"/>
                </a:lnTo>
                <a:lnTo>
                  <a:pt x="54324" y="133115"/>
                </a:lnTo>
                <a:lnTo>
                  <a:pt x="56218" y="139226"/>
                </a:lnTo>
                <a:lnTo>
                  <a:pt x="57481" y="145205"/>
                </a:lnTo>
                <a:lnTo>
                  <a:pt x="58324" y="151096"/>
                </a:lnTo>
                <a:lnTo>
                  <a:pt x="59837" y="156928"/>
                </a:lnTo>
                <a:lnTo>
                  <a:pt x="61799" y="162721"/>
                </a:lnTo>
                <a:lnTo>
                  <a:pt x="64060" y="168488"/>
                </a:lnTo>
                <a:lnTo>
                  <a:pt x="66519" y="174238"/>
                </a:lnTo>
                <a:lnTo>
                  <a:pt x="71792" y="185706"/>
                </a:lnTo>
                <a:lnTo>
                  <a:pt x="73578" y="191432"/>
                </a:lnTo>
                <a:lnTo>
                  <a:pt x="74770" y="197154"/>
                </a:lnTo>
                <a:lnTo>
                  <a:pt x="75564" y="202873"/>
                </a:lnTo>
                <a:lnTo>
                  <a:pt x="76094" y="207639"/>
                </a:lnTo>
                <a:lnTo>
                  <a:pt x="76447" y="211769"/>
                </a:lnTo>
                <a:lnTo>
                  <a:pt x="76839" y="218897"/>
                </a:lnTo>
                <a:lnTo>
                  <a:pt x="77013" y="225240"/>
                </a:lnTo>
                <a:lnTo>
                  <a:pt x="76107" y="228265"/>
                </a:lnTo>
                <a:lnTo>
                  <a:pt x="74550" y="231234"/>
                </a:lnTo>
                <a:lnTo>
                  <a:pt x="72560" y="234166"/>
                </a:lnTo>
                <a:lnTo>
                  <a:pt x="70349" y="239964"/>
                </a:lnTo>
                <a:lnTo>
                  <a:pt x="68580" y="2486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"/>
          <p:cNvSpPr/>
          <p:nvPr/>
        </p:nvSpPr>
        <p:spPr>
          <a:xfrm>
            <a:off x="4169092" y="2134552"/>
            <a:ext cx="188596" cy="42863"/>
          </a:xfrm>
          <a:custGeom>
            <a:avLst/>
            <a:gdLst/>
            <a:ahLst/>
            <a:cxnLst/>
            <a:rect l="0" t="0" r="0" b="0"/>
            <a:pathLst>
              <a:path w="188596" h="42863">
                <a:moveTo>
                  <a:pt x="0" y="42862"/>
                </a:moveTo>
                <a:lnTo>
                  <a:pt x="7381" y="35482"/>
                </a:lnTo>
                <a:lnTo>
                  <a:pt x="10583" y="34820"/>
                </a:lnTo>
                <a:lnTo>
                  <a:pt x="12770" y="34643"/>
                </a:lnTo>
                <a:lnTo>
                  <a:pt x="15181" y="33573"/>
                </a:lnTo>
                <a:lnTo>
                  <a:pt x="17741" y="31907"/>
                </a:lnTo>
                <a:lnTo>
                  <a:pt x="20400" y="29844"/>
                </a:lnTo>
                <a:lnTo>
                  <a:pt x="25030" y="28468"/>
                </a:lnTo>
                <a:lnTo>
                  <a:pt x="30974" y="27551"/>
                </a:lnTo>
                <a:lnTo>
                  <a:pt x="37795" y="26940"/>
                </a:lnTo>
                <a:lnTo>
                  <a:pt x="44246" y="25580"/>
                </a:lnTo>
                <a:lnTo>
                  <a:pt x="50452" y="23721"/>
                </a:lnTo>
                <a:lnTo>
                  <a:pt x="56495" y="21529"/>
                </a:lnTo>
                <a:lnTo>
                  <a:pt x="63381" y="20068"/>
                </a:lnTo>
                <a:lnTo>
                  <a:pt x="70829" y="19094"/>
                </a:lnTo>
                <a:lnTo>
                  <a:pt x="78651" y="18444"/>
                </a:lnTo>
                <a:lnTo>
                  <a:pt x="86724" y="17059"/>
                </a:lnTo>
                <a:lnTo>
                  <a:pt x="94964" y="15182"/>
                </a:lnTo>
                <a:lnTo>
                  <a:pt x="103314" y="12979"/>
                </a:lnTo>
                <a:lnTo>
                  <a:pt x="111738" y="11510"/>
                </a:lnTo>
                <a:lnTo>
                  <a:pt x="120213" y="10531"/>
                </a:lnTo>
                <a:lnTo>
                  <a:pt x="128719" y="9878"/>
                </a:lnTo>
                <a:lnTo>
                  <a:pt x="136295" y="9443"/>
                </a:lnTo>
                <a:lnTo>
                  <a:pt x="149793" y="8959"/>
                </a:lnTo>
                <a:lnTo>
                  <a:pt x="156060" y="7878"/>
                </a:lnTo>
                <a:lnTo>
                  <a:pt x="162142" y="6204"/>
                </a:lnTo>
                <a:lnTo>
                  <a:pt x="168102" y="4136"/>
                </a:lnTo>
                <a:lnTo>
                  <a:pt x="173028" y="2758"/>
                </a:lnTo>
                <a:lnTo>
                  <a:pt x="177265" y="1838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"/>
          <p:cNvSpPr/>
          <p:nvPr/>
        </p:nvSpPr>
        <p:spPr>
          <a:xfrm>
            <a:off x="4469129" y="1980466"/>
            <a:ext cx="203528" cy="284951"/>
          </a:xfrm>
          <a:custGeom>
            <a:avLst/>
            <a:gdLst/>
            <a:ahLst/>
            <a:cxnLst/>
            <a:rect l="0" t="0" r="0" b="0"/>
            <a:pathLst>
              <a:path w="203528" h="284951">
                <a:moveTo>
                  <a:pt x="0" y="34071"/>
                </a:moveTo>
                <a:lnTo>
                  <a:pt x="4551" y="34071"/>
                </a:lnTo>
                <a:lnTo>
                  <a:pt x="7797" y="33119"/>
                </a:lnTo>
                <a:lnTo>
                  <a:pt x="11866" y="31531"/>
                </a:lnTo>
                <a:lnTo>
                  <a:pt x="16483" y="29520"/>
                </a:lnTo>
                <a:lnTo>
                  <a:pt x="20514" y="28180"/>
                </a:lnTo>
                <a:lnTo>
                  <a:pt x="24154" y="27286"/>
                </a:lnTo>
                <a:lnTo>
                  <a:pt x="27532" y="26690"/>
                </a:lnTo>
                <a:lnTo>
                  <a:pt x="32643" y="25340"/>
                </a:lnTo>
                <a:lnTo>
                  <a:pt x="45941" y="21301"/>
                </a:lnTo>
                <a:lnTo>
                  <a:pt x="53487" y="19843"/>
                </a:lnTo>
                <a:lnTo>
                  <a:pt x="61376" y="18870"/>
                </a:lnTo>
                <a:lnTo>
                  <a:pt x="69492" y="18222"/>
                </a:lnTo>
                <a:lnTo>
                  <a:pt x="77761" y="15885"/>
                </a:lnTo>
                <a:lnTo>
                  <a:pt x="86131" y="12422"/>
                </a:lnTo>
                <a:lnTo>
                  <a:pt x="94568" y="8208"/>
                </a:lnTo>
                <a:lnTo>
                  <a:pt x="104003" y="5399"/>
                </a:lnTo>
                <a:lnTo>
                  <a:pt x="114103" y="3527"/>
                </a:lnTo>
                <a:lnTo>
                  <a:pt x="124646" y="2278"/>
                </a:lnTo>
                <a:lnTo>
                  <a:pt x="133580" y="1446"/>
                </a:lnTo>
                <a:lnTo>
                  <a:pt x="141441" y="891"/>
                </a:lnTo>
                <a:lnTo>
                  <a:pt x="148587" y="521"/>
                </a:lnTo>
                <a:lnTo>
                  <a:pt x="161606" y="110"/>
                </a:lnTo>
                <a:lnTo>
                  <a:pt x="167746" y="0"/>
                </a:lnTo>
                <a:lnTo>
                  <a:pt x="173743" y="880"/>
                </a:lnTo>
                <a:lnTo>
                  <a:pt x="179646" y="2418"/>
                </a:lnTo>
                <a:lnTo>
                  <a:pt x="185487" y="4397"/>
                </a:lnTo>
                <a:lnTo>
                  <a:pt x="190333" y="6668"/>
                </a:lnTo>
                <a:lnTo>
                  <a:pt x="194516" y="9135"/>
                </a:lnTo>
                <a:lnTo>
                  <a:pt x="198258" y="11732"/>
                </a:lnTo>
                <a:lnTo>
                  <a:pt x="200752" y="14416"/>
                </a:lnTo>
                <a:lnTo>
                  <a:pt x="202415" y="17158"/>
                </a:lnTo>
                <a:lnTo>
                  <a:pt x="203524" y="19938"/>
                </a:lnTo>
                <a:lnTo>
                  <a:pt x="203310" y="22744"/>
                </a:lnTo>
                <a:lnTo>
                  <a:pt x="202216" y="25567"/>
                </a:lnTo>
                <a:lnTo>
                  <a:pt x="198459" y="32197"/>
                </a:lnTo>
                <a:lnTo>
                  <a:pt x="193614" y="41493"/>
                </a:lnTo>
                <a:lnTo>
                  <a:pt x="189083" y="45687"/>
                </a:lnTo>
                <a:lnTo>
                  <a:pt x="183206" y="49435"/>
                </a:lnTo>
                <a:lnTo>
                  <a:pt x="176430" y="52886"/>
                </a:lnTo>
                <a:lnTo>
                  <a:pt x="169055" y="57092"/>
                </a:lnTo>
                <a:lnTo>
                  <a:pt x="161281" y="61801"/>
                </a:lnTo>
                <a:lnTo>
                  <a:pt x="145023" y="72113"/>
                </a:lnTo>
                <a:lnTo>
                  <a:pt x="128272" y="83046"/>
                </a:lnTo>
                <a:lnTo>
                  <a:pt x="120758" y="88629"/>
                </a:lnTo>
                <a:lnTo>
                  <a:pt x="113843" y="94255"/>
                </a:lnTo>
                <a:lnTo>
                  <a:pt x="107328" y="99911"/>
                </a:lnTo>
                <a:lnTo>
                  <a:pt x="101080" y="104635"/>
                </a:lnTo>
                <a:lnTo>
                  <a:pt x="95009" y="108736"/>
                </a:lnTo>
                <a:lnTo>
                  <a:pt x="89057" y="112423"/>
                </a:lnTo>
                <a:lnTo>
                  <a:pt x="83184" y="115833"/>
                </a:lnTo>
                <a:lnTo>
                  <a:pt x="71579" y="122162"/>
                </a:lnTo>
                <a:lnTo>
                  <a:pt x="67722" y="125183"/>
                </a:lnTo>
                <a:lnTo>
                  <a:pt x="65151" y="128150"/>
                </a:lnTo>
                <a:lnTo>
                  <a:pt x="61023" y="135205"/>
                </a:lnTo>
                <a:lnTo>
                  <a:pt x="60460" y="138709"/>
                </a:lnTo>
                <a:lnTo>
                  <a:pt x="60309" y="140977"/>
                </a:lnTo>
                <a:lnTo>
                  <a:pt x="62114" y="142489"/>
                </a:lnTo>
                <a:lnTo>
                  <a:pt x="65222" y="143497"/>
                </a:lnTo>
                <a:lnTo>
                  <a:pt x="69199" y="144170"/>
                </a:lnTo>
                <a:lnTo>
                  <a:pt x="73755" y="144618"/>
                </a:lnTo>
                <a:lnTo>
                  <a:pt x="78698" y="144916"/>
                </a:lnTo>
                <a:lnTo>
                  <a:pt x="83898" y="145115"/>
                </a:lnTo>
                <a:lnTo>
                  <a:pt x="89270" y="144296"/>
                </a:lnTo>
                <a:lnTo>
                  <a:pt x="94756" y="142797"/>
                </a:lnTo>
                <a:lnTo>
                  <a:pt x="100318" y="140845"/>
                </a:lnTo>
                <a:lnTo>
                  <a:pt x="107836" y="140496"/>
                </a:lnTo>
                <a:lnTo>
                  <a:pt x="116658" y="141216"/>
                </a:lnTo>
                <a:lnTo>
                  <a:pt x="126350" y="142648"/>
                </a:lnTo>
                <a:lnTo>
                  <a:pt x="134716" y="144556"/>
                </a:lnTo>
                <a:lnTo>
                  <a:pt x="142199" y="146780"/>
                </a:lnTo>
                <a:lnTo>
                  <a:pt x="149092" y="149216"/>
                </a:lnTo>
                <a:lnTo>
                  <a:pt x="155592" y="151792"/>
                </a:lnTo>
                <a:lnTo>
                  <a:pt x="161831" y="154461"/>
                </a:lnTo>
                <a:lnTo>
                  <a:pt x="173843" y="159968"/>
                </a:lnTo>
                <a:lnTo>
                  <a:pt x="185531" y="165590"/>
                </a:lnTo>
                <a:lnTo>
                  <a:pt x="190362" y="169375"/>
                </a:lnTo>
                <a:lnTo>
                  <a:pt x="194536" y="173804"/>
                </a:lnTo>
                <a:lnTo>
                  <a:pt x="198271" y="178661"/>
                </a:lnTo>
                <a:lnTo>
                  <a:pt x="202421" y="186598"/>
                </a:lnTo>
                <a:lnTo>
                  <a:pt x="203527" y="190048"/>
                </a:lnTo>
                <a:lnTo>
                  <a:pt x="203313" y="194253"/>
                </a:lnTo>
                <a:lnTo>
                  <a:pt x="202217" y="198962"/>
                </a:lnTo>
                <a:lnTo>
                  <a:pt x="200534" y="204006"/>
                </a:lnTo>
                <a:lnTo>
                  <a:pt x="198459" y="209273"/>
                </a:lnTo>
                <a:lnTo>
                  <a:pt x="196124" y="214690"/>
                </a:lnTo>
                <a:lnTo>
                  <a:pt x="193614" y="220206"/>
                </a:lnTo>
                <a:lnTo>
                  <a:pt x="190036" y="224836"/>
                </a:lnTo>
                <a:lnTo>
                  <a:pt x="185746" y="228875"/>
                </a:lnTo>
                <a:lnTo>
                  <a:pt x="180981" y="232521"/>
                </a:lnTo>
                <a:lnTo>
                  <a:pt x="175899" y="236856"/>
                </a:lnTo>
                <a:lnTo>
                  <a:pt x="170607" y="241651"/>
                </a:lnTo>
                <a:lnTo>
                  <a:pt x="165173" y="246752"/>
                </a:lnTo>
                <a:lnTo>
                  <a:pt x="159645" y="251106"/>
                </a:lnTo>
                <a:lnTo>
                  <a:pt x="154055" y="254961"/>
                </a:lnTo>
                <a:lnTo>
                  <a:pt x="148424" y="258484"/>
                </a:lnTo>
                <a:lnTo>
                  <a:pt x="142764" y="260832"/>
                </a:lnTo>
                <a:lnTo>
                  <a:pt x="137086" y="262398"/>
                </a:lnTo>
                <a:lnTo>
                  <a:pt x="131396" y="263441"/>
                </a:lnTo>
                <a:lnTo>
                  <a:pt x="126650" y="265089"/>
                </a:lnTo>
                <a:lnTo>
                  <a:pt x="122534" y="267141"/>
                </a:lnTo>
                <a:lnTo>
                  <a:pt x="118837" y="269461"/>
                </a:lnTo>
                <a:lnTo>
                  <a:pt x="115419" y="271008"/>
                </a:lnTo>
                <a:lnTo>
                  <a:pt x="109083" y="272726"/>
                </a:lnTo>
                <a:lnTo>
                  <a:pt x="105107" y="275089"/>
                </a:lnTo>
                <a:lnTo>
                  <a:pt x="100552" y="278570"/>
                </a:lnTo>
                <a:lnTo>
                  <a:pt x="95610" y="282796"/>
                </a:lnTo>
                <a:lnTo>
                  <a:pt x="91362" y="284660"/>
                </a:lnTo>
                <a:lnTo>
                  <a:pt x="87578" y="284950"/>
                </a:lnTo>
                <a:lnTo>
                  <a:pt x="79212" y="283123"/>
                </a:lnTo>
                <a:lnTo>
                  <a:pt x="73213" y="282807"/>
                </a:lnTo>
                <a:lnTo>
                  <a:pt x="71669" y="281810"/>
                </a:lnTo>
                <a:lnTo>
                  <a:pt x="70640" y="280193"/>
                </a:lnTo>
                <a:lnTo>
                  <a:pt x="68580" y="27410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"/>
          <p:cNvSpPr/>
          <p:nvPr/>
        </p:nvSpPr>
        <p:spPr>
          <a:xfrm>
            <a:off x="4777740" y="2100262"/>
            <a:ext cx="210345" cy="407739"/>
          </a:xfrm>
          <a:custGeom>
            <a:avLst/>
            <a:gdLst/>
            <a:ahLst/>
            <a:cxnLst/>
            <a:rect l="0" t="0" r="0" b="0"/>
            <a:pathLst>
              <a:path w="210345" h="407739">
                <a:moveTo>
                  <a:pt x="0" y="0"/>
                </a:moveTo>
                <a:lnTo>
                  <a:pt x="0" y="117162"/>
                </a:lnTo>
                <a:lnTo>
                  <a:pt x="2540" y="128589"/>
                </a:lnTo>
                <a:lnTo>
                  <a:pt x="4551" y="134304"/>
                </a:lnTo>
                <a:lnTo>
                  <a:pt x="6843" y="138113"/>
                </a:lnTo>
                <a:lnTo>
                  <a:pt x="9324" y="140653"/>
                </a:lnTo>
                <a:lnTo>
                  <a:pt x="11931" y="142346"/>
                </a:lnTo>
                <a:lnTo>
                  <a:pt x="13669" y="144428"/>
                </a:lnTo>
                <a:lnTo>
                  <a:pt x="14828" y="146767"/>
                </a:lnTo>
                <a:lnTo>
                  <a:pt x="15600" y="149280"/>
                </a:lnTo>
                <a:lnTo>
                  <a:pt x="18020" y="150955"/>
                </a:lnTo>
                <a:lnTo>
                  <a:pt x="21538" y="152072"/>
                </a:lnTo>
                <a:lnTo>
                  <a:pt x="25789" y="152816"/>
                </a:lnTo>
                <a:lnTo>
                  <a:pt x="30528" y="153313"/>
                </a:lnTo>
                <a:lnTo>
                  <a:pt x="35591" y="153643"/>
                </a:lnTo>
                <a:lnTo>
                  <a:pt x="45346" y="154011"/>
                </a:lnTo>
                <a:lnTo>
                  <a:pt x="52856" y="154175"/>
                </a:lnTo>
                <a:lnTo>
                  <a:pt x="56192" y="153265"/>
                </a:lnTo>
                <a:lnTo>
                  <a:pt x="62439" y="149716"/>
                </a:lnTo>
                <a:lnTo>
                  <a:pt x="66391" y="147435"/>
                </a:lnTo>
                <a:lnTo>
                  <a:pt x="75862" y="142362"/>
                </a:lnTo>
                <a:lnTo>
                  <a:pt x="80102" y="139675"/>
                </a:lnTo>
                <a:lnTo>
                  <a:pt x="83881" y="136932"/>
                </a:lnTo>
                <a:lnTo>
                  <a:pt x="87353" y="134151"/>
                </a:lnTo>
                <a:lnTo>
                  <a:pt x="91573" y="130391"/>
                </a:lnTo>
                <a:lnTo>
                  <a:pt x="101341" y="121134"/>
                </a:lnTo>
                <a:lnTo>
                  <a:pt x="113000" y="109763"/>
                </a:lnTo>
                <a:lnTo>
                  <a:pt x="119437" y="100854"/>
                </a:lnTo>
                <a:lnTo>
                  <a:pt x="125473" y="90544"/>
                </a:lnTo>
                <a:lnTo>
                  <a:pt x="131330" y="79612"/>
                </a:lnTo>
                <a:lnTo>
                  <a:pt x="137109" y="70943"/>
                </a:lnTo>
                <a:lnTo>
                  <a:pt x="139983" y="67298"/>
                </a:lnTo>
                <a:lnTo>
                  <a:pt x="141900" y="62963"/>
                </a:lnTo>
                <a:lnTo>
                  <a:pt x="144028" y="53066"/>
                </a:lnTo>
                <a:lnTo>
                  <a:pt x="147515" y="44858"/>
                </a:lnTo>
                <a:lnTo>
                  <a:pt x="151287" y="38034"/>
                </a:lnTo>
                <a:lnTo>
                  <a:pt x="152964" y="31827"/>
                </a:lnTo>
                <a:lnTo>
                  <a:pt x="152458" y="28838"/>
                </a:lnTo>
                <a:lnTo>
                  <a:pt x="147343" y="17197"/>
                </a:lnTo>
                <a:lnTo>
                  <a:pt x="146806" y="14322"/>
                </a:lnTo>
                <a:lnTo>
                  <a:pt x="145495" y="12406"/>
                </a:lnTo>
                <a:lnTo>
                  <a:pt x="143670" y="11128"/>
                </a:lnTo>
                <a:lnTo>
                  <a:pt x="141500" y="10276"/>
                </a:lnTo>
                <a:lnTo>
                  <a:pt x="140053" y="8756"/>
                </a:lnTo>
                <a:lnTo>
                  <a:pt x="139088" y="6790"/>
                </a:lnTo>
                <a:lnTo>
                  <a:pt x="138445" y="4526"/>
                </a:lnTo>
                <a:lnTo>
                  <a:pt x="138016" y="3970"/>
                </a:lnTo>
                <a:lnTo>
                  <a:pt x="137731" y="4552"/>
                </a:lnTo>
                <a:lnTo>
                  <a:pt x="137182" y="15260"/>
                </a:lnTo>
                <a:lnTo>
                  <a:pt x="137170" y="20435"/>
                </a:lnTo>
                <a:lnTo>
                  <a:pt x="138118" y="23148"/>
                </a:lnTo>
                <a:lnTo>
                  <a:pt x="141713" y="28703"/>
                </a:lnTo>
                <a:lnTo>
                  <a:pt x="143946" y="36887"/>
                </a:lnTo>
                <a:lnTo>
                  <a:pt x="145890" y="46874"/>
                </a:lnTo>
                <a:lnTo>
                  <a:pt x="149930" y="57663"/>
                </a:lnTo>
                <a:lnTo>
                  <a:pt x="154900" y="68808"/>
                </a:lnTo>
                <a:lnTo>
                  <a:pt x="160284" y="81064"/>
                </a:lnTo>
                <a:lnTo>
                  <a:pt x="163054" y="88333"/>
                </a:lnTo>
                <a:lnTo>
                  <a:pt x="165853" y="96036"/>
                </a:lnTo>
                <a:lnTo>
                  <a:pt x="168671" y="103076"/>
                </a:lnTo>
                <a:lnTo>
                  <a:pt x="171502" y="109675"/>
                </a:lnTo>
                <a:lnTo>
                  <a:pt x="174342" y="115979"/>
                </a:lnTo>
                <a:lnTo>
                  <a:pt x="177188" y="123040"/>
                </a:lnTo>
                <a:lnTo>
                  <a:pt x="182890" y="138504"/>
                </a:lnTo>
                <a:lnTo>
                  <a:pt x="200025" y="188713"/>
                </a:lnTo>
                <a:lnTo>
                  <a:pt x="201930" y="198199"/>
                </a:lnTo>
                <a:lnTo>
                  <a:pt x="203200" y="208333"/>
                </a:lnTo>
                <a:lnTo>
                  <a:pt x="204047" y="218898"/>
                </a:lnTo>
                <a:lnTo>
                  <a:pt x="205563" y="228800"/>
                </a:lnTo>
                <a:lnTo>
                  <a:pt x="207527" y="238258"/>
                </a:lnTo>
                <a:lnTo>
                  <a:pt x="209789" y="247421"/>
                </a:lnTo>
                <a:lnTo>
                  <a:pt x="210344" y="256388"/>
                </a:lnTo>
                <a:lnTo>
                  <a:pt x="209762" y="265223"/>
                </a:lnTo>
                <a:lnTo>
                  <a:pt x="208421" y="273970"/>
                </a:lnTo>
                <a:lnTo>
                  <a:pt x="207527" y="282659"/>
                </a:lnTo>
                <a:lnTo>
                  <a:pt x="206931" y="291310"/>
                </a:lnTo>
                <a:lnTo>
                  <a:pt x="206534" y="299934"/>
                </a:lnTo>
                <a:lnTo>
                  <a:pt x="205317" y="307588"/>
                </a:lnTo>
                <a:lnTo>
                  <a:pt x="203552" y="314596"/>
                </a:lnTo>
                <a:lnTo>
                  <a:pt x="201424" y="321173"/>
                </a:lnTo>
                <a:lnTo>
                  <a:pt x="198100" y="327463"/>
                </a:lnTo>
                <a:lnTo>
                  <a:pt x="193979" y="333561"/>
                </a:lnTo>
                <a:lnTo>
                  <a:pt x="189327" y="339532"/>
                </a:lnTo>
                <a:lnTo>
                  <a:pt x="185272" y="345417"/>
                </a:lnTo>
                <a:lnTo>
                  <a:pt x="181618" y="351245"/>
                </a:lnTo>
                <a:lnTo>
                  <a:pt x="178228" y="357036"/>
                </a:lnTo>
                <a:lnTo>
                  <a:pt x="173111" y="362802"/>
                </a:lnTo>
                <a:lnTo>
                  <a:pt x="166843" y="368550"/>
                </a:lnTo>
                <a:lnTo>
                  <a:pt x="159806" y="374288"/>
                </a:lnTo>
                <a:lnTo>
                  <a:pt x="153209" y="379065"/>
                </a:lnTo>
                <a:lnTo>
                  <a:pt x="146907" y="383203"/>
                </a:lnTo>
                <a:lnTo>
                  <a:pt x="140800" y="386913"/>
                </a:lnTo>
                <a:lnTo>
                  <a:pt x="134824" y="390340"/>
                </a:lnTo>
                <a:lnTo>
                  <a:pt x="123104" y="396687"/>
                </a:lnTo>
                <a:lnTo>
                  <a:pt x="117312" y="398761"/>
                </a:lnTo>
                <a:lnTo>
                  <a:pt x="111545" y="400143"/>
                </a:lnTo>
                <a:lnTo>
                  <a:pt x="105796" y="401064"/>
                </a:lnTo>
                <a:lnTo>
                  <a:pt x="100058" y="401679"/>
                </a:lnTo>
                <a:lnTo>
                  <a:pt x="94328" y="402088"/>
                </a:lnTo>
                <a:lnTo>
                  <a:pt x="88603" y="402361"/>
                </a:lnTo>
                <a:lnTo>
                  <a:pt x="82881" y="403496"/>
                </a:lnTo>
                <a:lnTo>
                  <a:pt x="77161" y="405205"/>
                </a:lnTo>
                <a:lnTo>
                  <a:pt x="71443" y="407297"/>
                </a:lnTo>
                <a:lnTo>
                  <a:pt x="65726" y="407738"/>
                </a:lnTo>
                <a:lnTo>
                  <a:pt x="60010" y="407081"/>
                </a:lnTo>
                <a:lnTo>
                  <a:pt x="54294" y="405690"/>
                </a:lnTo>
                <a:lnTo>
                  <a:pt x="48578" y="404762"/>
                </a:lnTo>
                <a:lnTo>
                  <a:pt x="42863" y="404144"/>
                </a:lnTo>
                <a:lnTo>
                  <a:pt x="37148" y="403732"/>
                </a:lnTo>
                <a:lnTo>
                  <a:pt x="32385" y="402505"/>
                </a:lnTo>
                <a:lnTo>
                  <a:pt x="28257" y="400734"/>
                </a:lnTo>
                <a:lnTo>
                  <a:pt x="24553" y="398601"/>
                </a:lnTo>
                <a:lnTo>
                  <a:pt x="21131" y="396227"/>
                </a:lnTo>
                <a:lnTo>
                  <a:pt x="14789" y="391048"/>
                </a:lnTo>
                <a:lnTo>
                  <a:pt x="12716" y="388334"/>
                </a:lnTo>
                <a:lnTo>
                  <a:pt x="10414" y="382778"/>
                </a:lnTo>
                <a:lnTo>
                  <a:pt x="8848" y="380915"/>
                </a:lnTo>
                <a:lnTo>
                  <a:pt x="6850" y="379674"/>
                </a:lnTo>
                <a:lnTo>
                  <a:pt x="0" y="3771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"/>
          <p:cNvSpPr/>
          <p:nvPr/>
        </p:nvSpPr>
        <p:spPr>
          <a:xfrm>
            <a:off x="5292090" y="2143125"/>
            <a:ext cx="214313" cy="8573"/>
          </a:xfrm>
          <a:custGeom>
            <a:avLst/>
            <a:gdLst/>
            <a:ahLst/>
            <a:cxnLst/>
            <a:rect l="0" t="0" r="0" b="0"/>
            <a:pathLst>
              <a:path w="214313" h="8573">
                <a:moveTo>
                  <a:pt x="0" y="0"/>
                </a:moveTo>
                <a:lnTo>
                  <a:pt x="193800" y="0"/>
                </a:lnTo>
                <a:lnTo>
                  <a:pt x="198732" y="952"/>
                </a:lnTo>
                <a:lnTo>
                  <a:pt x="202973" y="2539"/>
                </a:lnTo>
                <a:lnTo>
                  <a:pt x="214312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"/>
          <p:cNvSpPr/>
          <p:nvPr/>
        </p:nvSpPr>
        <p:spPr>
          <a:xfrm>
            <a:off x="5300662" y="2228850"/>
            <a:ext cx="222886" cy="25613"/>
          </a:xfrm>
          <a:custGeom>
            <a:avLst/>
            <a:gdLst/>
            <a:ahLst/>
            <a:cxnLst/>
            <a:rect l="0" t="0" r="0" b="0"/>
            <a:pathLst>
              <a:path w="222886" h="25613">
                <a:moveTo>
                  <a:pt x="0" y="17145"/>
                </a:moveTo>
                <a:lnTo>
                  <a:pt x="4551" y="17145"/>
                </a:lnTo>
                <a:lnTo>
                  <a:pt x="6844" y="18097"/>
                </a:lnTo>
                <a:lnTo>
                  <a:pt x="9325" y="19685"/>
                </a:lnTo>
                <a:lnTo>
                  <a:pt x="15601" y="24525"/>
                </a:lnTo>
                <a:lnTo>
                  <a:pt x="21539" y="25187"/>
                </a:lnTo>
                <a:lnTo>
                  <a:pt x="25789" y="25364"/>
                </a:lnTo>
                <a:lnTo>
                  <a:pt x="45424" y="25612"/>
                </a:lnTo>
                <a:lnTo>
                  <a:pt x="53143" y="24695"/>
                </a:lnTo>
                <a:lnTo>
                  <a:pt x="61146" y="23130"/>
                </a:lnTo>
                <a:lnTo>
                  <a:pt x="69339" y="21135"/>
                </a:lnTo>
                <a:lnTo>
                  <a:pt x="77658" y="19805"/>
                </a:lnTo>
                <a:lnTo>
                  <a:pt x="86063" y="18918"/>
                </a:lnTo>
                <a:lnTo>
                  <a:pt x="94523" y="18327"/>
                </a:lnTo>
                <a:lnTo>
                  <a:pt x="103020" y="17933"/>
                </a:lnTo>
                <a:lnTo>
                  <a:pt x="120081" y="17495"/>
                </a:lnTo>
                <a:lnTo>
                  <a:pt x="128632" y="16426"/>
                </a:lnTo>
                <a:lnTo>
                  <a:pt x="137190" y="14760"/>
                </a:lnTo>
                <a:lnTo>
                  <a:pt x="145752" y="12698"/>
                </a:lnTo>
                <a:lnTo>
                  <a:pt x="154318" y="11322"/>
                </a:lnTo>
                <a:lnTo>
                  <a:pt x="162887" y="10406"/>
                </a:lnTo>
                <a:lnTo>
                  <a:pt x="171456" y="9795"/>
                </a:lnTo>
                <a:lnTo>
                  <a:pt x="180027" y="9387"/>
                </a:lnTo>
                <a:lnTo>
                  <a:pt x="197170" y="8934"/>
                </a:lnTo>
                <a:lnTo>
                  <a:pt x="203836" y="7861"/>
                </a:lnTo>
                <a:lnTo>
                  <a:pt x="209234" y="6193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"/>
          <p:cNvSpPr/>
          <p:nvPr/>
        </p:nvSpPr>
        <p:spPr>
          <a:xfrm>
            <a:off x="5720715" y="2143125"/>
            <a:ext cx="128588" cy="8573"/>
          </a:xfrm>
          <a:custGeom>
            <a:avLst/>
            <a:gdLst/>
            <a:ahLst/>
            <a:cxnLst/>
            <a:rect l="0" t="0" r="0" b="0"/>
            <a:pathLst>
              <a:path w="128588" h="8573">
                <a:moveTo>
                  <a:pt x="0" y="8572"/>
                </a:moveTo>
                <a:lnTo>
                  <a:pt x="4551" y="4021"/>
                </a:lnTo>
                <a:lnTo>
                  <a:pt x="7796" y="2681"/>
                </a:lnTo>
                <a:lnTo>
                  <a:pt x="11865" y="1787"/>
                </a:lnTo>
                <a:lnTo>
                  <a:pt x="16482" y="1191"/>
                </a:lnTo>
                <a:lnTo>
                  <a:pt x="20513" y="794"/>
                </a:lnTo>
                <a:lnTo>
                  <a:pt x="24152" y="529"/>
                </a:lnTo>
                <a:lnTo>
                  <a:pt x="27532" y="353"/>
                </a:lnTo>
                <a:lnTo>
                  <a:pt x="38906" y="156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"/>
          <p:cNvSpPr/>
          <p:nvPr/>
        </p:nvSpPr>
        <p:spPr>
          <a:xfrm>
            <a:off x="6003607" y="2023110"/>
            <a:ext cx="34291" cy="282893"/>
          </a:xfrm>
          <a:custGeom>
            <a:avLst/>
            <a:gdLst/>
            <a:ahLst/>
            <a:cxnLst/>
            <a:rect l="0" t="0" r="0" b="0"/>
            <a:pathLst>
              <a:path w="34291" h="282893">
                <a:moveTo>
                  <a:pt x="8572" y="0"/>
                </a:moveTo>
                <a:lnTo>
                  <a:pt x="3634" y="0"/>
                </a:lnTo>
                <a:lnTo>
                  <a:pt x="5743" y="0"/>
                </a:lnTo>
                <a:lnTo>
                  <a:pt x="5733" y="952"/>
                </a:lnTo>
                <a:lnTo>
                  <a:pt x="4775" y="2540"/>
                </a:lnTo>
                <a:lnTo>
                  <a:pt x="3183" y="4550"/>
                </a:lnTo>
                <a:lnTo>
                  <a:pt x="2122" y="6844"/>
                </a:lnTo>
                <a:lnTo>
                  <a:pt x="1415" y="9325"/>
                </a:lnTo>
                <a:lnTo>
                  <a:pt x="629" y="15574"/>
                </a:lnTo>
                <a:lnTo>
                  <a:pt x="419" y="19908"/>
                </a:lnTo>
                <a:lnTo>
                  <a:pt x="186" y="29803"/>
                </a:lnTo>
                <a:lnTo>
                  <a:pt x="0" y="192973"/>
                </a:lnTo>
                <a:lnTo>
                  <a:pt x="953" y="199134"/>
                </a:lnTo>
                <a:lnTo>
                  <a:pt x="2540" y="205146"/>
                </a:lnTo>
                <a:lnTo>
                  <a:pt x="4551" y="211059"/>
                </a:lnTo>
                <a:lnTo>
                  <a:pt x="5892" y="216906"/>
                </a:lnTo>
                <a:lnTo>
                  <a:pt x="6785" y="222708"/>
                </a:lnTo>
                <a:lnTo>
                  <a:pt x="7381" y="228482"/>
                </a:lnTo>
                <a:lnTo>
                  <a:pt x="8731" y="234236"/>
                </a:lnTo>
                <a:lnTo>
                  <a:pt x="10583" y="239978"/>
                </a:lnTo>
                <a:lnTo>
                  <a:pt x="12770" y="245710"/>
                </a:lnTo>
                <a:lnTo>
                  <a:pt x="14229" y="250484"/>
                </a:lnTo>
                <a:lnTo>
                  <a:pt x="15201" y="254619"/>
                </a:lnTo>
                <a:lnTo>
                  <a:pt x="15849" y="258329"/>
                </a:lnTo>
                <a:lnTo>
                  <a:pt x="16569" y="264990"/>
                </a:lnTo>
                <a:lnTo>
                  <a:pt x="16761" y="268100"/>
                </a:lnTo>
                <a:lnTo>
                  <a:pt x="17841" y="270173"/>
                </a:lnTo>
                <a:lnTo>
                  <a:pt x="19515" y="271555"/>
                </a:lnTo>
                <a:lnTo>
                  <a:pt x="21582" y="272477"/>
                </a:lnTo>
                <a:lnTo>
                  <a:pt x="22961" y="274043"/>
                </a:lnTo>
                <a:lnTo>
                  <a:pt x="23880" y="276040"/>
                </a:lnTo>
                <a:lnTo>
                  <a:pt x="25354" y="281539"/>
                </a:lnTo>
                <a:lnTo>
                  <a:pt x="26428" y="281990"/>
                </a:lnTo>
                <a:lnTo>
                  <a:pt x="28096" y="282291"/>
                </a:lnTo>
                <a:lnTo>
                  <a:pt x="34290" y="28289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"/>
          <p:cNvSpPr/>
          <p:nvPr/>
        </p:nvSpPr>
        <p:spPr>
          <a:xfrm>
            <a:off x="6092966" y="2014572"/>
            <a:ext cx="474924" cy="282385"/>
          </a:xfrm>
          <a:custGeom>
            <a:avLst/>
            <a:gdLst/>
            <a:ahLst/>
            <a:cxnLst/>
            <a:rect l="0" t="0" r="0" b="0"/>
            <a:pathLst>
              <a:path w="474924" h="282385">
                <a:moveTo>
                  <a:pt x="4938" y="51400"/>
                </a:moveTo>
                <a:lnTo>
                  <a:pt x="388" y="46849"/>
                </a:lnTo>
                <a:lnTo>
                  <a:pt x="0" y="45509"/>
                </a:lnTo>
                <a:lnTo>
                  <a:pt x="694" y="44615"/>
                </a:lnTo>
                <a:lnTo>
                  <a:pt x="2109" y="44019"/>
                </a:lnTo>
                <a:lnTo>
                  <a:pt x="3052" y="42669"/>
                </a:lnTo>
                <a:lnTo>
                  <a:pt x="5332" y="36219"/>
                </a:lnTo>
                <a:lnTo>
                  <a:pt x="11617" y="28275"/>
                </a:lnTo>
                <a:lnTo>
                  <a:pt x="16797" y="22707"/>
                </a:lnTo>
                <a:lnTo>
                  <a:pt x="29619" y="14218"/>
                </a:lnTo>
                <a:lnTo>
                  <a:pt x="40037" y="11062"/>
                </a:lnTo>
                <a:lnTo>
                  <a:pt x="51018" y="8707"/>
                </a:lnTo>
                <a:lnTo>
                  <a:pt x="62249" y="4485"/>
                </a:lnTo>
                <a:lnTo>
                  <a:pt x="69815" y="2979"/>
                </a:lnTo>
                <a:lnTo>
                  <a:pt x="78670" y="1974"/>
                </a:lnTo>
                <a:lnTo>
                  <a:pt x="88383" y="1304"/>
                </a:lnTo>
                <a:lnTo>
                  <a:pt x="97716" y="858"/>
                </a:lnTo>
                <a:lnTo>
                  <a:pt x="115706" y="362"/>
                </a:lnTo>
                <a:lnTo>
                  <a:pt x="163206" y="0"/>
                </a:lnTo>
                <a:lnTo>
                  <a:pt x="175609" y="2521"/>
                </a:lnTo>
                <a:lnTo>
                  <a:pt x="187473" y="6816"/>
                </a:lnTo>
                <a:lnTo>
                  <a:pt x="199095" y="11900"/>
                </a:lnTo>
                <a:lnTo>
                  <a:pt x="211797" y="20117"/>
                </a:lnTo>
                <a:lnTo>
                  <a:pt x="221593" y="28584"/>
                </a:lnTo>
                <a:lnTo>
                  <a:pt x="230529" y="37126"/>
                </a:lnTo>
                <a:lnTo>
                  <a:pt x="232484" y="39979"/>
                </a:lnTo>
                <a:lnTo>
                  <a:pt x="234657" y="45689"/>
                </a:lnTo>
                <a:lnTo>
                  <a:pt x="235623" y="53942"/>
                </a:lnTo>
                <a:lnTo>
                  <a:pt x="235881" y="58809"/>
                </a:lnTo>
                <a:lnTo>
                  <a:pt x="235100" y="63007"/>
                </a:lnTo>
                <a:lnTo>
                  <a:pt x="231693" y="70211"/>
                </a:lnTo>
                <a:lnTo>
                  <a:pt x="227003" y="79128"/>
                </a:lnTo>
                <a:lnTo>
                  <a:pt x="216231" y="100375"/>
                </a:lnTo>
                <a:lnTo>
                  <a:pt x="212475" y="105957"/>
                </a:lnTo>
                <a:lnTo>
                  <a:pt x="208067" y="111584"/>
                </a:lnTo>
                <a:lnTo>
                  <a:pt x="203222" y="117240"/>
                </a:lnTo>
                <a:lnTo>
                  <a:pt x="199041" y="122916"/>
                </a:lnTo>
                <a:lnTo>
                  <a:pt x="195300" y="128605"/>
                </a:lnTo>
                <a:lnTo>
                  <a:pt x="191853" y="134302"/>
                </a:lnTo>
                <a:lnTo>
                  <a:pt x="187651" y="140006"/>
                </a:lnTo>
                <a:lnTo>
                  <a:pt x="182945" y="145713"/>
                </a:lnTo>
                <a:lnTo>
                  <a:pt x="177902" y="151423"/>
                </a:lnTo>
                <a:lnTo>
                  <a:pt x="173587" y="157134"/>
                </a:lnTo>
                <a:lnTo>
                  <a:pt x="169759" y="162847"/>
                </a:lnTo>
                <a:lnTo>
                  <a:pt x="166254" y="168561"/>
                </a:lnTo>
                <a:lnTo>
                  <a:pt x="162012" y="174275"/>
                </a:lnTo>
                <a:lnTo>
                  <a:pt x="157280" y="179989"/>
                </a:lnTo>
                <a:lnTo>
                  <a:pt x="147893" y="190466"/>
                </a:lnTo>
                <a:lnTo>
                  <a:pt x="140547" y="198297"/>
                </a:lnTo>
                <a:lnTo>
                  <a:pt x="137254" y="202671"/>
                </a:lnTo>
                <a:lnTo>
                  <a:pt x="134106" y="207493"/>
                </a:lnTo>
                <a:lnTo>
                  <a:pt x="131056" y="212612"/>
                </a:lnTo>
                <a:lnTo>
                  <a:pt x="127665" y="220840"/>
                </a:lnTo>
                <a:lnTo>
                  <a:pt x="126159" y="227672"/>
                </a:lnTo>
                <a:lnTo>
                  <a:pt x="125489" y="233883"/>
                </a:lnTo>
                <a:lnTo>
                  <a:pt x="125192" y="242359"/>
                </a:lnTo>
                <a:lnTo>
                  <a:pt x="124968" y="263656"/>
                </a:lnTo>
                <a:lnTo>
                  <a:pt x="127500" y="267338"/>
                </a:lnTo>
                <a:lnTo>
                  <a:pt x="134281" y="274767"/>
                </a:lnTo>
                <a:lnTo>
                  <a:pt x="136887" y="277464"/>
                </a:lnTo>
                <a:lnTo>
                  <a:pt x="140529" y="279262"/>
                </a:lnTo>
                <a:lnTo>
                  <a:pt x="149656" y="281259"/>
                </a:lnTo>
                <a:lnTo>
                  <a:pt x="160062" y="282147"/>
                </a:lnTo>
                <a:lnTo>
                  <a:pt x="165505" y="282384"/>
                </a:lnTo>
                <a:lnTo>
                  <a:pt x="179172" y="280107"/>
                </a:lnTo>
                <a:lnTo>
                  <a:pt x="186816" y="278167"/>
                </a:lnTo>
                <a:lnTo>
                  <a:pt x="195723" y="276873"/>
                </a:lnTo>
                <a:lnTo>
                  <a:pt x="205470" y="276010"/>
                </a:lnTo>
                <a:lnTo>
                  <a:pt x="215779" y="275435"/>
                </a:lnTo>
                <a:lnTo>
                  <a:pt x="226462" y="274099"/>
                </a:lnTo>
                <a:lnTo>
                  <a:pt x="237393" y="272256"/>
                </a:lnTo>
                <a:lnTo>
                  <a:pt x="286864" y="262454"/>
                </a:lnTo>
                <a:lnTo>
                  <a:pt x="311848" y="256962"/>
                </a:lnTo>
                <a:lnTo>
                  <a:pt x="358933" y="245675"/>
                </a:lnTo>
                <a:lnTo>
                  <a:pt x="369522" y="242829"/>
                </a:lnTo>
                <a:lnTo>
                  <a:pt x="388908" y="237127"/>
                </a:lnTo>
                <a:lnTo>
                  <a:pt x="398078" y="235226"/>
                </a:lnTo>
                <a:lnTo>
                  <a:pt x="407049" y="233958"/>
                </a:lnTo>
                <a:lnTo>
                  <a:pt x="415887" y="233113"/>
                </a:lnTo>
                <a:lnTo>
                  <a:pt x="423685" y="231597"/>
                </a:lnTo>
                <a:lnTo>
                  <a:pt x="437428" y="227372"/>
                </a:lnTo>
                <a:lnTo>
                  <a:pt x="449886" y="224860"/>
                </a:lnTo>
                <a:lnTo>
                  <a:pt x="464305" y="223247"/>
                </a:lnTo>
                <a:lnTo>
                  <a:pt x="474923" y="222885"/>
                </a:lnTo>
                <a:lnTo>
                  <a:pt x="467853" y="2228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0"/>
          <p:cNvSpPr/>
          <p:nvPr/>
        </p:nvSpPr>
        <p:spPr>
          <a:xfrm>
            <a:off x="3097529" y="2649010"/>
            <a:ext cx="308598" cy="351366"/>
          </a:xfrm>
          <a:custGeom>
            <a:avLst/>
            <a:gdLst/>
            <a:ahLst/>
            <a:cxnLst/>
            <a:rect l="0" t="0" r="0" b="0"/>
            <a:pathLst>
              <a:path w="308598" h="351366">
                <a:moveTo>
                  <a:pt x="0" y="59900"/>
                </a:moveTo>
                <a:lnTo>
                  <a:pt x="7381" y="59900"/>
                </a:lnTo>
                <a:lnTo>
                  <a:pt x="15181" y="54008"/>
                </a:lnTo>
                <a:lnTo>
                  <a:pt x="20400" y="52519"/>
                </a:lnTo>
                <a:lnTo>
                  <a:pt x="28435" y="51857"/>
                </a:lnTo>
                <a:lnTo>
                  <a:pt x="38355" y="51562"/>
                </a:lnTo>
                <a:lnTo>
                  <a:pt x="49115" y="51432"/>
                </a:lnTo>
                <a:lnTo>
                  <a:pt x="53698" y="50444"/>
                </a:lnTo>
                <a:lnTo>
                  <a:pt x="61331" y="46807"/>
                </a:lnTo>
                <a:lnTo>
                  <a:pt x="70439" y="44556"/>
                </a:lnTo>
                <a:lnTo>
                  <a:pt x="75534" y="43955"/>
                </a:lnTo>
                <a:lnTo>
                  <a:pt x="80836" y="42603"/>
                </a:lnTo>
                <a:lnTo>
                  <a:pt x="86276" y="40748"/>
                </a:lnTo>
                <a:lnTo>
                  <a:pt x="91808" y="38560"/>
                </a:lnTo>
                <a:lnTo>
                  <a:pt x="98353" y="37100"/>
                </a:lnTo>
                <a:lnTo>
                  <a:pt x="105574" y="36128"/>
                </a:lnTo>
                <a:lnTo>
                  <a:pt x="113245" y="35479"/>
                </a:lnTo>
                <a:lnTo>
                  <a:pt x="120264" y="34094"/>
                </a:lnTo>
                <a:lnTo>
                  <a:pt x="126849" y="32219"/>
                </a:lnTo>
                <a:lnTo>
                  <a:pt x="155655" y="22364"/>
                </a:lnTo>
                <a:lnTo>
                  <a:pt x="162825" y="19636"/>
                </a:lnTo>
                <a:lnTo>
                  <a:pt x="169511" y="16865"/>
                </a:lnTo>
                <a:lnTo>
                  <a:pt x="175872" y="14065"/>
                </a:lnTo>
                <a:lnTo>
                  <a:pt x="182971" y="12198"/>
                </a:lnTo>
                <a:lnTo>
                  <a:pt x="190560" y="10953"/>
                </a:lnTo>
                <a:lnTo>
                  <a:pt x="198478" y="10124"/>
                </a:lnTo>
                <a:lnTo>
                  <a:pt x="206614" y="9571"/>
                </a:lnTo>
                <a:lnTo>
                  <a:pt x="214895" y="9202"/>
                </a:lnTo>
                <a:lnTo>
                  <a:pt x="223274" y="8956"/>
                </a:lnTo>
                <a:lnTo>
                  <a:pt x="229812" y="7840"/>
                </a:lnTo>
                <a:lnTo>
                  <a:pt x="235123" y="6143"/>
                </a:lnTo>
                <a:lnTo>
                  <a:pt x="239616" y="4060"/>
                </a:lnTo>
                <a:lnTo>
                  <a:pt x="245470" y="2670"/>
                </a:lnTo>
                <a:lnTo>
                  <a:pt x="252229" y="1744"/>
                </a:lnTo>
                <a:lnTo>
                  <a:pt x="265454" y="715"/>
                </a:lnTo>
                <a:lnTo>
                  <a:pt x="274507" y="258"/>
                </a:lnTo>
                <a:lnTo>
                  <a:pt x="281706" y="55"/>
                </a:lnTo>
                <a:lnTo>
                  <a:pt x="284959" y="0"/>
                </a:lnTo>
                <a:lnTo>
                  <a:pt x="288081" y="917"/>
                </a:lnTo>
                <a:lnTo>
                  <a:pt x="297024" y="5805"/>
                </a:lnTo>
                <a:lnTo>
                  <a:pt x="302826" y="7283"/>
                </a:lnTo>
                <a:lnTo>
                  <a:pt x="304754" y="8629"/>
                </a:lnTo>
                <a:lnTo>
                  <a:pt x="306039" y="10479"/>
                </a:lnTo>
                <a:lnTo>
                  <a:pt x="307468" y="15075"/>
                </a:lnTo>
                <a:lnTo>
                  <a:pt x="308385" y="25786"/>
                </a:lnTo>
                <a:lnTo>
                  <a:pt x="308544" y="34235"/>
                </a:lnTo>
                <a:lnTo>
                  <a:pt x="308597" y="50173"/>
                </a:lnTo>
                <a:lnTo>
                  <a:pt x="306065" y="60657"/>
                </a:lnTo>
                <a:lnTo>
                  <a:pt x="304056" y="66119"/>
                </a:lnTo>
                <a:lnTo>
                  <a:pt x="302716" y="71666"/>
                </a:lnTo>
                <a:lnTo>
                  <a:pt x="301824" y="77269"/>
                </a:lnTo>
                <a:lnTo>
                  <a:pt x="301228" y="82909"/>
                </a:lnTo>
                <a:lnTo>
                  <a:pt x="298927" y="88574"/>
                </a:lnTo>
                <a:lnTo>
                  <a:pt x="295487" y="94256"/>
                </a:lnTo>
                <a:lnTo>
                  <a:pt x="291289" y="99949"/>
                </a:lnTo>
                <a:lnTo>
                  <a:pt x="287538" y="105649"/>
                </a:lnTo>
                <a:lnTo>
                  <a:pt x="284085" y="111354"/>
                </a:lnTo>
                <a:lnTo>
                  <a:pt x="280830" y="117063"/>
                </a:lnTo>
                <a:lnTo>
                  <a:pt x="278660" y="122773"/>
                </a:lnTo>
                <a:lnTo>
                  <a:pt x="277214" y="128486"/>
                </a:lnTo>
                <a:lnTo>
                  <a:pt x="276249" y="134198"/>
                </a:lnTo>
                <a:lnTo>
                  <a:pt x="274654" y="140865"/>
                </a:lnTo>
                <a:lnTo>
                  <a:pt x="272638" y="148166"/>
                </a:lnTo>
                <a:lnTo>
                  <a:pt x="270341" y="155892"/>
                </a:lnTo>
                <a:lnTo>
                  <a:pt x="266905" y="162947"/>
                </a:lnTo>
                <a:lnTo>
                  <a:pt x="262709" y="169555"/>
                </a:lnTo>
                <a:lnTo>
                  <a:pt x="258008" y="175866"/>
                </a:lnTo>
                <a:lnTo>
                  <a:pt x="253920" y="182930"/>
                </a:lnTo>
                <a:lnTo>
                  <a:pt x="250243" y="190498"/>
                </a:lnTo>
                <a:lnTo>
                  <a:pt x="246838" y="198400"/>
                </a:lnTo>
                <a:lnTo>
                  <a:pt x="240516" y="212260"/>
                </a:lnTo>
                <a:lnTo>
                  <a:pt x="237497" y="218623"/>
                </a:lnTo>
                <a:lnTo>
                  <a:pt x="234531" y="225723"/>
                </a:lnTo>
                <a:lnTo>
                  <a:pt x="231602" y="233314"/>
                </a:lnTo>
                <a:lnTo>
                  <a:pt x="228697" y="241231"/>
                </a:lnTo>
                <a:lnTo>
                  <a:pt x="225807" y="248415"/>
                </a:lnTo>
                <a:lnTo>
                  <a:pt x="222928" y="255109"/>
                </a:lnTo>
                <a:lnTo>
                  <a:pt x="217189" y="267627"/>
                </a:lnTo>
                <a:lnTo>
                  <a:pt x="211464" y="279540"/>
                </a:lnTo>
                <a:lnTo>
                  <a:pt x="209556" y="285384"/>
                </a:lnTo>
                <a:lnTo>
                  <a:pt x="208284" y="291185"/>
                </a:lnTo>
                <a:lnTo>
                  <a:pt x="207436" y="296957"/>
                </a:lnTo>
                <a:lnTo>
                  <a:pt x="203954" y="305911"/>
                </a:lnTo>
                <a:lnTo>
                  <a:pt x="201692" y="309632"/>
                </a:lnTo>
                <a:lnTo>
                  <a:pt x="199179" y="318847"/>
                </a:lnTo>
                <a:lnTo>
                  <a:pt x="198508" y="323971"/>
                </a:lnTo>
                <a:lnTo>
                  <a:pt x="195224" y="332205"/>
                </a:lnTo>
                <a:lnTo>
                  <a:pt x="191541" y="339039"/>
                </a:lnTo>
                <a:lnTo>
                  <a:pt x="188983" y="349553"/>
                </a:lnTo>
                <a:lnTo>
                  <a:pt x="188596" y="3513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1"/>
          <p:cNvSpPr/>
          <p:nvPr/>
        </p:nvSpPr>
        <p:spPr>
          <a:xfrm>
            <a:off x="3457575" y="2777489"/>
            <a:ext cx="256778" cy="419892"/>
          </a:xfrm>
          <a:custGeom>
            <a:avLst/>
            <a:gdLst/>
            <a:ahLst/>
            <a:cxnLst/>
            <a:rect l="0" t="0" r="0" b="0"/>
            <a:pathLst>
              <a:path w="256778" h="419892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5" y="2541"/>
                </a:lnTo>
                <a:lnTo>
                  <a:pt x="7778" y="6845"/>
                </a:lnTo>
                <a:lnTo>
                  <a:pt x="8415" y="17369"/>
                </a:lnTo>
                <a:lnTo>
                  <a:pt x="8541" y="28620"/>
                </a:lnTo>
                <a:lnTo>
                  <a:pt x="14458" y="46858"/>
                </a:lnTo>
                <a:lnTo>
                  <a:pt x="15950" y="57656"/>
                </a:lnTo>
                <a:lnTo>
                  <a:pt x="16614" y="68805"/>
                </a:lnTo>
                <a:lnTo>
                  <a:pt x="16909" y="80110"/>
                </a:lnTo>
                <a:lnTo>
                  <a:pt x="17040" y="91485"/>
                </a:lnTo>
                <a:lnTo>
                  <a:pt x="19638" y="102890"/>
                </a:lnTo>
                <a:lnTo>
                  <a:pt x="23968" y="114309"/>
                </a:lnTo>
                <a:lnTo>
                  <a:pt x="29067" y="125734"/>
                </a:lnTo>
                <a:lnTo>
                  <a:pt x="34509" y="134622"/>
                </a:lnTo>
                <a:lnTo>
                  <a:pt x="37293" y="138326"/>
                </a:lnTo>
                <a:lnTo>
                  <a:pt x="40387" y="144981"/>
                </a:lnTo>
                <a:lnTo>
                  <a:pt x="44668" y="156623"/>
                </a:lnTo>
                <a:lnTo>
                  <a:pt x="49380" y="165813"/>
                </a:lnTo>
                <a:lnTo>
                  <a:pt x="54648" y="173072"/>
                </a:lnTo>
                <a:lnTo>
                  <a:pt x="57387" y="175389"/>
                </a:lnTo>
                <a:lnTo>
                  <a:pt x="60166" y="176934"/>
                </a:lnTo>
                <a:lnTo>
                  <a:pt x="62970" y="177964"/>
                </a:lnTo>
                <a:lnTo>
                  <a:pt x="66745" y="178650"/>
                </a:lnTo>
                <a:lnTo>
                  <a:pt x="71166" y="179108"/>
                </a:lnTo>
                <a:lnTo>
                  <a:pt x="76019" y="179413"/>
                </a:lnTo>
                <a:lnTo>
                  <a:pt x="79254" y="180569"/>
                </a:lnTo>
                <a:lnTo>
                  <a:pt x="81411" y="182292"/>
                </a:lnTo>
                <a:lnTo>
                  <a:pt x="82849" y="184393"/>
                </a:lnTo>
                <a:lnTo>
                  <a:pt x="85712" y="184842"/>
                </a:lnTo>
                <a:lnTo>
                  <a:pt x="89526" y="184188"/>
                </a:lnTo>
                <a:lnTo>
                  <a:pt x="93974" y="182800"/>
                </a:lnTo>
                <a:lnTo>
                  <a:pt x="101456" y="181257"/>
                </a:lnTo>
                <a:lnTo>
                  <a:pt x="104785" y="180846"/>
                </a:lnTo>
                <a:lnTo>
                  <a:pt x="107956" y="179619"/>
                </a:lnTo>
                <a:lnTo>
                  <a:pt x="114020" y="175716"/>
                </a:lnTo>
                <a:lnTo>
                  <a:pt x="119891" y="170807"/>
                </a:lnTo>
                <a:lnTo>
                  <a:pt x="126627" y="164497"/>
                </a:lnTo>
                <a:lnTo>
                  <a:pt x="147391" y="144029"/>
                </a:lnTo>
                <a:lnTo>
                  <a:pt x="153772" y="135133"/>
                </a:lnTo>
                <a:lnTo>
                  <a:pt x="159783" y="125782"/>
                </a:lnTo>
                <a:lnTo>
                  <a:pt x="165630" y="118451"/>
                </a:lnTo>
                <a:lnTo>
                  <a:pt x="167569" y="114210"/>
                </a:lnTo>
                <a:lnTo>
                  <a:pt x="169725" y="104418"/>
                </a:lnTo>
                <a:lnTo>
                  <a:pt x="170683" y="93716"/>
                </a:lnTo>
                <a:lnTo>
                  <a:pt x="171109" y="83562"/>
                </a:lnTo>
                <a:lnTo>
                  <a:pt x="171348" y="71538"/>
                </a:lnTo>
                <a:lnTo>
                  <a:pt x="171450" y="17295"/>
                </a:lnTo>
                <a:lnTo>
                  <a:pt x="171450" y="24540"/>
                </a:lnTo>
                <a:lnTo>
                  <a:pt x="176000" y="34470"/>
                </a:lnTo>
                <a:lnTo>
                  <a:pt x="183381" y="44927"/>
                </a:lnTo>
                <a:lnTo>
                  <a:pt x="185119" y="49002"/>
                </a:lnTo>
                <a:lnTo>
                  <a:pt x="187050" y="58609"/>
                </a:lnTo>
                <a:lnTo>
                  <a:pt x="189470" y="62885"/>
                </a:lnTo>
                <a:lnTo>
                  <a:pt x="197239" y="70177"/>
                </a:lnTo>
                <a:lnTo>
                  <a:pt x="204501" y="79133"/>
                </a:lnTo>
                <a:lnTo>
                  <a:pt x="210904" y="90415"/>
                </a:lnTo>
                <a:lnTo>
                  <a:pt x="213945" y="97425"/>
                </a:lnTo>
                <a:lnTo>
                  <a:pt x="216925" y="104955"/>
                </a:lnTo>
                <a:lnTo>
                  <a:pt x="219864" y="111880"/>
                </a:lnTo>
                <a:lnTo>
                  <a:pt x="225669" y="124655"/>
                </a:lnTo>
                <a:lnTo>
                  <a:pt x="234293" y="142557"/>
                </a:lnTo>
                <a:lnTo>
                  <a:pt x="237158" y="149330"/>
                </a:lnTo>
                <a:lnTo>
                  <a:pt x="240020" y="156704"/>
                </a:lnTo>
                <a:lnTo>
                  <a:pt x="242881" y="164477"/>
                </a:lnTo>
                <a:lnTo>
                  <a:pt x="244788" y="172517"/>
                </a:lnTo>
                <a:lnTo>
                  <a:pt x="246059" y="180734"/>
                </a:lnTo>
                <a:lnTo>
                  <a:pt x="246907" y="189069"/>
                </a:lnTo>
                <a:lnTo>
                  <a:pt x="248425" y="197484"/>
                </a:lnTo>
                <a:lnTo>
                  <a:pt x="250389" y="205951"/>
                </a:lnTo>
                <a:lnTo>
                  <a:pt x="252651" y="214453"/>
                </a:lnTo>
                <a:lnTo>
                  <a:pt x="254158" y="222979"/>
                </a:lnTo>
                <a:lnTo>
                  <a:pt x="255164" y="231521"/>
                </a:lnTo>
                <a:lnTo>
                  <a:pt x="255834" y="240072"/>
                </a:lnTo>
                <a:lnTo>
                  <a:pt x="256281" y="248631"/>
                </a:lnTo>
                <a:lnTo>
                  <a:pt x="256777" y="265760"/>
                </a:lnTo>
                <a:lnTo>
                  <a:pt x="255958" y="274329"/>
                </a:lnTo>
                <a:lnTo>
                  <a:pt x="254458" y="282899"/>
                </a:lnTo>
                <a:lnTo>
                  <a:pt x="252506" y="291469"/>
                </a:lnTo>
                <a:lnTo>
                  <a:pt x="251204" y="300041"/>
                </a:lnTo>
                <a:lnTo>
                  <a:pt x="250337" y="308612"/>
                </a:lnTo>
                <a:lnTo>
                  <a:pt x="249759" y="317184"/>
                </a:lnTo>
                <a:lnTo>
                  <a:pt x="247468" y="324804"/>
                </a:lnTo>
                <a:lnTo>
                  <a:pt x="244036" y="331789"/>
                </a:lnTo>
                <a:lnTo>
                  <a:pt x="236095" y="344630"/>
                </a:lnTo>
                <a:lnTo>
                  <a:pt x="229391" y="356686"/>
                </a:lnTo>
                <a:lnTo>
                  <a:pt x="220262" y="374185"/>
                </a:lnTo>
                <a:lnTo>
                  <a:pt x="216374" y="379949"/>
                </a:lnTo>
                <a:lnTo>
                  <a:pt x="211876" y="385697"/>
                </a:lnTo>
                <a:lnTo>
                  <a:pt x="206973" y="391434"/>
                </a:lnTo>
                <a:lnTo>
                  <a:pt x="201800" y="396211"/>
                </a:lnTo>
                <a:lnTo>
                  <a:pt x="196445" y="400349"/>
                </a:lnTo>
                <a:lnTo>
                  <a:pt x="190971" y="404059"/>
                </a:lnTo>
                <a:lnTo>
                  <a:pt x="186369" y="407485"/>
                </a:lnTo>
                <a:lnTo>
                  <a:pt x="178715" y="413832"/>
                </a:lnTo>
                <a:lnTo>
                  <a:pt x="174388" y="415906"/>
                </a:lnTo>
                <a:lnTo>
                  <a:pt x="169599" y="417288"/>
                </a:lnTo>
                <a:lnTo>
                  <a:pt x="164501" y="418210"/>
                </a:lnTo>
                <a:lnTo>
                  <a:pt x="160149" y="418824"/>
                </a:lnTo>
                <a:lnTo>
                  <a:pt x="152775" y="419507"/>
                </a:lnTo>
                <a:lnTo>
                  <a:pt x="146322" y="419810"/>
                </a:lnTo>
                <a:lnTo>
                  <a:pt x="143268" y="419891"/>
                </a:lnTo>
                <a:lnTo>
                  <a:pt x="140279" y="418993"/>
                </a:lnTo>
                <a:lnTo>
                  <a:pt x="132474" y="414130"/>
                </a:lnTo>
                <a:lnTo>
                  <a:pt x="130315" y="412658"/>
                </a:lnTo>
                <a:lnTo>
                  <a:pt x="129739" y="411313"/>
                </a:lnTo>
                <a:lnTo>
                  <a:pt x="129099" y="407279"/>
                </a:lnTo>
                <a:lnTo>
                  <a:pt x="127976" y="405822"/>
                </a:lnTo>
                <a:lnTo>
                  <a:pt x="126274" y="404851"/>
                </a:lnTo>
                <a:lnTo>
                  <a:pt x="120014" y="40290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2"/>
          <p:cNvSpPr/>
          <p:nvPr/>
        </p:nvSpPr>
        <p:spPr>
          <a:xfrm>
            <a:off x="3980497" y="2751772"/>
            <a:ext cx="77154" cy="222886"/>
          </a:xfrm>
          <a:custGeom>
            <a:avLst/>
            <a:gdLst/>
            <a:ahLst/>
            <a:cxnLst/>
            <a:rect l="0" t="0" r="0" b="0"/>
            <a:pathLst>
              <a:path w="77154" h="222886">
                <a:moveTo>
                  <a:pt x="0" y="0"/>
                </a:moveTo>
                <a:lnTo>
                  <a:pt x="11932" y="0"/>
                </a:lnTo>
                <a:lnTo>
                  <a:pt x="13670" y="953"/>
                </a:lnTo>
                <a:lnTo>
                  <a:pt x="14828" y="2540"/>
                </a:lnTo>
                <a:lnTo>
                  <a:pt x="15600" y="4551"/>
                </a:lnTo>
                <a:lnTo>
                  <a:pt x="17067" y="6844"/>
                </a:lnTo>
                <a:lnTo>
                  <a:pt x="18999" y="9325"/>
                </a:lnTo>
                <a:lnTo>
                  <a:pt x="21238" y="11932"/>
                </a:lnTo>
                <a:lnTo>
                  <a:pt x="22731" y="15575"/>
                </a:lnTo>
                <a:lnTo>
                  <a:pt x="23727" y="19908"/>
                </a:lnTo>
                <a:lnTo>
                  <a:pt x="24390" y="24702"/>
                </a:lnTo>
                <a:lnTo>
                  <a:pt x="25785" y="28851"/>
                </a:lnTo>
                <a:lnTo>
                  <a:pt x="27668" y="32569"/>
                </a:lnTo>
                <a:lnTo>
                  <a:pt x="29875" y="36000"/>
                </a:lnTo>
                <a:lnTo>
                  <a:pt x="31347" y="40193"/>
                </a:lnTo>
                <a:lnTo>
                  <a:pt x="32328" y="44893"/>
                </a:lnTo>
                <a:lnTo>
                  <a:pt x="32982" y="49931"/>
                </a:lnTo>
                <a:lnTo>
                  <a:pt x="33418" y="55195"/>
                </a:lnTo>
                <a:lnTo>
                  <a:pt x="33709" y="60609"/>
                </a:lnTo>
                <a:lnTo>
                  <a:pt x="33902" y="66124"/>
                </a:lnTo>
                <a:lnTo>
                  <a:pt x="34984" y="71705"/>
                </a:lnTo>
                <a:lnTo>
                  <a:pt x="36658" y="77331"/>
                </a:lnTo>
                <a:lnTo>
                  <a:pt x="38726" y="82986"/>
                </a:lnTo>
                <a:lnTo>
                  <a:pt x="40105" y="88662"/>
                </a:lnTo>
                <a:lnTo>
                  <a:pt x="41024" y="94350"/>
                </a:lnTo>
                <a:lnTo>
                  <a:pt x="41637" y="100048"/>
                </a:lnTo>
                <a:lnTo>
                  <a:pt x="42045" y="106703"/>
                </a:lnTo>
                <a:lnTo>
                  <a:pt x="42499" y="121719"/>
                </a:lnTo>
                <a:lnTo>
                  <a:pt x="43573" y="128771"/>
                </a:lnTo>
                <a:lnTo>
                  <a:pt x="45241" y="135377"/>
                </a:lnTo>
                <a:lnTo>
                  <a:pt x="47306" y="141687"/>
                </a:lnTo>
                <a:lnTo>
                  <a:pt x="49634" y="147798"/>
                </a:lnTo>
                <a:lnTo>
                  <a:pt x="52140" y="153777"/>
                </a:lnTo>
                <a:lnTo>
                  <a:pt x="54762" y="159668"/>
                </a:lnTo>
                <a:lnTo>
                  <a:pt x="56511" y="164548"/>
                </a:lnTo>
                <a:lnTo>
                  <a:pt x="57677" y="168754"/>
                </a:lnTo>
                <a:lnTo>
                  <a:pt x="58454" y="172510"/>
                </a:lnTo>
                <a:lnTo>
                  <a:pt x="59924" y="176919"/>
                </a:lnTo>
                <a:lnTo>
                  <a:pt x="61857" y="181764"/>
                </a:lnTo>
                <a:lnTo>
                  <a:pt x="64098" y="186898"/>
                </a:lnTo>
                <a:lnTo>
                  <a:pt x="65592" y="191274"/>
                </a:lnTo>
                <a:lnTo>
                  <a:pt x="66588" y="195144"/>
                </a:lnTo>
                <a:lnTo>
                  <a:pt x="67252" y="198676"/>
                </a:lnTo>
                <a:lnTo>
                  <a:pt x="68647" y="201983"/>
                </a:lnTo>
                <a:lnTo>
                  <a:pt x="70530" y="205140"/>
                </a:lnTo>
                <a:lnTo>
                  <a:pt x="72738" y="208198"/>
                </a:lnTo>
                <a:lnTo>
                  <a:pt x="74209" y="211189"/>
                </a:lnTo>
                <a:lnTo>
                  <a:pt x="75844" y="217052"/>
                </a:lnTo>
                <a:lnTo>
                  <a:pt x="77153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"/>
          <p:cNvSpPr/>
          <p:nvPr/>
        </p:nvSpPr>
        <p:spPr>
          <a:xfrm>
            <a:off x="3937634" y="2828925"/>
            <a:ext cx="240032" cy="34290"/>
          </a:xfrm>
          <a:custGeom>
            <a:avLst/>
            <a:gdLst/>
            <a:ahLst/>
            <a:cxnLst/>
            <a:rect l="0" t="0" r="0" b="0"/>
            <a:pathLst>
              <a:path w="240032" h="34290">
                <a:moveTo>
                  <a:pt x="0" y="34289"/>
                </a:moveTo>
                <a:lnTo>
                  <a:pt x="12771" y="21519"/>
                </a:lnTo>
                <a:lnTo>
                  <a:pt x="16134" y="19108"/>
                </a:lnTo>
                <a:lnTo>
                  <a:pt x="20281" y="16549"/>
                </a:lnTo>
                <a:lnTo>
                  <a:pt x="24951" y="13890"/>
                </a:lnTo>
                <a:lnTo>
                  <a:pt x="29016" y="12117"/>
                </a:lnTo>
                <a:lnTo>
                  <a:pt x="32679" y="10936"/>
                </a:lnTo>
                <a:lnTo>
                  <a:pt x="36074" y="10148"/>
                </a:lnTo>
                <a:lnTo>
                  <a:pt x="40242" y="9622"/>
                </a:lnTo>
                <a:lnTo>
                  <a:pt x="44926" y="9272"/>
                </a:lnTo>
                <a:lnTo>
                  <a:pt x="49953" y="9039"/>
                </a:lnTo>
                <a:lnTo>
                  <a:pt x="56162" y="7931"/>
                </a:lnTo>
                <a:lnTo>
                  <a:pt x="63159" y="6239"/>
                </a:lnTo>
                <a:lnTo>
                  <a:pt x="70681" y="4160"/>
                </a:lnTo>
                <a:lnTo>
                  <a:pt x="77601" y="2773"/>
                </a:lnTo>
                <a:lnTo>
                  <a:pt x="84119" y="1849"/>
                </a:lnTo>
                <a:lnTo>
                  <a:pt x="90370" y="1232"/>
                </a:lnTo>
                <a:lnTo>
                  <a:pt x="97394" y="821"/>
                </a:lnTo>
                <a:lnTo>
                  <a:pt x="112819" y="365"/>
                </a:lnTo>
                <a:lnTo>
                  <a:pt x="24003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"/>
          <p:cNvSpPr/>
          <p:nvPr/>
        </p:nvSpPr>
        <p:spPr>
          <a:xfrm>
            <a:off x="4331970" y="2691764"/>
            <a:ext cx="77153" cy="257176"/>
          </a:xfrm>
          <a:custGeom>
            <a:avLst/>
            <a:gdLst/>
            <a:ahLst/>
            <a:cxnLst/>
            <a:rect l="0" t="0" r="0" b="0"/>
            <a:pathLst>
              <a:path w="77153" h="257176">
                <a:moveTo>
                  <a:pt x="0" y="0"/>
                </a:moveTo>
                <a:lnTo>
                  <a:pt x="11931" y="11932"/>
                </a:lnTo>
                <a:lnTo>
                  <a:pt x="13669" y="14623"/>
                </a:lnTo>
                <a:lnTo>
                  <a:pt x="15600" y="20152"/>
                </a:lnTo>
                <a:lnTo>
                  <a:pt x="17067" y="23912"/>
                </a:lnTo>
                <a:lnTo>
                  <a:pt x="18998" y="28324"/>
                </a:lnTo>
                <a:lnTo>
                  <a:pt x="23683" y="38306"/>
                </a:lnTo>
                <a:lnTo>
                  <a:pt x="28940" y="49093"/>
                </a:lnTo>
                <a:lnTo>
                  <a:pt x="30724" y="54636"/>
                </a:lnTo>
                <a:lnTo>
                  <a:pt x="31912" y="60237"/>
                </a:lnTo>
                <a:lnTo>
                  <a:pt x="32705" y="65876"/>
                </a:lnTo>
                <a:lnTo>
                  <a:pt x="33233" y="72492"/>
                </a:lnTo>
                <a:lnTo>
                  <a:pt x="33585" y="79761"/>
                </a:lnTo>
                <a:lnTo>
                  <a:pt x="33820" y="87464"/>
                </a:lnTo>
                <a:lnTo>
                  <a:pt x="34929" y="94504"/>
                </a:lnTo>
                <a:lnTo>
                  <a:pt x="36621" y="101103"/>
                </a:lnTo>
                <a:lnTo>
                  <a:pt x="38701" y="107407"/>
                </a:lnTo>
                <a:lnTo>
                  <a:pt x="40088" y="114468"/>
                </a:lnTo>
                <a:lnTo>
                  <a:pt x="41013" y="122032"/>
                </a:lnTo>
                <a:lnTo>
                  <a:pt x="41629" y="129932"/>
                </a:lnTo>
                <a:lnTo>
                  <a:pt x="42993" y="137104"/>
                </a:lnTo>
                <a:lnTo>
                  <a:pt x="44854" y="143791"/>
                </a:lnTo>
                <a:lnTo>
                  <a:pt x="47047" y="150153"/>
                </a:lnTo>
                <a:lnTo>
                  <a:pt x="48510" y="157252"/>
                </a:lnTo>
                <a:lnTo>
                  <a:pt x="49485" y="164843"/>
                </a:lnTo>
                <a:lnTo>
                  <a:pt x="50135" y="172760"/>
                </a:lnTo>
                <a:lnTo>
                  <a:pt x="51520" y="178991"/>
                </a:lnTo>
                <a:lnTo>
                  <a:pt x="53397" y="184098"/>
                </a:lnTo>
                <a:lnTo>
                  <a:pt x="55600" y="188454"/>
                </a:lnTo>
                <a:lnTo>
                  <a:pt x="57069" y="193264"/>
                </a:lnTo>
                <a:lnTo>
                  <a:pt x="58048" y="198375"/>
                </a:lnTo>
                <a:lnTo>
                  <a:pt x="58701" y="203688"/>
                </a:lnTo>
                <a:lnTo>
                  <a:pt x="59136" y="209135"/>
                </a:lnTo>
                <a:lnTo>
                  <a:pt x="59427" y="214671"/>
                </a:lnTo>
                <a:lnTo>
                  <a:pt x="59620" y="220266"/>
                </a:lnTo>
                <a:lnTo>
                  <a:pt x="60701" y="224949"/>
                </a:lnTo>
                <a:lnTo>
                  <a:pt x="62375" y="229024"/>
                </a:lnTo>
                <a:lnTo>
                  <a:pt x="64443" y="232693"/>
                </a:lnTo>
                <a:lnTo>
                  <a:pt x="66741" y="239309"/>
                </a:lnTo>
                <a:lnTo>
                  <a:pt x="67762" y="245425"/>
                </a:lnTo>
                <a:lnTo>
                  <a:pt x="68337" y="253270"/>
                </a:lnTo>
                <a:lnTo>
                  <a:pt x="68472" y="255440"/>
                </a:lnTo>
                <a:lnTo>
                  <a:pt x="69460" y="256018"/>
                </a:lnTo>
                <a:lnTo>
                  <a:pt x="71072" y="256404"/>
                </a:lnTo>
                <a:lnTo>
                  <a:pt x="77152" y="257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"/>
          <p:cNvSpPr/>
          <p:nvPr/>
        </p:nvSpPr>
        <p:spPr>
          <a:xfrm>
            <a:off x="4486388" y="2683192"/>
            <a:ext cx="188330" cy="298300"/>
          </a:xfrm>
          <a:custGeom>
            <a:avLst/>
            <a:gdLst/>
            <a:ahLst/>
            <a:cxnLst/>
            <a:rect l="0" t="0" r="0" b="0"/>
            <a:pathLst>
              <a:path w="188330" h="298300">
                <a:moveTo>
                  <a:pt x="25604" y="0"/>
                </a:moveTo>
                <a:lnTo>
                  <a:pt x="25604" y="9102"/>
                </a:lnTo>
                <a:lnTo>
                  <a:pt x="24652" y="12735"/>
                </a:lnTo>
                <a:lnTo>
                  <a:pt x="21053" y="19313"/>
                </a:lnTo>
                <a:lnTo>
                  <a:pt x="18819" y="27951"/>
                </a:lnTo>
                <a:lnTo>
                  <a:pt x="18223" y="32922"/>
                </a:lnTo>
                <a:lnTo>
                  <a:pt x="17826" y="38140"/>
                </a:lnTo>
                <a:lnTo>
                  <a:pt x="17561" y="43524"/>
                </a:lnTo>
                <a:lnTo>
                  <a:pt x="17385" y="49019"/>
                </a:lnTo>
                <a:lnTo>
                  <a:pt x="16315" y="55539"/>
                </a:lnTo>
                <a:lnTo>
                  <a:pt x="14649" y="62744"/>
                </a:lnTo>
                <a:lnTo>
                  <a:pt x="12585" y="70404"/>
                </a:lnTo>
                <a:lnTo>
                  <a:pt x="11210" y="77416"/>
                </a:lnTo>
                <a:lnTo>
                  <a:pt x="10293" y="83996"/>
                </a:lnTo>
                <a:lnTo>
                  <a:pt x="9682" y="90287"/>
                </a:lnTo>
                <a:lnTo>
                  <a:pt x="8321" y="97339"/>
                </a:lnTo>
                <a:lnTo>
                  <a:pt x="6462" y="104898"/>
                </a:lnTo>
                <a:lnTo>
                  <a:pt x="4271" y="112794"/>
                </a:lnTo>
                <a:lnTo>
                  <a:pt x="2809" y="120916"/>
                </a:lnTo>
                <a:lnTo>
                  <a:pt x="1835" y="129189"/>
                </a:lnTo>
                <a:lnTo>
                  <a:pt x="1185" y="137561"/>
                </a:lnTo>
                <a:lnTo>
                  <a:pt x="752" y="145047"/>
                </a:lnTo>
                <a:lnTo>
                  <a:pt x="271" y="158445"/>
                </a:lnTo>
                <a:lnTo>
                  <a:pt x="0" y="181249"/>
                </a:lnTo>
                <a:lnTo>
                  <a:pt x="915" y="189413"/>
                </a:lnTo>
                <a:lnTo>
                  <a:pt x="2477" y="197713"/>
                </a:lnTo>
                <a:lnTo>
                  <a:pt x="4471" y="206104"/>
                </a:lnTo>
                <a:lnTo>
                  <a:pt x="5800" y="213603"/>
                </a:lnTo>
                <a:lnTo>
                  <a:pt x="6687" y="220507"/>
                </a:lnTo>
                <a:lnTo>
                  <a:pt x="7278" y="227014"/>
                </a:lnTo>
                <a:lnTo>
                  <a:pt x="8624" y="233258"/>
                </a:lnTo>
                <a:lnTo>
                  <a:pt x="10474" y="239325"/>
                </a:lnTo>
                <a:lnTo>
                  <a:pt x="12660" y="245275"/>
                </a:lnTo>
                <a:lnTo>
                  <a:pt x="15069" y="251147"/>
                </a:lnTo>
                <a:lnTo>
                  <a:pt x="17628" y="256966"/>
                </a:lnTo>
                <a:lnTo>
                  <a:pt x="20287" y="262751"/>
                </a:lnTo>
                <a:lnTo>
                  <a:pt x="25781" y="271718"/>
                </a:lnTo>
                <a:lnTo>
                  <a:pt x="31398" y="278879"/>
                </a:lnTo>
                <a:lnTo>
                  <a:pt x="37069" y="285236"/>
                </a:lnTo>
                <a:lnTo>
                  <a:pt x="42765" y="291237"/>
                </a:lnTo>
                <a:lnTo>
                  <a:pt x="45617" y="294170"/>
                </a:lnTo>
                <a:lnTo>
                  <a:pt x="49424" y="296126"/>
                </a:lnTo>
                <a:lnTo>
                  <a:pt x="53867" y="297430"/>
                </a:lnTo>
                <a:lnTo>
                  <a:pt x="58733" y="298299"/>
                </a:lnTo>
                <a:lnTo>
                  <a:pt x="63883" y="297926"/>
                </a:lnTo>
                <a:lnTo>
                  <a:pt x="69220" y="296725"/>
                </a:lnTo>
                <a:lnTo>
                  <a:pt x="74684" y="294972"/>
                </a:lnTo>
                <a:lnTo>
                  <a:pt x="79279" y="293803"/>
                </a:lnTo>
                <a:lnTo>
                  <a:pt x="83295" y="293024"/>
                </a:lnTo>
                <a:lnTo>
                  <a:pt x="86925" y="292504"/>
                </a:lnTo>
                <a:lnTo>
                  <a:pt x="91249" y="291205"/>
                </a:lnTo>
                <a:lnTo>
                  <a:pt x="96038" y="289387"/>
                </a:lnTo>
                <a:lnTo>
                  <a:pt x="101135" y="287222"/>
                </a:lnTo>
                <a:lnTo>
                  <a:pt x="111879" y="282277"/>
                </a:lnTo>
                <a:lnTo>
                  <a:pt x="117410" y="279625"/>
                </a:lnTo>
                <a:lnTo>
                  <a:pt x="123003" y="275951"/>
                </a:lnTo>
                <a:lnTo>
                  <a:pt x="128637" y="271598"/>
                </a:lnTo>
                <a:lnTo>
                  <a:pt x="134297" y="266790"/>
                </a:lnTo>
                <a:lnTo>
                  <a:pt x="139976" y="262633"/>
                </a:lnTo>
                <a:lnTo>
                  <a:pt x="145667" y="258909"/>
                </a:lnTo>
                <a:lnTo>
                  <a:pt x="151366" y="255473"/>
                </a:lnTo>
                <a:lnTo>
                  <a:pt x="156118" y="251278"/>
                </a:lnTo>
                <a:lnTo>
                  <a:pt x="160238" y="246576"/>
                </a:lnTo>
                <a:lnTo>
                  <a:pt x="163938" y="241537"/>
                </a:lnTo>
                <a:lnTo>
                  <a:pt x="167357" y="236272"/>
                </a:lnTo>
                <a:lnTo>
                  <a:pt x="170588" y="230857"/>
                </a:lnTo>
                <a:lnTo>
                  <a:pt x="173695" y="225342"/>
                </a:lnTo>
                <a:lnTo>
                  <a:pt x="179687" y="214135"/>
                </a:lnTo>
                <a:lnTo>
                  <a:pt x="182619" y="208479"/>
                </a:lnTo>
                <a:lnTo>
                  <a:pt x="185876" y="199655"/>
                </a:lnTo>
                <a:lnTo>
                  <a:pt x="187324" y="191605"/>
                </a:lnTo>
                <a:lnTo>
                  <a:pt x="187709" y="186792"/>
                </a:lnTo>
                <a:lnTo>
                  <a:pt x="188138" y="177316"/>
                </a:lnTo>
                <a:lnTo>
                  <a:pt x="188329" y="169930"/>
                </a:lnTo>
                <a:lnTo>
                  <a:pt x="187427" y="166627"/>
                </a:lnTo>
                <a:lnTo>
                  <a:pt x="183885" y="160416"/>
                </a:lnTo>
                <a:lnTo>
                  <a:pt x="181607" y="158379"/>
                </a:lnTo>
                <a:lnTo>
                  <a:pt x="179136" y="157021"/>
                </a:lnTo>
                <a:lnTo>
                  <a:pt x="176536" y="156116"/>
                </a:lnTo>
                <a:lnTo>
                  <a:pt x="172898" y="154560"/>
                </a:lnTo>
                <a:lnTo>
                  <a:pt x="163776" y="150291"/>
                </a:lnTo>
                <a:lnTo>
                  <a:pt x="159628" y="149724"/>
                </a:lnTo>
                <a:lnTo>
                  <a:pt x="155911" y="150299"/>
                </a:lnTo>
                <a:lnTo>
                  <a:pt x="152481" y="151634"/>
                </a:lnTo>
                <a:lnTo>
                  <a:pt x="148288" y="152524"/>
                </a:lnTo>
                <a:lnTo>
                  <a:pt x="143589" y="153118"/>
                </a:lnTo>
                <a:lnTo>
                  <a:pt x="138550" y="153514"/>
                </a:lnTo>
                <a:lnTo>
                  <a:pt x="133286" y="154730"/>
                </a:lnTo>
                <a:lnTo>
                  <a:pt x="127872" y="156493"/>
                </a:lnTo>
                <a:lnTo>
                  <a:pt x="122358" y="158621"/>
                </a:lnTo>
                <a:lnTo>
                  <a:pt x="116777" y="160993"/>
                </a:lnTo>
                <a:lnTo>
                  <a:pt x="105495" y="166167"/>
                </a:lnTo>
                <a:lnTo>
                  <a:pt x="99820" y="169833"/>
                </a:lnTo>
                <a:lnTo>
                  <a:pt x="94131" y="174182"/>
                </a:lnTo>
                <a:lnTo>
                  <a:pt x="88434" y="178986"/>
                </a:lnTo>
                <a:lnTo>
                  <a:pt x="83683" y="184094"/>
                </a:lnTo>
                <a:lnTo>
                  <a:pt x="79563" y="189405"/>
                </a:lnTo>
                <a:lnTo>
                  <a:pt x="75864" y="194850"/>
                </a:lnTo>
                <a:lnTo>
                  <a:pt x="72446" y="199432"/>
                </a:lnTo>
                <a:lnTo>
                  <a:pt x="69215" y="203440"/>
                </a:lnTo>
                <a:lnTo>
                  <a:pt x="66108" y="207064"/>
                </a:lnTo>
                <a:lnTo>
                  <a:pt x="63084" y="211385"/>
                </a:lnTo>
                <a:lnTo>
                  <a:pt x="60116" y="216171"/>
                </a:lnTo>
                <a:lnTo>
                  <a:pt x="57184" y="221266"/>
                </a:lnTo>
                <a:lnTo>
                  <a:pt x="53927" y="229468"/>
                </a:lnTo>
                <a:lnTo>
                  <a:pt x="51527" y="237241"/>
                </a:lnTo>
                <a:lnTo>
                  <a:pt x="49554" y="241981"/>
                </a:lnTo>
                <a:lnTo>
                  <a:pt x="47285" y="247046"/>
                </a:lnTo>
                <a:lnTo>
                  <a:pt x="46726" y="251375"/>
                </a:lnTo>
                <a:lnTo>
                  <a:pt x="47305" y="255213"/>
                </a:lnTo>
                <a:lnTo>
                  <a:pt x="50528" y="263667"/>
                </a:lnTo>
                <a:lnTo>
                  <a:pt x="51745" y="264361"/>
                </a:lnTo>
                <a:lnTo>
                  <a:pt x="53509" y="264823"/>
                </a:lnTo>
                <a:lnTo>
                  <a:pt x="59894" y="2657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6"/>
          <p:cNvSpPr/>
          <p:nvPr/>
        </p:nvSpPr>
        <p:spPr>
          <a:xfrm>
            <a:off x="4829175" y="2794635"/>
            <a:ext cx="205741" cy="25718"/>
          </a:xfrm>
          <a:custGeom>
            <a:avLst/>
            <a:gdLst/>
            <a:ahLst/>
            <a:cxnLst/>
            <a:rect l="0" t="0" r="0" b="0"/>
            <a:pathLst>
              <a:path w="205741" h="25718">
                <a:moveTo>
                  <a:pt x="0" y="25717"/>
                </a:moveTo>
                <a:lnTo>
                  <a:pt x="4550" y="21166"/>
                </a:lnTo>
                <a:lnTo>
                  <a:pt x="6843" y="19825"/>
                </a:lnTo>
                <a:lnTo>
                  <a:pt x="9325" y="18932"/>
                </a:lnTo>
                <a:lnTo>
                  <a:pt x="11931" y="18336"/>
                </a:lnTo>
                <a:lnTo>
                  <a:pt x="15574" y="16986"/>
                </a:lnTo>
                <a:lnTo>
                  <a:pt x="19908" y="15134"/>
                </a:lnTo>
                <a:lnTo>
                  <a:pt x="24701" y="12947"/>
                </a:lnTo>
                <a:lnTo>
                  <a:pt x="29802" y="11489"/>
                </a:lnTo>
                <a:lnTo>
                  <a:pt x="35108" y="10516"/>
                </a:lnTo>
                <a:lnTo>
                  <a:pt x="40551" y="9868"/>
                </a:lnTo>
                <a:lnTo>
                  <a:pt x="47036" y="8484"/>
                </a:lnTo>
                <a:lnTo>
                  <a:pt x="54217" y="6608"/>
                </a:lnTo>
                <a:lnTo>
                  <a:pt x="61862" y="4405"/>
                </a:lnTo>
                <a:lnTo>
                  <a:pt x="68864" y="2937"/>
                </a:lnTo>
                <a:lnTo>
                  <a:pt x="75436" y="1958"/>
                </a:lnTo>
                <a:lnTo>
                  <a:pt x="81723" y="1305"/>
                </a:lnTo>
                <a:lnTo>
                  <a:pt x="88772" y="870"/>
                </a:lnTo>
                <a:lnTo>
                  <a:pt x="104224" y="387"/>
                </a:lnTo>
                <a:lnTo>
                  <a:pt x="136585" y="51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"/>
          <p:cNvSpPr/>
          <p:nvPr/>
        </p:nvSpPr>
        <p:spPr>
          <a:xfrm>
            <a:off x="4906327" y="2880360"/>
            <a:ext cx="154306" cy="1"/>
          </a:xfrm>
          <a:custGeom>
            <a:avLst/>
            <a:gdLst/>
            <a:ahLst/>
            <a:cxnLst/>
            <a:rect l="0" t="0" r="0" b="0"/>
            <a:pathLst>
              <a:path w="154306" h="1">
                <a:moveTo>
                  <a:pt x="0" y="0"/>
                </a:move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8"/>
          <p:cNvSpPr/>
          <p:nvPr/>
        </p:nvSpPr>
        <p:spPr>
          <a:xfrm>
            <a:off x="5214937" y="2794644"/>
            <a:ext cx="162879" cy="8564"/>
          </a:xfrm>
          <a:custGeom>
            <a:avLst/>
            <a:gdLst/>
            <a:ahLst/>
            <a:cxnLst/>
            <a:rect l="0" t="0" r="0" b="0"/>
            <a:pathLst>
              <a:path w="162879" h="8564">
                <a:moveTo>
                  <a:pt x="0" y="8563"/>
                </a:moveTo>
                <a:lnTo>
                  <a:pt x="7381" y="8563"/>
                </a:lnTo>
                <a:lnTo>
                  <a:pt x="8730" y="7611"/>
                </a:lnTo>
                <a:lnTo>
                  <a:pt x="10583" y="6023"/>
                </a:lnTo>
                <a:lnTo>
                  <a:pt x="12770" y="4012"/>
                </a:lnTo>
                <a:lnTo>
                  <a:pt x="16134" y="2672"/>
                </a:lnTo>
                <a:lnTo>
                  <a:pt x="20281" y="1778"/>
                </a:lnTo>
                <a:lnTo>
                  <a:pt x="24950" y="1182"/>
                </a:lnTo>
                <a:lnTo>
                  <a:pt x="29016" y="785"/>
                </a:lnTo>
                <a:lnTo>
                  <a:pt x="32679" y="520"/>
                </a:lnTo>
                <a:lnTo>
                  <a:pt x="36074" y="343"/>
                </a:lnTo>
                <a:lnTo>
                  <a:pt x="44925" y="148"/>
                </a:lnTo>
                <a:lnTo>
                  <a:pt x="78437" y="0"/>
                </a:lnTo>
                <a:lnTo>
                  <a:pt x="82771" y="949"/>
                </a:lnTo>
                <a:lnTo>
                  <a:pt x="87566" y="2535"/>
                </a:lnTo>
                <a:lnTo>
                  <a:pt x="92668" y="4544"/>
                </a:lnTo>
                <a:lnTo>
                  <a:pt x="97973" y="5884"/>
                </a:lnTo>
                <a:lnTo>
                  <a:pt x="103416" y="6777"/>
                </a:lnTo>
                <a:lnTo>
                  <a:pt x="108949" y="7372"/>
                </a:lnTo>
                <a:lnTo>
                  <a:pt x="113590" y="7769"/>
                </a:lnTo>
                <a:lnTo>
                  <a:pt x="117637" y="8034"/>
                </a:lnTo>
                <a:lnTo>
                  <a:pt x="121287" y="8210"/>
                </a:lnTo>
                <a:lnTo>
                  <a:pt x="130423" y="8406"/>
                </a:lnTo>
                <a:lnTo>
                  <a:pt x="162878" y="85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9"/>
          <p:cNvSpPr/>
          <p:nvPr/>
        </p:nvSpPr>
        <p:spPr>
          <a:xfrm>
            <a:off x="5475746" y="2683192"/>
            <a:ext cx="64947" cy="274321"/>
          </a:xfrm>
          <a:custGeom>
            <a:avLst/>
            <a:gdLst/>
            <a:ahLst/>
            <a:cxnLst/>
            <a:rect l="0" t="0" r="0" b="0"/>
            <a:pathLst>
              <a:path w="64947" h="274321">
                <a:moveTo>
                  <a:pt x="4938" y="0"/>
                </a:moveTo>
                <a:lnTo>
                  <a:pt x="0" y="0"/>
                </a:lnTo>
                <a:lnTo>
                  <a:pt x="2108" y="0"/>
                </a:lnTo>
                <a:lnTo>
                  <a:pt x="3052" y="953"/>
                </a:lnTo>
                <a:lnTo>
                  <a:pt x="3681" y="2540"/>
                </a:lnTo>
                <a:lnTo>
                  <a:pt x="4690" y="7381"/>
                </a:lnTo>
                <a:lnTo>
                  <a:pt x="5726" y="8731"/>
                </a:lnTo>
                <a:lnTo>
                  <a:pt x="7368" y="10583"/>
                </a:lnTo>
                <a:lnTo>
                  <a:pt x="9416" y="12770"/>
                </a:lnTo>
                <a:lnTo>
                  <a:pt x="10781" y="16134"/>
                </a:lnTo>
                <a:lnTo>
                  <a:pt x="11691" y="20281"/>
                </a:lnTo>
                <a:lnTo>
                  <a:pt x="12298" y="24951"/>
                </a:lnTo>
                <a:lnTo>
                  <a:pt x="12972" y="32679"/>
                </a:lnTo>
                <a:lnTo>
                  <a:pt x="13151" y="36074"/>
                </a:lnTo>
                <a:lnTo>
                  <a:pt x="14224" y="41194"/>
                </a:lnTo>
                <a:lnTo>
                  <a:pt x="15891" y="47465"/>
                </a:lnTo>
                <a:lnTo>
                  <a:pt x="17955" y="54504"/>
                </a:lnTo>
                <a:lnTo>
                  <a:pt x="19331" y="61101"/>
                </a:lnTo>
                <a:lnTo>
                  <a:pt x="20249" y="67404"/>
                </a:lnTo>
                <a:lnTo>
                  <a:pt x="20860" y="73511"/>
                </a:lnTo>
                <a:lnTo>
                  <a:pt x="21268" y="80440"/>
                </a:lnTo>
                <a:lnTo>
                  <a:pt x="21721" y="95759"/>
                </a:lnTo>
                <a:lnTo>
                  <a:pt x="22036" y="130567"/>
                </a:lnTo>
                <a:lnTo>
                  <a:pt x="22074" y="163269"/>
                </a:lnTo>
                <a:lnTo>
                  <a:pt x="23030" y="170758"/>
                </a:lnTo>
                <a:lnTo>
                  <a:pt x="24620" y="177657"/>
                </a:lnTo>
                <a:lnTo>
                  <a:pt x="26632" y="184160"/>
                </a:lnTo>
                <a:lnTo>
                  <a:pt x="27973" y="190401"/>
                </a:lnTo>
                <a:lnTo>
                  <a:pt x="28868" y="196466"/>
                </a:lnTo>
                <a:lnTo>
                  <a:pt x="29464" y="202415"/>
                </a:lnTo>
                <a:lnTo>
                  <a:pt x="30814" y="208286"/>
                </a:lnTo>
                <a:lnTo>
                  <a:pt x="32666" y="214105"/>
                </a:lnTo>
                <a:lnTo>
                  <a:pt x="34854" y="219889"/>
                </a:lnTo>
                <a:lnTo>
                  <a:pt x="36312" y="225650"/>
                </a:lnTo>
                <a:lnTo>
                  <a:pt x="37284" y="231396"/>
                </a:lnTo>
                <a:lnTo>
                  <a:pt x="37932" y="237132"/>
                </a:lnTo>
                <a:lnTo>
                  <a:pt x="39317" y="241908"/>
                </a:lnTo>
                <a:lnTo>
                  <a:pt x="41193" y="246045"/>
                </a:lnTo>
                <a:lnTo>
                  <a:pt x="43395" y="249755"/>
                </a:lnTo>
                <a:lnTo>
                  <a:pt x="45816" y="252228"/>
                </a:lnTo>
                <a:lnTo>
                  <a:pt x="48383" y="253877"/>
                </a:lnTo>
                <a:lnTo>
                  <a:pt x="51046" y="254976"/>
                </a:lnTo>
                <a:lnTo>
                  <a:pt x="53775" y="256662"/>
                </a:lnTo>
                <a:lnTo>
                  <a:pt x="56546" y="258738"/>
                </a:lnTo>
                <a:lnTo>
                  <a:pt x="63287" y="264363"/>
                </a:lnTo>
                <a:lnTo>
                  <a:pt x="63840" y="265777"/>
                </a:lnTo>
                <a:lnTo>
                  <a:pt x="64946" y="2743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0"/>
          <p:cNvSpPr/>
          <p:nvPr/>
        </p:nvSpPr>
        <p:spPr>
          <a:xfrm>
            <a:off x="5609272" y="2700381"/>
            <a:ext cx="308611" cy="256744"/>
          </a:xfrm>
          <a:custGeom>
            <a:avLst/>
            <a:gdLst/>
            <a:ahLst/>
            <a:cxnLst/>
            <a:rect l="0" t="0" r="0" b="0"/>
            <a:pathLst>
              <a:path w="308611" h="256744">
                <a:moveTo>
                  <a:pt x="0" y="59964"/>
                </a:moveTo>
                <a:lnTo>
                  <a:pt x="0" y="44363"/>
                </a:lnTo>
                <a:lnTo>
                  <a:pt x="5080" y="40965"/>
                </a:lnTo>
                <a:lnTo>
                  <a:pt x="12735" y="36280"/>
                </a:lnTo>
                <a:lnTo>
                  <a:pt x="19313" y="31023"/>
                </a:lnTo>
                <a:lnTo>
                  <a:pt x="25411" y="25511"/>
                </a:lnTo>
                <a:lnTo>
                  <a:pt x="32249" y="19886"/>
                </a:lnTo>
                <a:lnTo>
                  <a:pt x="41638" y="14212"/>
                </a:lnTo>
                <a:lnTo>
                  <a:pt x="52161" y="8514"/>
                </a:lnTo>
                <a:lnTo>
                  <a:pt x="57634" y="5661"/>
                </a:lnTo>
                <a:lnTo>
                  <a:pt x="63187" y="3760"/>
                </a:lnTo>
                <a:lnTo>
                  <a:pt x="68795" y="2492"/>
                </a:lnTo>
                <a:lnTo>
                  <a:pt x="74439" y="1647"/>
                </a:lnTo>
                <a:lnTo>
                  <a:pt x="80105" y="1083"/>
                </a:lnTo>
                <a:lnTo>
                  <a:pt x="85789" y="707"/>
                </a:lnTo>
                <a:lnTo>
                  <a:pt x="91483" y="457"/>
                </a:lnTo>
                <a:lnTo>
                  <a:pt x="102889" y="179"/>
                </a:lnTo>
                <a:lnTo>
                  <a:pt x="125734" y="0"/>
                </a:lnTo>
                <a:lnTo>
                  <a:pt x="130495" y="938"/>
                </a:lnTo>
                <a:lnTo>
                  <a:pt x="138325" y="4520"/>
                </a:lnTo>
                <a:lnTo>
                  <a:pt x="144981" y="9287"/>
                </a:lnTo>
                <a:lnTo>
                  <a:pt x="151113" y="14581"/>
                </a:lnTo>
                <a:lnTo>
                  <a:pt x="157014" y="20108"/>
                </a:lnTo>
                <a:lnTo>
                  <a:pt x="165691" y="28575"/>
                </a:lnTo>
                <a:lnTo>
                  <a:pt x="167611" y="32370"/>
                </a:lnTo>
                <a:lnTo>
                  <a:pt x="168890" y="36806"/>
                </a:lnTo>
                <a:lnTo>
                  <a:pt x="169744" y="41667"/>
                </a:lnTo>
                <a:lnTo>
                  <a:pt x="170312" y="46814"/>
                </a:lnTo>
                <a:lnTo>
                  <a:pt x="170692" y="52150"/>
                </a:lnTo>
                <a:lnTo>
                  <a:pt x="171113" y="62205"/>
                </a:lnTo>
                <a:lnTo>
                  <a:pt x="171300" y="69850"/>
                </a:lnTo>
                <a:lnTo>
                  <a:pt x="170398" y="74175"/>
                </a:lnTo>
                <a:lnTo>
                  <a:pt x="168843" y="78963"/>
                </a:lnTo>
                <a:lnTo>
                  <a:pt x="166855" y="84060"/>
                </a:lnTo>
                <a:lnTo>
                  <a:pt x="164577" y="89363"/>
                </a:lnTo>
                <a:lnTo>
                  <a:pt x="159505" y="100335"/>
                </a:lnTo>
                <a:lnTo>
                  <a:pt x="157772" y="105928"/>
                </a:lnTo>
                <a:lnTo>
                  <a:pt x="156617" y="111561"/>
                </a:lnTo>
                <a:lnTo>
                  <a:pt x="155846" y="117222"/>
                </a:lnTo>
                <a:lnTo>
                  <a:pt x="153428" y="122901"/>
                </a:lnTo>
                <a:lnTo>
                  <a:pt x="149910" y="128592"/>
                </a:lnTo>
                <a:lnTo>
                  <a:pt x="145660" y="134291"/>
                </a:lnTo>
                <a:lnTo>
                  <a:pt x="141874" y="139995"/>
                </a:lnTo>
                <a:lnTo>
                  <a:pt x="138398" y="145703"/>
                </a:lnTo>
                <a:lnTo>
                  <a:pt x="135128" y="151413"/>
                </a:lnTo>
                <a:lnTo>
                  <a:pt x="128954" y="162838"/>
                </a:lnTo>
                <a:lnTo>
                  <a:pt x="125974" y="168551"/>
                </a:lnTo>
                <a:lnTo>
                  <a:pt x="123988" y="174266"/>
                </a:lnTo>
                <a:lnTo>
                  <a:pt x="122664" y="179980"/>
                </a:lnTo>
                <a:lnTo>
                  <a:pt x="121781" y="185694"/>
                </a:lnTo>
                <a:lnTo>
                  <a:pt x="120240" y="190457"/>
                </a:lnTo>
                <a:lnTo>
                  <a:pt x="115987" y="198288"/>
                </a:lnTo>
                <a:lnTo>
                  <a:pt x="113520" y="202662"/>
                </a:lnTo>
                <a:lnTo>
                  <a:pt x="108238" y="212603"/>
                </a:lnTo>
                <a:lnTo>
                  <a:pt x="106449" y="216968"/>
                </a:lnTo>
                <a:lnTo>
                  <a:pt x="104461" y="224358"/>
                </a:lnTo>
                <a:lnTo>
                  <a:pt x="103577" y="230818"/>
                </a:lnTo>
                <a:lnTo>
                  <a:pt x="103010" y="238175"/>
                </a:lnTo>
                <a:lnTo>
                  <a:pt x="102911" y="244000"/>
                </a:lnTo>
                <a:lnTo>
                  <a:pt x="103850" y="245520"/>
                </a:lnTo>
                <a:lnTo>
                  <a:pt x="105429" y="246533"/>
                </a:lnTo>
                <a:lnTo>
                  <a:pt x="107433" y="247208"/>
                </a:lnTo>
                <a:lnTo>
                  <a:pt x="112201" y="250498"/>
                </a:lnTo>
                <a:lnTo>
                  <a:pt x="114805" y="252709"/>
                </a:lnTo>
                <a:lnTo>
                  <a:pt x="117495" y="254183"/>
                </a:lnTo>
                <a:lnTo>
                  <a:pt x="123023" y="255821"/>
                </a:lnTo>
                <a:lnTo>
                  <a:pt x="131489" y="256743"/>
                </a:lnTo>
                <a:lnTo>
                  <a:pt x="139720" y="254419"/>
                </a:lnTo>
                <a:lnTo>
                  <a:pt x="144581" y="252465"/>
                </a:lnTo>
                <a:lnTo>
                  <a:pt x="149728" y="251163"/>
                </a:lnTo>
                <a:lnTo>
                  <a:pt x="155064" y="250295"/>
                </a:lnTo>
                <a:lnTo>
                  <a:pt x="160526" y="249716"/>
                </a:lnTo>
                <a:lnTo>
                  <a:pt x="167025" y="248378"/>
                </a:lnTo>
                <a:lnTo>
                  <a:pt x="174215" y="246533"/>
                </a:lnTo>
                <a:lnTo>
                  <a:pt x="181866" y="244351"/>
                </a:lnTo>
                <a:lnTo>
                  <a:pt x="188871" y="241943"/>
                </a:lnTo>
                <a:lnTo>
                  <a:pt x="195446" y="239386"/>
                </a:lnTo>
                <a:lnTo>
                  <a:pt x="201735" y="236728"/>
                </a:lnTo>
                <a:lnTo>
                  <a:pt x="208785" y="234957"/>
                </a:lnTo>
                <a:lnTo>
                  <a:pt x="216342" y="233776"/>
                </a:lnTo>
                <a:lnTo>
                  <a:pt x="224238" y="232988"/>
                </a:lnTo>
                <a:lnTo>
                  <a:pt x="231407" y="231511"/>
                </a:lnTo>
                <a:lnTo>
                  <a:pt x="238092" y="229573"/>
                </a:lnTo>
                <a:lnTo>
                  <a:pt x="244453" y="227329"/>
                </a:lnTo>
                <a:lnTo>
                  <a:pt x="251551" y="225833"/>
                </a:lnTo>
                <a:lnTo>
                  <a:pt x="259141" y="224836"/>
                </a:lnTo>
                <a:lnTo>
                  <a:pt x="273289" y="223728"/>
                </a:lnTo>
                <a:lnTo>
                  <a:pt x="282752" y="223235"/>
                </a:lnTo>
                <a:lnTo>
                  <a:pt x="286609" y="222151"/>
                </a:lnTo>
                <a:lnTo>
                  <a:pt x="293434" y="218407"/>
                </a:lnTo>
                <a:lnTo>
                  <a:pt x="299643" y="216108"/>
                </a:lnTo>
                <a:lnTo>
                  <a:pt x="308610" y="2142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1"/>
          <p:cNvSpPr/>
          <p:nvPr/>
        </p:nvSpPr>
        <p:spPr>
          <a:xfrm>
            <a:off x="3963352" y="3274695"/>
            <a:ext cx="214314" cy="8573"/>
          </a:xfrm>
          <a:custGeom>
            <a:avLst/>
            <a:gdLst/>
            <a:ahLst/>
            <a:cxnLst/>
            <a:rect l="0" t="0" r="0" b="0"/>
            <a:pathLst>
              <a:path w="214314" h="8573">
                <a:moveTo>
                  <a:pt x="0" y="8572"/>
                </a:moveTo>
                <a:lnTo>
                  <a:pt x="82915" y="8572"/>
                </a:lnTo>
                <a:lnTo>
                  <a:pt x="89566" y="7620"/>
                </a:lnTo>
                <a:lnTo>
                  <a:pt x="96859" y="6032"/>
                </a:lnTo>
                <a:lnTo>
                  <a:pt x="104577" y="4021"/>
                </a:lnTo>
                <a:lnTo>
                  <a:pt x="111628" y="2680"/>
                </a:lnTo>
                <a:lnTo>
                  <a:pt x="118234" y="1787"/>
                </a:lnTo>
                <a:lnTo>
                  <a:pt x="124543" y="1191"/>
                </a:lnTo>
                <a:lnTo>
                  <a:pt x="129701" y="794"/>
                </a:lnTo>
                <a:lnTo>
                  <a:pt x="134092" y="529"/>
                </a:lnTo>
                <a:lnTo>
                  <a:pt x="137972" y="353"/>
                </a:lnTo>
                <a:lnTo>
                  <a:pt x="147363" y="157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2"/>
          <p:cNvSpPr/>
          <p:nvPr/>
        </p:nvSpPr>
        <p:spPr>
          <a:xfrm>
            <a:off x="4280534" y="3137535"/>
            <a:ext cx="77154" cy="214313"/>
          </a:xfrm>
          <a:custGeom>
            <a:avLst/>
            <a:gdLst/>
            <a:ahLst/>
            <a:cxnLst/>
            <a:rect l="0" t="0" r="0" b="0"/>
            <a:pathLst>
              <a:path w="77154" h="214313">
                <a:moveTo>
                  <a:pt x="0" y="0"/>
                </a:moveTo>
                <a:lnTo>
                  <a:pt x="4552" y="0"/>
                </a:lnTo>
                <a:lnTo>
                  <a:pt x="6844" y="952"/>
                </a:lnTo>
                <a:lnTo>
                  <a:pt x="9325" y="2540"/>
                </a:lnTo>
                <a:lnTo>
                  <a:pt x="11932" y="4551"/>
                </a:lnTo>
                <a:lnTo>
                  <a:pt x="13670" y="6844"/>
                </a:lnTo>
                <a:lnTo>
                  <a:pt x="14829" y="9325"/>
                </a:lnTo>
                <a:lnTo>
                  <a:pt x="17068" y="15574"/>
                </a:lnTo>
                <a:lnTo>
                  <a:pt x="18999" y="19908"/>
                </a:lnTo>
                <a:lnTo>
                  <a:pt x="23684" y="29803"/>
                </a:lnTo>
                <a:lnTo>
                  <a:pt x="28942" y="40550"/>
                </a:lnTo>
                <a:lnTo>
                  <a:pt x="30725" y="46084"/>
                </a:lnTo>
                <a:lnTo>
                  <a:pt x="31914" y="51677"/>
                </a:lnTo>
                <a:lnTo>
                  <a:pt x="32706" y="57311"/>
                </a:lnTo>
                <a:lnTo>
                  <a:pt x="34186" y="62972"/>
                </a:lnTo>
                <a:lnTo>
                  <a:pt x="36126" y="68652"/>
                </a:lnTo>
                <a:lnTo>
                  <a:pt x="38372" y="74343"/>
                </a:lnTo>
                <a:lnTo>
                  <a:pt x="39869" y="80042"/>
                </a:lnTo>
                <a:lnTo>
                  <a:pt x="40867" y="85746"/>
                </a:lnTo>
                <a:lnTo>
                  <a:pt x="41532" y="91454"/>
                </a:lnTo>
                <a:lnTo>
                  <a:pt x="41976" y="97164"/>
                </a:lnTo>
                <a:lnTo>
                  <a:pt x="42272" y="102876"/>
                </a:lnTo>
                <a:lnTo>
                  <a:pt x="42468" y="108589"/>
                </a:lnTo>
                <a:lnTo>
                  <a:pt x="43553" y="114302"/>
                </a:lnTo>
                <a:lnTo>
                  <a:pt x="45228" y="120016"/>
                </a:lnTo>
                <a:lnTo>
                  <a:pt x="47297" y="125731"/>
                </a:lnTo>
                <a:lnTo>
                  <a:pt x="49629" y="131446"/>
                </a:lnTo>
                <a:lnTo>
                  <a:pt x="52136" y="137160"/>
                </a:lnTo>
                <a:lnTo>
                  <a:pt x="54760" y="142875"/>
                </a:lnTo>
                <a:lnTo>
                  <a:pt x="56510" y="148590"/>
                </a:lnTo>
                <a:lnTo>
                  <a:pt x="57676" y="154305"/>
                </a:lnTo>
                <a:lnTo>
                  <a:pt x="58453" y="160020"/>
                </a:lnTo>
                <a:lnTo>
                  <a:pt x="58972" y="165735"/>
                </a:lnTo>
                <a:lnTo>
                  <a:pt x="59317" y="171450"/>
                </a:lnTo>
                <a:lnTo>
                  <a:pt x="59701" y="181927"/>
                </a:lnTo>
                <a:lnTo>
                  <a:pt x="59871" y="189759"/>
                </a:lnTo>
                <a:lnTo>
                  <a:pt x="60870" y="193181"/>
                </a:lnTo>
                <a:lnTo>
                  <a:pt x="62488" y="196414"/>
                </a:lnTo>
                <a:lnTo>
                  <a:pt x="64518" y="199523"/>
                </a:lnTo>
                <a:lnTo>
                  <a:pt x="66775" y="205517"/>
                </a:lnTo>
                <a:lnTo>
                  <a:pt x="67377" y="208448"/>
                </a:lnTo>
                <a:lnTo>
                  <a:pt x="68731" y="210403"/>
                </a:lnTo>
                <a:lnTo>
                  <a:pt x="70586" y="211706"/>
                </a:lnTo>
                <a:lnTo>
                  <a:pt x="77153" y="2143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3"/>
          <p:cNvSpPr/>
          <p:nvPr/>
        </p:nvSpPr>
        <p:spPr>
          <a:xfrm>
            <a:off x="4453281" y="3120389"/>
            <a:ext cx="151209" cy="231307"/>
          </a:xfrm>
          <a:custGeom>
            <a:avLst/>
            <a:gdLst/>
            <a:ahLst/>
            <a:cxnLst/>
            <a:rect l="0" t="0" r="0" b="0"/>
            <a:pathLst>
              <a:path w="151209" h="231307">
                <a:moveTo>
                  <a:pt x="7276" y="0"/>
                </a:moveTo>
                <a:lnTo>
                  <a:pt x="15495" y="0"/>
                </a:lnTo>
                <a:lnTo>
                  <a:pt x="15779" y="6845"/>
                </a:lnTo>
                <a:lnTo>
                  <a:pt x="15847" y="53644"/>
                </a:lnTo>
                <a:lnTo>
                  <a:pt x="14895" y="60528"/>
                </a:lnTo>
                <a:lnTo>
                  <a:pt x="13308" y="67022"/>
                </a:lnTo>
                <a:lnTo>
                  <a:pt x="11298" y="73257"/>
                </a:lnTo>
                <a:lnTo>
                  <a:pt x="9957" y="80270"/>
                </a:lnTo>
                <a:lnTo>
                  <a:pt x="9063" y="87804"/>
                </a:lnTo>
                <a:lnTo>
                  <a:pt x="8467" y="95684"/>
                </a:lnTo>
                <a:lnTo>
                  <a:pt x="7118" y="103794"/>
                </a:lnTo>
                <a:lnTo>
                  <a:pt x="5266" y="112059"/>
                </a:lnTo>
                <a:lnTo>
                  <a:pt x="3078" y="120426"/>
                </a:lnTo>
                <a:lnTo>
                  <a:pt x="1620" y="127909"/>
                </a:lnTo>
                <a:lnTo>
                  <a:pt x="648" y="134803"/>
                </a:lnTo>
                <a:lnTo>
                  <a:pt x="0" y="141304"/>
                </a:lnTo>
                <a:lnTo>
                  <a:pt x="520" y="147543"/>
                </a:lnTo>
                <a:lnTo>
                  <a:pt x="1820" y="153607"/>
                </a:lnTo>
                <a:lnTo>
                  <a:pt x="3639" y="159555"/>
                </a:lnTo>
                <a:lnTo>
                  <a:pt x="4851" y="165425"/>
                </a:lnTo>
                <a:lnTo>
                  <a:pt x="5659" y="171244"/>
                </a:lnTo>
                <a:lnTo>
                  <a:pt x="6198" y="177027"/>
                </a:lnTo>
                <a:lnTo>
                  <a:pt x="7510" y="182789"/>
                </a:lnTo>
                <a:lnTo>
                  <a:pt x="9337" y="188534"/>
                </a:lnTo>
                <a:lnTo>
                  <a:pt x="11507" y="194270"/>
                </a:lnTo>
                <a:lnTo>
                  <a:pt x="13907" y="199046"/>
                </a:lnTo>
                <a:lnTo>
                  <a:pt x="16459" y="203182"/>
                </a:lnTo>
                <a:lnTo>
                  <a:pt x="19113" y="206893"/>
                </a:lnTo>
                <a:lnTo>
                  <a:pt x="21834" y="210318"/>
                </a:lnTo>
                <a:lnTo>
                  <a:pt x="24602" y="213555"/>
                </a:lnTo>
                <a:lnTo>
                  <a:pt x="27399" y="216665"/>
                </a:lnTo>
                <a:lnTo>
                  <a:pt x="31169" y="219691"/>
                </a:lnTo>
                <a:lnTo>
                  <a:pt x="35587" y="222661"/>
                </a:lnTo>
                <a:lnTo>
                  <a:pt x="40438" y="225593"/>
                </a:lnTo>
                <a:lnTo>
                  <a:pt x="44624" y="227548"/>
                </a:lnTo>
                <a:lnTo>
                  <a:pt x="48367" y="228852"/>
                </a:lnTo>
                <a:lnTo>
                  <a:pt x="51815" y="229720"/>
                </a:lnTo>
                <a:lnTo>
                  <a:pt x="56018" y="230300"/>
                </a:lnTo>
                <a:lnTo>
                  <a:pt x="60726" y="230686"/>
                </a:lnTo>
                <a:lnTo>
                  <a:pt x="70084" y="231115"/>
                </a:lnTo>
                <a:lnTo>
                  <a:pt x="77418" y="231306"/>
                </a:lnTo>
                <a:lnTo>
                  <a:pt x="81660" y="230404"/>
                </a:lnTo>
                <a:lnTo>
                  <a:pt x="86393" y="228850"/>
                </a:lnTo>
                <a:lnTo>
                  <a:pt x="91453" y="226862"/>
                </a:lnTo>
                <a:lnTo>
                  <a:pt x="95779" y="224584"/>
                </a:lnTo>
                <a:lnTo>
                  <a:pt x="99615" y="222113"/>
                </a:lnTo>
                <a:lnTo>
                  <a:pt x="103126" y="219513"/>
                </a:lnTo>
                <a:lnTo>
                  <a:pt x="106418" y="215875"/>
                </a:lnTo>
                <a:lnTo>
                  <a:pt x="109566" y="211544"/>
                </a:lnTo>
                <a:lnTo>
                  <a:pt x="112617" y="206752"/>
                </a:lnTo>
                <a:lnTo>
                  <a:pt x="116556" y="202605"/>
                </a:lnTo>
                <a:lnTo>
                  <a:pt x="121087" y="198888"/>
                </a:lnTo>
                <a:lnTo>
                  <a:pt x="126012" y="195457"/>
                </a:lnTo>
                <a:lnTo>
                  <a:pt x="130249" y="191265"/>
                </a:lnTo>
                <a:lnTo>
                  <a:pt x="134025" y="186565"/>
                </a:lnTo>
                <a:lnTo>
                  <a:pt x="137495" y="181527"/>
                </a:lnTo>
                <a:lnTo>
                  <a:pt x="140761" y="177216"/>
                </a:lnTo>
                <a:lnTo>
                  <a:pt x="143891" y="173389"/>
                </a:lnTo>
                <a:lnTo>
                  <a:pt x="146930" y="169885"/>
                </a:lnTo>
                <a:lnTo>
                  <a:pt x="150307" y="163453"/>
                </a:lnTo>
                <a:lnTo>
                  <a:pt x="151208" y="160404"/>
                </a:lnTo>
                <a:lnTo>
                  <a:pt x="150855" y="156466"/>
                </a:lnTo>
                <a:lnTo>
                  <a:pt x="149668" y="151936"/>
                </a:lnTo>
                <a:lnTo>
                  <a:pt x="147924" y="147011"/>
                </a:lnTo>
                <a:lnTo>
                  <a:pt x="145809" y="142775"/>
                </a:lnTo>
                <a:lnTo>
                  <a:pt x="143446" y="138998"/>
                </a:lnTo>
                <a:lnTo>
                  <a:pt x="140919" y="135528"/>
                </a:lnTo>
                <a:lnTo>
                  <a:pt x="138281" y="133215"/>
                </a:lnTo>
                <a:lnTo>
                  <a:pt x="135571" y="131673"/>
                </a:lnTo>
                <a:lnTo>
                  <a:pt x="132810" y="130644"/>
                </a:lnTo>
                <a:lnTo>
                  <a:pt x="130019" y="129959"/>
                </a:lnTo>
                <a:lnTo>
                  <a:pt x="127204" y="129502"/>
                </a:lnTo>
                <a:lnTo>
                  <a:pt x="124376" y="129197"/>
                </a:lnTo>
                <a:lnTo>
                  <a:pt x="120585" y="129947"/>
                </a:lnTo>
                <a:lnTo>
                  <a:pt x="116153" y="131399"/>
                </a:lnTo>
                <a:lnTo>
                  <a:pt x="111293" y="133319"/>
                </a:lnTo>
                <a:lnTo>
                  <a:pt x="106148" y="134600"/>
                </a:lnTo>
                <a:lnTo>
                  <a:pt x="100813" y="135454"/>
                </a:lnTo>
                <a:lnTo>
                  <a:pt x="95352" y="136023"/>
                </a:lnTo>
                <a:lnTo>
                  <a:pt x="89806" y="138307"/>
                </a:lnTo>
                <a:lnTo>
                  <a:pt x="84204" y="141735"/>
                </a:lnTo>
                <a:lnTo>
                  <a:pt x="78564" y="145925"/>
                </a:lnTo>
                <a:lnTo>
                  <a:pt x="73851" y="149671"/>
                </a:lnTo>
                <a:lnTo>
                  <a:pt x="69757" y="153121"/>
                </a:lnTo>
                <a:lnTo>
                  <a:pt x="66075" y="156373"/>
                </a:lnTo>
                <a:lnTo>
                  <a:pt x="59444" y="162527"/>
                </a:lnTo>
                <a:lnTo>
                  <a:pt x="50356" y="171347"/>
                </a:lnTo>
                <a:lnTo>
                  <a:pt x="47426" y="174239"/>
                </a:lnTo>
                <a:lnTo>
                  <a:pt x="44520" y="178072"/>
                </a:lnTo>
                <a:lnTo>
                  <a:pt x="41630" y="182532"/>
                </a:lnTo>
                <a:lnTo>
                  <a:pt x="38752" y="187411"/>
                </a:lnTo>
                <a:lnTo>
                  <a:pt x="36832" y="191616"/>
                </a:lnTo>
                <a:lnTo>
                  <a:pt x="34700" y="198828"/>
                </a:lnTo>
                <a:lnTo>
                  <a:pt x="33752" y="205208"/>
                </a:lnTo>
                <a:lnTo>
                  <a:pt x="33499" y="208243"/>
                </a:lnTo>
                <a:lnTo>
                  <a:pt x="34283" y="211219"/>
                </a:lnTo>
                <a:lnTo>
                  <a:pt x="37694" y="217065"/>
                </a:lnTo>
                <a:lnTo>
                  <a:pt x="41566" y="22288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4"/>
          <p:cNvSpPr/>
          <p:nvPr/>
        </p:nvSpPr>
        <p:spPr>
          <a:xfrm>
            <a:off x="5214937" y="3240405"/>
            <a:ext cx="120016" cy="1"/>
          </a:xfrm>
          <a:custGeom>
            <a:avLst/>
            <a:gdLst/>
            <a:ahLst/>
            <a:cxnLst/>
            <a:rect l="0" t="0" r="0" b="0"/>
            <a:pathLst>
              <a:path w="120016" h="1">
                <a:moveTo>
                  <a:pt x="0" y="0"/>
                </a:move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5"/>
          <p:cNvSpPr/>
          <p:nvPr/>
        </p:nvSpPr>
        <p:spPr>
          <a:xfrm>
            <a:off x="5454967" y="3120389"/>
            <a:ext cx="51436" cy="222887"/>
          </a:xfrm>
          <a:custGeom>
            <a:avLst/>
            <a:gdLst/>
            <a:ahLst/>
            <a:cxnLst/>
            <a:rect l="0" t="0" r="0" b="0"/>
            <a:pathLst>
              <a:path w="51436" h="222887">
                <a:moveTo>
                  <a:pt x="0" y="0"/>
                </a:moveTo>
                <a:lnTo>
                  <a:pt x="0" y="12771"/>
                </a:lnTo>
                <a:lnTo>
                  <a:pt x="953" y="15182"/>
                </a:lnTo>
                <a:lnTo>
                  <a:pt x="2540" y="17741"/>
                </a:lnTo>
                <a:lnTo>
                  <a:pt x="4551" y="20400"/>
                </a:lnTo>
                <a:lnTo>
                  <a:pt x="5891" y="23125"/>
                </a:lnTo>
                <a:lnTo>
                  <a:pt x="7381" y="28693"/>
                </a:lnTo>
                <a:lnTo>
                  <a:pt x="8730" y="32464"/>
                </a:lnTo>
                <a:lnTo>
                  <a:pt x="10583" y="36883"/>
                </a:lnTo>
                <a:lnTo>
                  <a:pt x="12770" y="41734"/>
                </a:lnTo>
                <a:lnTo>
                  <a:pt x="14229" y="46873"/>
                </a:lnTo>
                <a:lnTo>
                  <a:pt x="15201" y="52204"/>
                </a:lnTo>
                <a:lnTo>
                  <a:pt x="15849" y="57663"/>
                </a:lnTo>
                <a:lnTo>
                  <a:pt x="16281" y="64160"/>
                </a:lnTo>
                <a:lnTo>
                  <a:pt x="16569" y="71348"/>
                </a:lnTo>
                <a:lnTo>
                  <a:pt x="16761" y="78998"/>
                </a:lnTo>
                <a:lnTo>
                  <a:pt x="17841" y="86003"/>
                </a:lnTo>
                <a:lnTo>
                  <a:pt x="19515" y="92578"/>
                </a:lnTo>
                <a:lnTo>
                  <a:pt x="21582" y="98867"/>
                </a:lnTo>
                <a:lnTo>
                  <a:pt x="23914" y="104964"/>
                </a:lnTo>
                <a:lnTo>
                  <a:pt x="26420" y="110933"/>
                </a:lnTo>
                <a:lnTo>
                  <a:pt x="29043" y="116818"/>
                </a:lnTo>
                <a:lnTo>
                  <a:pt x="30792" y="122647"/>
                </a:lnTo>
                <a:lnTo>
                  <a:pt x="31958" y="128437"/>
                </a:lnTo>
                <a:lnTo>
                  <a:pt x="32736" y="134203"/>
                </a:lnTo>
                <a:lnTo>
                  <a:pt x="33253" y="139951"/>
                </a:lnTo>
                <a:lnTo>
                  <a:pt x="33599" y="145688"/>
                </a:lnTo>
                <a:lnTo>
                  <a:pt x="33829" y="151419"/>
                </a:lnTo>
                <a:lnTo>
                  <a:pt x="34935" y="157143"/>
                </a:lnTo>
                <a:lnTo>
                  <a:pt x="36625" y="162865"/>
                </a:lnTo>
                <a:lnTo>
                  <a:pt x="38705" y="168584"/>
                </a:lnTo>
                <a:lnTo>
                  <a:pt x="40090" y="174302"/>
                </a:lnTo>
                <a:lnTo>
                  <a:pt x="41014" y="180019"/>
                </a:lnTo>
                <a:lnTo>
                  <a:pt x="41630" y="185735"/>
                </a:lnTo>
                <a:lnTo>
                  <a:pt x="42994" y="190499"/>
                </a:lnTo>
                <a:lnTo>
                  <a:pt x="44855" y="194627"/>
                </a:lnTo>
                <a:lnTo>
                  <a:pt x="47048" y="198332"/>
                </a:lnTo>
                <a:lnTo>
                  <a:pt x="48511" y="201753"/>
                </a:lnTo>
                <a:lnTo>
                  <a:pt x="49485" y="204988"/>
                </a:lnTo>
                <a:lnTo>
                  <a:pt x="50569" y="211121"/>
                </a:lnTo>
                <a:lnTo>
                  <a:pt x="51050" y="217022"/>
                </a:lnTo>
                <a:lnTo>
                  <a:pt x="51435" y="22288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6"/>
          <p:cNvSpPr/>
          <p:nvPr/>
        </p:nvSpPr>
        <p:spPr>
          <a:xfrm>
            <a:off x="5610857" y="3086100"/>
            <a:ext cx="160782" cy="265692"/>
          </a:xfrm>
          <a:custGeom>
            <a:avLst/>
            <a:gdLst/>
            <a:ahLst/>
            <a:cxnLst/>
            <a:rect l="0" t="0" r="0" b="0"/>
            <a:pathLst>
              <a:path w="160782" h="265692">
                <a:moveTo>
                  <a:pt x="41277" y="0"/>
                </a:moveTo>
                <a:lnTo>
                  <a:pt x="32810" y="0"/>
                </a:lnTo>
                <a:lnTo>
                  <a:pt x="32726" y="6844"/>
                </a:lnTo>
                <a:lnTo>
                  <a:pt x="32706" y="40551"/>
                </a:lnTo>
                <a:lnTo>
                  <a:pt x="31753" y="46084"/>
                </a:lnTo>
                <a:lnTo>
                  <a:pt x="30165" y="51677"/>
                </a:lnTo>
                <a:lnTo>
                  <a:pt x="23380" y="71191"/>
                </a:lnTo>
                <a:lnTo>
                  <a:pt x="20774" y="78893"/>
                </a:lnTo>
                <a:lnTo>
                  <a:pt x="19036" y="86885"/>
                </a:lnTo>
                <a:lnTo>
                  <a:pt x="17877" y="95071"/>
                </a:lnTo>
                <a:lnTo>
                  <a:pt x="17104" y="103385"/>
                </a:lnTo>
                <a:lnTo>
                  <a:pt x="15637" y="111786"/>
                </a:lnTo>
                <a:lnTo>
                  <a:pt x="13707" y="120244"/>
                </a:lnTo>
                <a:lnTo>
                  <a:pt x="11467" y="128740"/>
                </a:lnTo>
                <a:lnTo>
                  <a:pt x="9021" y="137262"/>
                </a:lnTo>
                <a:lnTo>
                  <a:pt x="3764" y="154350"/>
                </a:lnTo>
                <a:lnTo>
                  <a:pt x="1981" y="162907"/>
                </a:lnTo>
                <a:lnTo>
                  <a:pt x="793" y="171470"/>
                </a:lnTo>
                <a:lnTo>
                  <a:pt x="0" y="180036"/>
                </a:lnTo>
                <a:lnTo>
                  <a:pt x="424" y="187651"/>
                </a:lnTo>
                <a:lnTo>
                  <a:pt x="1660" y="194633"/>
                </a:lnTo>
                <a:lnTo>
                  <a:pt x="3435" y="201193"/>
                </a:lnTo>
                <a:lnTo>
                  <a:pt x="5572" y="206518"/>
                </a:lnTo>
                <a:lnTo>
                  <a:pt x="7949" y="211021"/>
                </a:lnTo>
                <a:lnTo>
                  <a:pt x="10486" y="214976"/>
                </a:lnTo>
                <a:lnTo>
                  <a:pt x="13129" y="219517"/>
                </a:lnTo>
                <a:lnTo>
                  <a:pt x="15845" y="224449"/>
                </a:lnTo>
                <a:lnTo>
                  <a:pt x="21402" y="235010"/>
                </a:lnTo>
                <a:lnTo>
                  <a:pt x="27046" y="246054"/>
                </a:lnTo>
                <a:lnTo>
                  <a:pt x="29885" y="250713"/>
                </a:lnTo>
                <a:lnTo>
                  <a:pt x="32730" y="254772"/>
                </a:lnTo>
                <a:lnTo>
                  <a:pt x="35579" y="258430"/>
                </a:lnTo>
                <a:lnTo>
                  <a:pt x="38431" y="260869"/>
                </a:lnTo>
                <a:lnTo>
                  <a:pt x="41285" y="262495"/>
                </a:lnTo>
                <a:lnTo>
                  <a:pt x="44140" y="263579"/>
                </a:lnTo>
                <a:lnTo>
                  <a:pt x="47949" y="264302"/>
                </a:lnTo>
                <a:lnTo>
                  <a:pt x="52392" y="264784"/>
                </a:lnTo>
                <a:lnTo>
                  <a:pt x="57260" y="265105"/>
                </a:lnTo>
                <a:lnTo>
                  <a:pt x="65208" y="265462"/>
                </a:lnTo>
                <a:lnTo>
                  <a:pt x="72868" y="265620"/>
                </a:lnTo>
                <a:lnTo>
                  <a:pt x="82623" y="265691"/>
                </a:lnTo>
                <a:lnTo>
                  <a:pt x="87891" y="264757"/>
                </a:lnTo>
                <a:lnTo>
                  <a:pt x="93308" y="263182"/>
                </a:lnTo>
                <a:lnTo>
                  <a:pt x="98825" y="261180"/>
                </a:lnTo>
                <a:lnTo>
                  <a:pt x="103455" y="258892"/>
                </a:lnTo>
                <a:lnTo>
                  <a:pt x="107494" y="256414"/>
                </a:lnTo>
                <a:lnTo>
                  <a:pt x="111139" y="253810"/>
                </a:lnTo>
                <a:lnTo>
                  <a:pt x="115475" y="251122"/>
                </a:lnTo>
                <a:lnTo>
                  <a:pt x="120270" y="248377"/>
                </a:lnTo>
                <a:lnTo>
                  <a:pt x="125371" y="245595"/>
                </a:lnTo>
                <a:lnTo>
                  <a:pt x="129725" y="242787"/>
                </a:lnTo>
                <a:lnTo>
                  <a:pt x="133581" y="239963"/>
                </a:lnTo>
                <a:lnTo>
                  <a:pt x="137103" y="237128"/>
                </a:lnTo>
                <a:lnTo>
                  <a:pt x="140403" y="234285"/>
                </a:lnTo>
                <a:lnTo>
                  <a:pt x="143557" y="231437"/>
                </a:lnTo>
                <a:lnTo>
                  <a:pt x="146611" y="228586"/>
                </a:lnTo>
                <a:lnTo>
                  <a:pt x="149600" y="224781"/>
                </a:lnTo>
                <a:lnTo>
                  <a:pt x="152545" y="220339"/>
                </a:lnTo>
                <a:lnTo>
                  <a:pt x="155461" y="215472"/>
                </a:lnTo>
                <a:lnTo>
                  <a:pt x="158701" y="207525"/>
                </a:lnTo>
                <a:lnTo>
                  <a:pt x="160140" y="200818"/>
                </a:lnTo>
                <a:lnTo>
                  <a:pt x="160781" y="194662"/>
                </a:lnTo>
                <a:lnTo>
                  <a:pt x="159998" y="191687"/>
                </a:lnTo>
                <a:lnTo>
                  <a:pt x="156590" y="185842"/>
                </a:lnTo>
                <a:lnTo>
                  <a:pt x="151900" y="180069"/>
                </a:lnTo>
                <a:lnTo>
                  <a:pt x="149316" y="177196"/>
                </a:lnTo>
                <a:lnTo>
                  <a:pt x="146641" y="175280"/>
                </a:lnTo>
                <a:lnTo>
                  <a:pt x="143905" y="174003"/>
                </a:lnTo>
                <a:lnTo>
                  <a:pt x="141128" y="173152"/>
                </a:lnTo>
                <a:lnTo>
                  <a:pt x="138325" y="172585"/>
                </a:lnTo>
                <a:lnTo>
                  <a:pt x="135503" y="172206"/>
                </a:lnTo>
                <a:lnTo>
                  <a:pt x="132669" y="171954"/>
                </a:lnTo>
                <a:lnTo>
                  <a:pt x="129828" y="171786"/>
                </a:lnTo>
                <a:lnTo>
                  <a:pt x="124131" y="171599"/>
                </a:lnTo>
                <a:lnTo>
                  <a:pt x="121278" y="172502"/>
                </a:lnTo>
                <a:lnTo>
                  <a:pt x="118424" y="174056"/>
                </a:lnTo>
                <a:lnTo>
                  <a:pt x="115568" y="176045"/>
                </a:lnTo>
                <a:lnTo>
                  <a:pt x="111759" y="178323"/>
                </a:lnTo>
                <a:lnTo>
                  <a:pt x="107316" y="180794"/>
                </a:lnTo>
                <a:lnTo>
                  <a:pt x="97298" y="186080"/>
                </a:lnTo>
                <a:lnTo>
                  <a:pt x="86496" y="191604"/>
                </a:lnTo>
                <a:lnTo>
                  <a:pt x="80948" y="195364"/>
                </a:lnTo>
                <a:lnTo>
                  <a:pt x="75345" y="199775"/>
                </a:lnTo>
                <a:lnTo>
                  <a:pt x="69704" y="204621"/>
                </a:lnTo>
                <a:lnTo>
                  <a:pt x="64038" y="209756"/>
                </a:lnTo>
                <a:lnTo>
                  <a:pt x="52663" y="220542"/>
                </a:lnTo>
                <a:lnTo>
                  <a:pt x="46010" y="226086"/>
                </a:lnTo>
                <a:lnTo>
                  <a:pt x="38718" y="231686"/>
                </a:lnTo>
                <a:lnTo>
                  <a:pt x="15560" y="2486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7"/>
          <p:cNvSpPr/>
          <p:nvPr/>
        </p:nvSpPr>
        <p:spPr>
          <a:xfrm>
            <a:off x="3920489" y="3583670"/>
            <a:ext cx="291424" cy="239666"/>
          </a:xfrm>
          <a:custGeom>
            <a:avLst/>
            <a:gdLst/>
            <a:ahLst/>
            <a:cxnLst/>
            <a:rect l="0" t="0" r="0" b="0"/>
            <a:pathLst>
              <a:path w="291424" h="239666">
                <a:moveTo>
                  <a:pt x="0" y="33925"/>
                </a:moveTo>
                <a:lnTo>
                  <a:pt x="100027" y="33925"/>
                </a:lnTo>
                <a:lnTo>
                  <a:pt x="106690" y="32972"/>
                </a:lnTo>
                <a:lnTo>
                  <a:pt x="113989" y="31384"/>
                </a:lnTo>
                <a:lnTo>
                  <a:pt x="121713" y="29374"/>
                </a:lnTo>
                <a:lnTo>
                  <a:pt x="128768" y="28033"/>
                </a:lnTo>
                <a:lnTo>
                  <a:pt x="135375" y="27139"/>
                </a:lnTo>
                <a:lnTo>
                  <a:pt x="141685" y="26544"/>
                </a:lnTo>
                <a:lnTo>
                  <a:pt x="148749" y="26147"/>
                </a:lnTo>
                <a:lnTo>
                  <a:pt x="164219" y="25705"/>
                </a:lnTo>
                <a:lnTo>
                  <a:pt x="171392" y="24635"/>
                </a:lnTo>
                <a:lnTo>
                  <a:pt x="178079" y="22969"/>
                </a:lnTo>
                <a:lnTo>
                  <a:pt x="184442" y="20906"/>
                </a:lnTo>
                <a:lnTo>
                  <a:pt x="190589" y="18578"/>
                </a:lnTo>
                <a:lnTo>
                  <a:pt x="196592" y="16073"/>
                </a:lnTo>
                <a:lnTo>
                  <a:pt x="202499" y="13451"/>
                </a:lnTo>
                <a:lnTo>
                  <a:pt x="208342" y="11703"/>
                </a:lnTo>
                <a:lnTo>
                  <a:pt x="214142" y="10538"/>
                </a:lnTo>
                <a:lnTo>
                  <a:pt x="219914" y="9761"/>
                </a:lnTo>
                <a:lnTo>
                  <a:pt x="225667" y="9243"/>
                </a:lnTo>
                <a:lnTo>
                  <a:pt x="231407" y="8898"/>
                </a:lnTo>
                <a:lnTo>
                  <a:pt x="237139" y="8668"/>
                </a:lnTo>
                <a:lnTo>
                  <a:pt x="241913" y="7562"/>
                </a:lnTo>
                <a:lnTo>
                  <a:pt x="249757" y="3793"/>
                </a:lnTo>
                <a:lnTo>
                  <a:pt x="254135" y="2407"/>
                </a:lnTo>
                <a:lnTo>
                  <a:pt x="258958" y="1483"/>
                </a:lnTo>
                <a:lnTo>
                  <a:pt x="271286" y="0"/>
                </a:lnTo>
                <a:lnTo>
                  <a:pt x="273250" y="830"/>
                </a:lnTo>
                <a:lnTo>
                  <a:pt x="280565" y="5598"/>
                </a:lnTo>
                <a:lnTo>
                  <a:pt x="285986" y="7048"/>
                </a:lnTo>
                <a:lnTo>
                  <a:pt x="287812" y="8387"/>
                </a:lnTo>
                <a:lnTo>
                  <a:pt x="289030" y="10232"/>
                </a:lnTo>
                <a:lnTo>
                  <a:pt x="290383" y="14822"/>
                </a:lnTo>
                <a:lnTo>
                  <a:pt x="290984" y="20037"/>
                </a:lnTo>
                <a:lnTo>
                  <a:pt x="291252" y="25530"/>
                </a:lnTo>
                <a:lnTo>
                  <a:pt x="291371" y="32099"/>
                </a:lnTo>
                <a:lnTo>
                  <a:pt x="291423" y="41368"/>
                </a:lnTo>
                <a:lnTo>
                  <a:pt x="290485" y="46507"/>
                </a:lnTo>
                <a:lnTo>
                  <a:pt x="288907" y="51838"/>
                </a:lnTo>
                <a:lnTo>
                  <a:pt x="286902" y="57297"/>
                </a:lnTo>
                <a:lnTo>
                  <a:pt x="284614" y="62841"/>
                </a:lnTo>
                <a:lnTo>
                  <a:pt x="282135" y="68442"/>
                </a:lnTo>
                <a:lnTo>
                  <a:pt x="279530" y="74081"/>
                </a:lnTo>
                <a:lnTo>
                  <a:pt x="277794" y="79746"/>
                </a:lnTo>
                <a:lnTo>
                  <a:pt x="276636" y="85427"/>
                </a:lnTo>
                <a:lnTo>
                  <a:pt x="275864" y="91120"/>
                </a:lnTo>
                <a:lnTo>
                  <a:pt x="274397" y="97772"/>
                </a:lnTo>
                <a:lnTo>
                  <a:pt x="272467" y="105065"/>
                </a:lnTo>
                <a:lnTo>
                  <a:pt x="270227" y="112784"/>
                </a:lnTo>
                <a:lnTo>
                  <a:pt x="268734" y="119835"/>
                </a:lnTo>
                <a:lnTo>
                  <a:pt x="267739" y="126441"/>
                </a:lnTo>
                <a:lnTo>
                  <a:pt x="267075" y="132750"/>
                </a:lnTo>
                <a:lnTo>
                  <a:pt x="265680" y="138860"/>
                </a:lnTo>
                <a:lnTo>
                  <a:pt x="263798" y="144840"/>
                </a:lnTo>
                <a:lnTo>
                  <a:pt x="261591" y="150730"/>
                </a:lnTo>
                <a:lnTo>
                  <a:pt x="260118" y="157515"/>
                </a:lnTo>
                <a:lnTo>
                  <a:pt x="259138" y="164896"/>
                </a:lnTo>
                <a:lnTo>
                  <a:pt x="258484" y="172673"/>
                </a:lnTo>
                <a:lnTo>
                  <a:pt x="257095" y="178811"/>
                </a:lnTo>
                <a:lnTo>
                  <a:pt x="255217" y="183856"/>
                </a:lnTo>
                <a:lnTo>
                  <a:pt x="253012" y="188171"/>
                </a:lnTo>
                <a:lnTo>
                  <a:pt x="251542" y="192953"/>
                </a:lnTo>
                <a:lnTo>
                  <a:pt x="250563" y="198046"/>
                </a:lnTo>
                <a:lnTo>
                  <a:pt x="249909" y="203346"/>
                </a:lnTo>
                <a:lnTo>
                  <a:pt x="249474" y="207833"/>
                </a:lnTo>
                <a:lnTo>
                  <a:pt x="249184" y="211776"/>
                </a:lnTo>
                <a:lnTo>
                  <a:pt x="248861" y="218697"/>
                </a:lnTo>
                <a:lnTo>
                  <a:pt x="248637" y="229272"/>
                </a:lnTo>
                <a:lnTo>
                  <a:pt x="251159" y="232823"/>
                </a:lnTo>
                <a:lnTo>
                  <a:pt x="255987" y="238313"/>
                </a:lnTo>
                <a:lnTo>
                  <a:pt x="257336" y="238764"/>
                </a:lnTo>
                <a:lnTo>
                  <a:pt x="265748" y="2396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8"/>
          <p:cNvSpPr/>
          <p:nvPr/>
        </p:nvSpPr>
        <p:spPr>
          <a:xfrm>
            <a:off x="4314825" y="3634740"/>
            <a:ext cx="222457" cy="334283"/>
          </a:xfrm>
          <a:custGeom>
            <a:avLst/>
            <a:gdLst/>
            <a:ahLst/>
            <a:cxnLst/>
            <a:rect l="0" t="0" r="0" b="0"/>
            <a:pathLst>
              <a:path w="222457" h="334283">
                <a:moveTo>
                  <a:pt x="0" y="0"/>
                </a:moveTo>
                <a:lnTo>
                  <a:pt x="0" y="78362"/>
                </a:lnTo>
                <a:lnTo>
                  <a:pt x="2540" y="87532"/>
                </a:lnTo>
                <a:lnTo>
                  <a:pt x="5891" y="97958"/>
                </a:lnTo>
                <a:lnTo>
                  <a:pt x="6785" y="103405"/>
                </a:lnTo>
                <a:lnTo>
                  <a:pt x="7380" y="108941"/>
                </a:lnTo>
                <a:lnTo>
                  <a:pt x="8730" y="114538"/>
                </a:lnTo>
                <a:lnTo>
                  <a:pt x="10583" y="120173"/>
                </a:lnTo>
                <a:lnTo>
                  <a:pt x="12770" y="125835"/>
                </a:lnTo>
                <a:lnTo>
                  <a:pt x="15181" y="131515"/>
                </a:lnTo>
                <a:lnTo>
                  <a:pt x="20399" y="142906"/>
                </a:lnTo>
                <a:lnTo>
                  <a:pt x="25894" y="151778"/>
                </a:lnTo>
                <a:lnTo>
                  <a:pt x="31511" y="158897"/>
                </a:lnTo>
                <a:lnTo>
                  <a:pt x="37182" y="165235"/>
                </a:lnTo>
                <a:lnTo>
                  <a:pt x="40028" y="167307"/>
                </a:lnTo>
                <a:lnTo>
                  <a:pt x="45730" y="169608"/>
                </a:lnTo>
                <a:lnTo>
                  <a:pt x="51439" y="170631"/>
                </a:lnTo>
                <a:lnTo>
                  <a:pt x="57152" y="171086"/>
                </a:lnTo>
                <a:lnTo>
                  <a:pt x="62865" y="171288"/>
                </a:lnTo>
                <a:lnTo>
                  <a:pt x="65723" y="170389"/>
                </a:lnTo>
                <a:lnTo>
                  <a:pt x="71437" y="166851"/>
                </a:lnTo>
                <a:lnTo>
                  <a:pt x="77152" y="162103"/>
                </a:lnTo>
                <a:lnTo>
                  <a:pt x="83820" y="156818"/>
                </a:lnTo>
                <a:lnTo>
                  <a:pt x="88265" y="154076"/>
                </a:lnTo>
                <a:lnTo>
                  <a:pt x="93133" y="151294"/>
                </a:lnTo>
                <a:lnTo>
                  <a:pt x="97331" y="148487"/>
                </a:lnTo>
                <a:lnTo>
                  <a:pt x="101082" y="145664"/>
                </a:lnTo>
                <a:lnTo>
                  <a:pt x="104535" y="142829"/>
                </a:lnTo>
                <a:lnTo>
                  <a:pt x="110912" y="134600"/>
                </a:lnTo>
                <a:lnTo>
                  <a:pt x="116922" y="124592"/>
                </a:lnTo>
                <a:lnTo>
                  <a:pt x="122768" y="113794"/>
                </a:lnTo>
                <a:lnTo>
                  <a:pt x="124707" y="108248"/>
                </a:lnTo>
                <a:lnTo>
                  <a:pt x="126001" y="102645"/>
                </a:lnTo>
                <a:lnTo>
                  <a:pt x="127437" y="92292"/>
                </a:lnTo>
                <a:lnTo>
                  <a:pt x="128076" y="84516"/>
                </a:lnTo>
                <a:lnTo>
                  <a:pt x="128360" y="75345"/>
                </a:lnTo>
                <a:lnTo>
                  <a:pt x="128581" y="28210"/>
                </a:lnTo>
                <a:lnTo>
                  <a:pt x="128587" y="13"/>
                </a:lnTo>
                <a:lnTo>
                  <a:pt x="128587" y="4554"/>
                </a:lnTo>
                <a:lnTo>
                  <a:pt x="131127" y="11866"/>
                </a:lnTo>
                <a:lnTo>
                  <a:pt x="135431" y="20514"/>
                </a:lnTo>
                <a:lnTo>
                  <a:pt x="140518" y="27532"/>
                </a:lnTo>
                <a:lnTo>
                  <a:pt x="142257" y="31690"/>
                </a:lnTo>
                <a:lnTo>
                  <a:pt x="144188" y="41389"/>
                </a:lnTo>
                <a:lnTo>
                  <a:pt x="145655" y="46643"/>
                </a:lnTo>
                <a:lnTo>
                  <a:pt x="147586" y="52050"/>
                </a:lnTo>
                <a:lnTo>
                  <a:pt x="149825" y="57560"/>
                </a:lnTo>
                <a:lnTo>
                  <a:pt x="152271" y="63138"/>
                </a:lnTo>
                <a:lnTo>
                  <a:pt x="157528" y="74416"/>
                </a:lnTo>
                <a:lnTo>
                  <a:pt x="161216" y="80091"/>
                </a:lnTo>
                <a:lnTo>
                  <a:pt x="165580" y="85779"/>
                </a:lnTo>
                <a:lnTo>
                  <a:pt x="170394" y="91475"/>
                </a:lnTo>
                <a:lnTo>
                  <a:pt x="174556" y="97179"/>
                </a:lnTo>
                <a:lnTo>
                  <a:pt x="178283" y="102886"/>
                </a:lnTo>
                <a:lnTo>
                  <a:pt x="181720" y="108595"/>
                </a:lnTo>
                <a:lnTo>
                  <a:pt x="184964" y="115259"/>
                </a:lnTo>
                <a:lnTo>
                  <a:pt x="188079" y="122559"/>
                </a:lnTo>
                <a:lnTo>
                  <a:pt x="191108" y="130284"/>
                </a:lnTo>
                <a:lnTo>
                  <a:pt x="195033" y="137338"/>
                </a:lnTo>
                <a:lnTo>
                  <a:pt x="199554" y="143946"/>
                </a:lnTo>
                <a:lnTo>
                  <a:pt x="204474" y="150256"/>
                </a:lnTo>
                <a:lnTo>
                  <a:pt x="207753" y="156368"/>
                </a:lnTo>
                <a:lnTo>
                  <a:pt x="209939" y="162348"/>
                </a:lnTo>
                <a:lnTo>
                  <a:pt x="211397" y="168239"/>
                </a:lnTo>
                <a:lnTo>
                  <a:pt x="213321" y="175025"/>
                </a:lnTo>
                <a:lnTo>
                  <a:pt x="217999" y="190184"/>
                </a:lnTo>
                <a:lnTo>
                  <a:pt x="219628" y="197274"/>
                </a:lnTo>
                <a:lnTo>
                  <a:pt x="220713" y="203906"/>
                </a:lnTo>
                <a:lnTo>
                  <a:pt x="221437" y="210232"/>
                </a:lnTo>
                <a:lnTo>
                  <a:pt x="221920" y="216355"/>
                </a:lnTo>
                <a:lnTo>
                  <a:pt x="222241" y="222341"/>
                </a:lnTo>
                <a:lnTo>
                  <a:pt x="222456" y="228237"/>
                </a:lnTo>
                <a:lnTo>
                  <a:pt x="221646" y="235026"/>
                </a:lnTo>
                <a:lnTo>
                  <a:pt x="220154" y="242409"/>
                </a:lnTo>
                <a:lnTo>
                  <a:pt x="218207" y="250188"/>
                </a:lnTo>
                <a:lnTo>
                  <a:pt x="215956" y="257279"/>
                </a:lnTo>
                <a:lnTo>
                  <a:pt x="213503" y="263912"/>
                </a:lnTo>
                <a:lnTo>
                  <a:pt x="210915" y="270239"/>
                </a:lnTo>
                <a:lnTo>
                  <a:pt x="205500" y="279809"/>
                </a:lnTo>
                <a:lnTo>
                  <a:pt x="198966" y="288189"/>
                </a:lnTo>
                <a:lnTo>
                  <a:pt x="194556" y="293091"/>
                </a:lnTo>
                <a:lnTo>
                  <a:pt x="181788" y="306551"/>
                </a:lnTo>
                <a:lnTo>
                  <a:pt x="178342" y="310095"/>
                </a:lnTo>
                <a:lnTo>
                  <a:pt x="174139" y="313410"/>
                </a:lnTo>
                <a:lnTo>
                  <a:pt x="169433" y="316572"/>
                </a:lnTo>
                <a:lnTo>
                  <a:pt x="164390" y="319633"/>
                </a:lnTo>
                <a:lnTo>
                  <a:pt x="159124" y="322626"/>
                </a:lnTo>
                <a:lnTo>
                  <a:pt x="148191" y="328492"/>
                </a:lnTo>
                <a:lnTo>
                  <a:pt x="143562" y="330437"/>
                </a:lnTo>
                <a:lnTo>
                  <a:pt x="139522" y="331734"/>
                </a:lnTo>
                <a:lnTo>
                  <a:pt x="135878" y="332598"/>
                </a:lnTo>
                <a:lnTo>
                  <a:pt x="131542" y="333174"/>
                </a:lnTo>
                <a:lnTo>
                  <a:pt x="126747" y="333559"/>
                </a:lnTo>
                <a:lnTo>
                  <a:pt x="121645" y="333815"/>
                </a:lnTo>
                <a:lnTo>
                  <a:pt x="110897" y="334099"/>
                </a:lnTo>
                <a:lnTo>
                  <a:pt x="93025" y="334282"/>
                </a:lnTo>
                <a:lnTo>
                  <a:pt x="89639" y="333345"/>
                </a:lnTo>
                <a:lnTo>
                  <a:pt x="83337" y="329763"/>
                </a:lnTo>
                <a:lnTo>
                  <a:pt x="77361" y="324996"/>
                </a:lnTo>
                <a:lnTo>
                  <a:pt x="74434" y="322391"/>
                </a:lnTo>
                <a:lnTo>
                  <a:pt x="71530" y="320655"/>
                </a:lnTo>
                <a:lnTo>
                  <a:pt x="65763" y="318726"/>
                </a:lnTo>
                <a:lnTo>
                  <a:pt x="63844" y="316306"/>
                </a:lnTo>
                <a:lnTo>
                  <a:pt x="62565" y="312788"/>
                </a:lnTo>
                <a:lnTo>
                  <a:pt x="60007" y="3000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9"/>
          <p:cNvSpPr/>
          <p:nvPr/>
        </p:nvSpPr>
        <p:spPr>
          <a:xfrm>
            <a:off x="4649152" y="3626167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17145"/>
                </a:moveTo>
                <a:lnTo>
                  <a:pt x="65882" y="17145"/>
                </a:lnTo>
                <a:lnTo>
                  <a:pt x="71543" y="16192"/>
                </a:lnTo>
                <a:lnTo>
                  <a:pt x="77223" y="14605"/>
                </a:lnTo>
                <a:lnTo>
                  <a:pt x="82915" y="12595"/>
                </a:lnTo>
                <a:lnTo>
                  <a:pt x="88614" y="11253"/>
                </a:lnTo>
                <a:lnTo>
                  <a:pt x="94318" y="10360"/>
                </a:lnTo>
                <a:lnTo>
                  <a:pt x="100026" y="9764"/>
                </a:lnTo>
                <a:lnTo>
                  <a:pt x="106689" y="9367"/>
                </a:lnTo>
                <a:lnTo>
                  <a:pt x="121713" y="8925"/>
                </a:lnTo>
                <a:lnTo>
                  <a:pt x="128767" y="7856"/>
                </a:lnTo>
                <a:lnTo>
                  <a:pt x="135375" y="6189"/>
                </a:lnTo>
                <a:lnTo>
                  <a:pt x="141685" y="4126"/>
                </a:lnTo>
                <a:lnTo>
                  <a:pt x="147797" y="2751"/>
                </a:lnTo>
                <a:lnTo>
                  <a:pt x="153776" y="1834"/>
                </a:lnTo>
                <a:lnTo>
                  <a:pt x="159668" y="1223"/>
                </a:lnTo>
                <a:lnTo>
                  <a:pt x="165500" y="815"/>
                </a:lnTo>
                <a:lnTo>
                  <a:pt x="171294" y="543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0"/>
          <p:cNvSpPr/>
          <p:nvPr/>
        </p:nvSpPr>
        <p:spPr>
          <a:xfrm>
            <a:off x="4674870" y="3737610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8572"/>
                </a:moveTo>
                <a:lnTo>
                  <a:pt x="53665" y="8572"/>
                </a:lnTo>
                <a:lnTo>
                  <a:pt x="60541" y="7619"/>
                </a:lnTo>
                <a:lnTo>
                  <a:pt x="67031" y="6032"/>
                </a:lnTo>
                <a:lnTo>
                  <a:pt x="73262" y="4021"/>
                </a:lnTo>
                <a:lnTo>
                  <a:pt x="80273" y="2681"/>
                </a:lnTo>
                <a:lnTo>
                  <a:pt x="87806" y="1787"/>
                </a:lnTo>
                <a:lnTo>
                  <a:pt x="95684" y="1191"/>
                </a:lnTo>
                <a:lnTo>
                  <a:pt x="103794" y="794"/>
                </a:lnTo>
                <a:lnTo>
                  <a:pt x="120426" y="352"/>
                </a:lnTo>
                <a:lnTo>
                  <a:pt x="158686" y="46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1"/>
          <p:cNvSpPr/>
          <p:nvPr/>
        </p:nvSpPr>
        <p:spPr>
          <a:xfrm>
            <a:off x="5000625" y="3703320"/>
            <a:ext cx="180023" cy="8573"/>
          </a:xfrm>
          <a:custGeom>
            <a:avLst/>
            <a:gdLst/>
            <a:ahLst/>
            <a:cxnLst/>
            <a:rect l="0" t="0" r="0" b="0"/>
            <a:pathLst>
              <a:path w="180023" h="8573">
                <a:moveTo>
                  <a:pt x="0" y="8572"/>
                </a:moveTo>
                <a:lnTo>
                  <a:pt x="108595" y="8572"/>
                </a:lnTo>
                <a:lnTo>
                  <a:pt x="114306" y="7620"/>
                </a:lnTo>
                <a:lnTo>
                  <a:pt x="120019" y="6032"/>
                </a:lnTo>
                <a:lnTo>
                  <a:pt x="125733" y="4021"/>
                </a:lnTo>
                <a:lnTo>
                  <a:pt x="131447" y="2680"/>
                </a:lnTo>
                <a:lnTo>
                  <a:pt x="137161" y="1787"/>
                </a:lnTo>
                <a:lnTo>
                  <a:pt x="142876" y="1191"/>
                </a:lnTo>
                <a:lnTo>
                  <a:pt x="147637" y="794"/>
                </a:lnTo>
                <a:lnTo>
                  <a:pt x="151765" y="529"/>
                </a:lnTo>
                <a:lnTo>
                  <a:pt x="158891" y="235"/>
                </a:lnTo>
                <a:lnTo>
                  <a:pt x="168258" y="69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2"/>
          <p:cNvSpPr/>
          <p:nvPr/>
        </p:nvSpPr>
        <p:spPr>
          <a:xfrm>
            <a:off x="5232082" y="3575095"/>
            <a:ext cx="188596" cy="213948"/>
          </a:xfrm>
          <a:custGeom>
            <a:avLst/>
            <a:gdLst/>
            <a:ahLst/>
            <a:cxnLst/>
            <a:rect l="0" t="0" r="0" b="0"/>
            <a:pathLst>
              <a:path w="188596" h="213948">
                <a:moveTo>
                  <a:pt x="0" y="33927"/>
                </a:moveTo>
                <a:lnTo>
                  <a:pt x="0" y="26546"/>
                </a:lnTo>
                <a:lnTo>
                  <a:pt x="953" y="26149"/>
                </a:lnTo>
                <a:lnTo>
                  <a:pt x="4551" y="25708"/>
                </a:lnTo>
                <a:lnTo>
                  <a:pt x="6844" y="24637"/>
                </a:lnTo>
                <a:lnTo>
                  <a:pt x="11932" y="20909"/>
                </a:lnTo>
                <a:lnTo>
                  <a:pt x="14622" y="19533"/>
                </a:lnTo>
                <a:lnTo>
                  <a:pt x="20152" y="18005"/>
                </a:lnTo>
                <a:lnTo>
                  <a:pt x="25784" y="14785"/>
                </a:lnTo>
                <a:lnTo>
                  <a:pt x="28619" y="12593"/>
                </a:lnTo>
                <a:lnTo>
                  <a:pt x="32414" y="11132"/>
                </a:lnTo>
                <a:lnTo>
                  <a:pt x="36850" y="10158"/>
                </a:lnTo>
                <a:lnTo>
                  <a:pt x="41711" y="9509"/>
                </a:lnTo>
                <a:lnTo>
                  <a:pt x="46858" y="9076"/>
                </a:lnTo>
                <a:lnTo>
                  <a:pt x="52194" y="8787"/>
                </a:lnTo>
                <a:lnTo>
                  <a:pt x="57655" y="8595"/>
                </a:lnTo>
                <a:lnTo>
                  <a:pt x="62249" y="7514"/>
                </a:lnTo>
                <a:lnTo>
                  <a:pt x="66265" y="5841"/>
                </a:lnTo>
                <a:lnTo>
                  <a:pt x="69894" y="3773"/>
                </a:lnTo>
                <a:lnTo>
                  <a:pt x="75171" y="2394"/>
                </a:lnTo>
                <a:lnTo>
                  <a:pt x="81547" y="1475"/>
                </a:lnTo>
                <a:lnTo>
                  <a:pt x="88654" y="863"/>
                </a:lnTo>
                <a:lnTo>
                  <a:pt x="95298" y="454"/>
                </a:lnTo>
                <a:lnTo>
                  <a:pt x="107759" y="0"/>
                </a:lnTo>
                <a:lnTo>
                  <a:pt x="112797" y="832"/>
                </a:lnTo>
                <a:lnTo>
                  <a:pt x="117108" y="2338"/>
                </a:lnTo>
                <a:lnTo>
                  <a:pt x="120935" y="4296"/>
                </a:lnTo>
                <a:lnTo>
                  <a:pt x="125390" y="5600"/>
                </a:lnTo>
                <a:lnTo>
                  <a:pt x="130267" y="6470"/>
                </a:lnTo>
                <a:lnTo>
                  <a:pt x="135422" y="7050"/>
                </a:lnTo>
                <a:lnTo>
                  <a:pt x="138859" y="8389"/>
                </a:lnTo>
                <a:lnTo>
                  <a:pt x="141150" y="10234"/>
                </a:lnTo>
                <a:lnTo>
                  <a:pt x="144648" y="14825"/>
                </a:lnTo>
                <a:lnTo>
                  <a:pt x="149378" y="20040"/>
                </a:lnTo>
                <a:lnTo>
                  <a:pt x="157396" y="28331"/>
                </a:lnTo>
                <a:lnTo>
                  <a:pt x="159223" y="31149"/>
                </a:lnTo>
                <a:lnTo>
                  <a:pt x="161253" y="36820"/>
                </a:lnTo>
                <a:lnTo>
                  <a:pt x="160842" y="39666"/>
                </a:lnTo>
                <a:lnTo>
                  <a:pt x="159616" y="42515"/>
                </a:lnTo>
                <a:lnTo>
                  <a:pt x="157845" y="45367"/>
                </a:lnTo>
                <a:lnTo>
                  <a:pt x="156665" y="49174"/>
                </a:lnTo>
                <a:lnTo>
                  <a:pt x="155879" y="53617"/>
                </a:lnTo>
                <a:lnTo>
                  <a:pt x="155354" y="58483"/>
                </a:lnTo>
                <a:lnTo>
                  <a:pt x="154052" y="62681"/>
                </a:lnTo>
                <a:lnTo>
                  <a:pt x="152231" y="66431"/>
                </a:lnTo>
                <a:lnTo>
                  <a:pt x="150065" y="69884"/>
                </a:lnTo>
                <a:lnTo>
                  <a:pt x="147669" y="74091"/>
                </a:lnTo>
                <a:lnTo>
                  <a:pt x="142465" y="83845"/>
                </a:lnTo>
                <a:lnTo>
                  <a:pt x="138792" y="89113"/>
                </a:lnTo>
                <a:lnTo>
                  <a:pt x="134438" y="94531"/>
                </a:lnTo>
                <a:lnTo>
                  <a:pt x="129630" y="100047"/>
                </a:lnTo>
                <a:lnTo>
                  <a:pt x="125473" y="105629"/>
                </a:lnTo>
                <a:lnTo>
                  <a:pt x="121748" y="111256"/>
                </a:lnTo>
                <a:lnTo>
                  <a:pt x="118313" y="116912"/>
                </a:lnTo>
                <a:lnTo>
                  <a:pt x="115071" y="121635"/>
                </a:lnTo>
                <a:lnTo>
                  <a:pt x="111956" y="125737"/>
                </a:lnTo>
                <a:lnTo>
                  <a:pt x="108928" y="129423"/>
                </a:lnTo>
                <a:lnTo>
                  <a:pt x="105003" y="133786"/>
                </a:lnTo>
                <a:lnTo>
                  <a:pt x="95563" y="143714"/>
                </a:lnTo>
                <a:lnTo>
                  <a:pt x="91331" y="149028"/>
                </a:lnTo>
                <a:lnTo>
                  <a:pt x="87558" y="154476"/>
                </a:lnTo>
                <a:lnTo>
                  <a:pt x="84090" y="160013"/>
                </a:lnTo>
                <a:lnTo>
                  <a:pt x="80825" y="164657"/>
                </a:lnTo>
                <a:lnTo>
                  <a:pt x="77696" y="168705"/>
                </a:lnTo>
                <a:lnTo>
                  <a:pt x="74657" y="172357"/>
                </a:lnTo>
                <a:lnTo>
                  <a:pt x="71281" y="178954"/>
                </a:lnTo>
                <a:lnTo>
                  <a:pt x="69114" y="186399"/>
                </a:lnTo>
                <a:lnTo>
                  <a:pt x="68738" y="192240"/>
                </a:lnTo>
                <a:lnTo>
                  <a:pt x="68601" y="198744"/>
                </a:lnTo>
                <a:lnTo>
                  <a:pt x="68584" y="204067"/>
                </a:lnTo>
                <a:lnTo>
                  <a:pt x="69535" y="204504"/>
                </a:lnTo>
                <a:lnTo>
                  <a:pt x="73132" y="204989"/>
                </a:lnTo>
                <a:lnTo>
                  <a:pt x="74472" y="206071"/>
                </a:lnTo>
                <a:lnTo>
                  <a:pt x="75366" y="207745"/>
                </a:lnTo>
                <a:lnTo>
                  <a:pt x="75961" y="209813"/>
                </a:lnTo>
                <a:lnTo>
                  <a:pt x="77311" y="211192"/>
                </a:lnTo>
                <a:lnTo>
                  <a:pt x="79163" y="212111"/>
                </a:lnTo>
                <a:lnTo>
                  <a:pt x="83761" y="213133"/>
                </a:lnTo>
                <a:lnTo>
                  <a:pt x="88980" y="213586"/>
                </a:lnTo>
                <a:lnTo>
                  <a:pt x="92657" y="213708"/>
                </a:lnTo>
                <a:lnTo>
                  <a:pt x="113143" y="213918"/>
                </a:lnTo>
                <a:lnTo>
                  <a:pt x="143275" y="213947"/>
                </a:lnTo>
                <a:lnTo>
                  <a:pt x="148856" y="212995"/>
                </a:lnTo>
                <a:lnTo>
                  <a:pt x="154483" y="211408"/>
                </a:lnTo>
                <a:lnTo>
                  <a:pt x="160139" y="209398"/>
                </a:lnTo>
                <a:lnTo>
                  <a:pt x="164862" y="208058"/>
                </a:lnTo>
                <a:lnTo>
                  <a:pt x="168963" y="207164"/>
                </a:lnTo>
                <a:lnTo>
                  <a:pt x="172649" y="206569"/>
                </a:lnTo>
                <a:lnTo>
                  <a:pt x="176059" y="206171"/>
                </a:lnTo>
                <a:lnTo>
                  <a:pt x="179286" y="205907"/>
                </a:lnTo>
                <a:lnTo>
                  <a:pt x="188595" y="2053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3"/>
          <p:cNvSpPr/>
          <p:nvPr/>
        </p:nvSpPr>
        <p:spPr>
          <a:xfrm>
            <a:off x="5480684" y="3583339"/>
            <a:ext cx="213907" cy="205309"/>
          </a:xfrm>
          <a:custGeom>
            <a:avLst/>
            <a:gdLst/>
            <a:ahLst/>
            <a:cxnLst/>
            <a:rect l="0" t="0" r="0" b="0"/>
            <a:pathLst>
              <a:path w="213907" h="205309">
                <a:moveTo>
                  <a:pt x="85725" y="34256"/>
                </a:moveTo>
                <a:lnTo>
                  <a:pt x="78344" y="26875"/>
                </a:lnTo>
                <a:lnTo>
                  <a:pt x="77682" y="23673"/>
                </a:lnTo>
                <a:lnTo>
                  <a:pt x="77388" y="19074"/>
                </a:lnTo>
                <a:lnTo>
                  <a:pt x="77258" y="13856"/>
                </a:lnTo>
                <a:lnTo>
                  <a:pt x="76270" y="12083"/>
                </a:lnTo>
                <a:lnTo>
                  <a:pt x="74660" y="10902"/>
                </a:lnTo>
                <a:lnTo>
                  <a:pt x="72634" y="10114"/>
                </a:lnTo>
                <a:lnTo>
                  <a:pt x="71282" y="8636"/>
                </a:lnTo>
                <a:lnTo>
                  <a:pt x="70382" y="6698"/>
                </a:lnTo>
                <a:lnTo>
                  <a:pt x="69781" y="4454"/>
                </a:lnTo>
                <a:lnTo>
                  <a:pt x="68429" y="2958"/>
                </a:lnTo>
                <a:lnTo>
                  <a:pt x="66575" y="1961"/>
                </a:lnTo>
                <a:lnTo>
                  <a:pt x="61305" y="360"/>
                </a:lnTo>
                <a:lnTo>
                  <a:pt x="55842" y="82"/>
                </a:lnTo>
                <a:lnTo>
                  <a:pt x="48190" y="0"/>
                </a:lnTo>
                <a:lnTo>
                  <a:pt x="45462" y="941"/>
                </a:lnTo>
                <a:lnTo>
                  <a:pt x="39891" y="4527"/>
                </a:lnTo>
                <a:lnTo>
                  <a:pt x="34444" y="8698"/>
                </a:lnTo>
                <a:lnTo>
                  <a:pt x="27055" y="15815"/>
                </a:lnTo>
                <a:lnTo>
                  <a:pt x="21564" y="21278"/>
                </a:lnTo>
                <a:lnTo>
                  <a:pt x="20091" y="23698"/>
                </a:lnTo>
                <a:lnTo>
                  <a:pt x="18455" y="28929"/>
                </a:lnTo>
                <a:lnTo>
                  <a:pt x="17727" y="34428"/>
                </a:lnTo>
                <a:lnTo>
                  <a:pt x="17404" y="40047"/>
                </a:lnTo>
                <a:lnTo>
                  <a:pt x="17261" y="45720"/>
                </a:lnTo>
                <a:lnTo>
                  <a:pt x="18175" y="48566"/>
                </a:lnTo>
                <a:lnTo>
                  <a:pt x="21730" y="54268"/>
                </a:lnTo>
                <a:lnTo>
                  <a:pt x="24012" y="56170"/>
                </a:lnTo>
                <a:lnTo>
                  <a:pt x="26486" y="57437"/>
                </a:lnTo>
                <a:lnTo>
                  <a:pt x="29088" y="58283"/>
                </a:lnTo>
                <a:lnTo>
                  <a:pt x="30822" y="59799"/>
                </a:lnTo>
                <a:lnTo>
                  <a:pt x="31978" y="61762"/>
                </a:lnTo>
                <a:lnTo>
                  <a:pt x="32749" y="64023"/>
                </a:lnTo>
                <a:lnTo>
                  <a:pt x="35168" y="66483"/>
                </a:lnTo>
                <a:lnTo>
                  <a:pt x="38686" y="69076"/>
                </a:lnTo>
                <a:lnTo>
                  <a:pt x="42936" y="71756"/>
                </a:lnTo>
                <a:lnTo>
                  <a:pt x="47674" y="74496"/>
                </a:lnTo>
                <a:lnTo>
                  <a:pt x="58019" y="80080"/>
                </a:lnTo>
                <a:lnTo>
                  <a:pt x="62492" y="81950"/>
                </a:lnTo>
                <a:lnTo>
                  <a:pt x="66427" y="83197"/>
                </a:lnTo>
                <a:lnTo>
                  <a:pt x="70002" y="84028"/>
                </a:lnTo>
                <a:lnTo>
                  <a:pt x="76515" y="87492"/>
                </a:lnTo>
                <a:lnTo>
                  <a:pt x="79585" y="89749"/>
                </a:lnTo>
                <a:lnTo>
                  <a:pt x="83537" y="91254"/>
                </a:lnTo>
                <a:lnTo>
                  <a:pt x="88076" y="92257"/>
                </a:lnTo>
                <a:lnTo>
                  <a:pt x="93008" y="92926"/>
                </a:lnTo>
                <a:lnTo>
                  <a:pt x="98200" y="94324"/>
                </a:lnTo>
                <a:lnTo>
                  <a:pt x="103567" y="96209"/>
                </a:lnTo>
                <a:lnTo>
                  <a:pt x="109050" y="98418"/>
                </a:lnTo>
                <a:lnTo>
                  <a:pt x="114610" y="100843"/>
                </a:lnTo>
                <a:lnTo>
                  <a:pt x="125868" y="106078"/>
                </a:lnTo>
                <a:lnTo>
                  <a:pt x="131537" y="107854"/>
                </a:lnTo>
                <a:lnTo>
                  <a:pt x="137222" y="109039"/>
                </a:lnTo>
                <a:lnTo>
                  <a:pt x="142916" y="109829"/>
                </a:lnTo>
                <a:lnTo>
                  <a:pt x="148618" y="111307"/>
                </a:lnTo>
                <a:lnTo>
                  <a:pt x="154324" y="113246"/>
                </a:lnTo>
                <a:lnTo>
                  <a:pt x="160033" y="115491"/>
                </a:lnTo>
                <a:lnTo>
                  <a:pt x="164791" y="117940"/>
                </a:lnTo>
                <a:lnTo>
                  <a:pt x="168916" y="120525"/>
                </a:lnTo>
                <a:lnTo>
                  <a:pt x="172618" y="123201"/>
                </a:lnTo>
                <a:lnTo>
                  <a:pt x="176991" y="124985"/>
                </a:lnTo>
                <a:lnTo>
                  <a:pt x="181812" y="126174"/>
                </a:lnTo>
                <a:lnTo>
                  <a:pt x="186930" y="126967"/>
                </a:lnTo>
                <a:lnTo>
                  <a:pt x="191296" y="128448"/>
                </a:lnTo>
                <a:lnTo>
                  <a:pt x="195158" y="130388"/>
                </a:lnTo>
                <a:lnTo>
                  <a:pt x="198686" y="132634"/>
                </a:lnTo>
                <a:lnTo>
                  <a:pt x="201037" y="135084"/>
                </a:lnTo>
                <a:lnTo>
                  <a:pt x="202605" y="137669"/>
                </a:lnTo>
                <a:lnTo>
                  <a:pt x="203650" y="140346"/>
                </a:lnTo>
                <a:lnTo>
                  <a:pt x="205299" y="142130"/>
                </a:lnTo>
                <a:lnTo>
                  <a:pt x="207352" y="143319"/>
                </a:lnTo>
                <a:lnTo>
                  <a:pt x="209672" y="144112"/>
                </a:lnTo>
                <a:lnTo>
                  <a:pt x="211219" y="145593"/>
                </a:lnTo>
                <a:lnTo>
                  <a:pt x="212251" y="147533"/>
                </a:lnTo>
                <a:lnTo>
                  <a:pt x="213396" y="152229"/>
                </a:lnTo>
                <a:lnTo>
                  <a:pt x="213906" y="157490"/>
                </a:lnTo>
                <a:lnTo>
                  <a:pt x="213089" y="160227"/>
                </a:lnTo>
                <a:lnTo>
                  <a:pt x="209642" y="165808"/>
                </a:lnTo>
                <a:lnTo>
                  <a:pt x="204934" y="171463"/>
                </a:lnTo>
                <a:lnTo>
                  <a:pt x="199667" y="177152"/>
                </a:lnTo>
                <a:lnTo>
                  <a:pt x="194151" y="182855"/>
                </a:lnTo>
                <a:lnTo>
                  <a:pt x="190394" y="185710"/>
                </a:lnTo>
                <a:lnTo>
                  <a:pt x="185985" y="188565"/>
                </a:lnTo>
                <a:lnTo>
                  <a:pt x="181140" y="191421"/>
                </a:lnTo>
                <a:lnTo>
                  <a:pt x="176957" y="193325"/>
                </a:lnTo>
                <a:lnTo>
                  <a:pt x="173217" y="194594"/>
                </a:lnTo>
                <a:lnTo>
                  <a:pt x="169771" y="195441"/>
                </a:lnTo>
                <a:lnTo>
                  <a:pt x="165568" y="196957"/>
                </a:lnTo>
                <a:lnTo>
                  <a:pt x="160861" y="198921"/>
                </a:lnTo>
                <a:lnTo>
                  <a:pt x="155819" y="201183"/>
                </a:lnTo>
                <a:lnTo>
                  <a:pt x="150552" y="202690"/>
                </a:lnTo>
                <a:lnTo>
                  <a:pt x="145135" y="203695"/>
                </a:lnTo>
                <a:lnTo>
                  <a:pt x="139620" y="204365"/>
                </a:lnTo>
                <a:lnTo>
                  <a:pt x="134990" y="204812"/>
                </a:lnTo>
                <a:lnTo>
                  <a:pt x="130951" y="205110"/>
                </a:lnTo>
                <a:lnTo>
                  <a:pt x="127306" y="205308"/>
                </a:lnTo>
                <a:lnTo>
                  <a:pt x="122971" y="204488"/>
                </a:lnTo>
                <a:lnTo>
                  <a:pt x="118176" y="202989"/>
                </a:lnTo>
                <a:lnTo>
                  <a:pt x="113074" y="201037"/>
                </a:lnTo>
                <a:lnTo>
                  <a:pt x="108720" y="199736"/>
                </a:lnTo>
                <a:lnTo>
                  <a:pt x="104866" y="198868"/>
                </a:lnTo>
                <a:lnTo>
                  <a:pt x="101343" y="198290"/>
                </a:lnTo>
                <a:lnTo>
                  <a:pt x="94889" y="195107"/>
                </a:lnTo>
                <a:lnTo>
                  <a:pt x="91835" y="192925"/>
                </a:lnTo>
                <a:lnTo>
                  <a:pt x="89798" y="190518"/>
                </a:lnTo>
                <a:lnTo>
                  <a:pt x="88441" y="187961"/>
                </a:lnTo>
                <a:lnTo>
                  <a:pt x="86932" y="182579"/>
                </a:lnTo>
                <a:lnTo>
                  <a:pt x="86262" y="177012"/>
                </a:lnTo>
                <a:lnTo>
                  <a:pt x="85964" y="171363"/>
                </a:lnTo>
                <a:lnTo>
                  <a:pt x="85832" y="165677"/>
                </a:lnTo>
                <a:lnTo>
                  <a:pt x="85730" y="138289"/>
                </a:lnTo>
                <a:lnTo>
                  <a:pt x="86681" y="134091"/>
                </a:lnTo>
                <a:lnTo>
                  <a:pt x="88267" y="130340"/>
                </a:lnTo>
                <a:lnTo>
                  <a:pt x="90277" y="126887"/>
                </a:lnTo>
                <a:lnTo>
                  <a:pt x="95052" y="117970"/>
                </a:lnTo>
                <a:lnTo>
                  <a:pt x="97658" y="112925"/>
                </a:lnTo>
                <a:lnTo>
                  <a:pt x="100347" y="108610"/>
                </a:lnTo>
                <a:lnTo>
                  <a:pt x="103094" y="104780"/>
                </a:lnTo>
                <a:lnTo>
                  <a:pt x="105877" y="101274"/>
                </a:lnTo>
                <a:lnTo>
                  <a:pt x="109637" y="97032"/>
                </a:lnTo>
                <a:lnTo>
                  <a:pt x="118896" y="87239"/>
                </a:lnTo>
                <a:lnTo>
                  <a:pt x="139669" y="66075"/>
                </a:lnTo>
                <a:lnTo>
                  <a:pt x="141690" y="63088"/>
                </a:lnTo>
                <a:lnTo>
                  <a:pt x="143936" y="57230"/>
                </a:lnTo>
                <a:lnTo>
                  <a:pt x="144935" y="51451"/>
                </a:lnTo>
                <a:lnTo>
                  <a:pt x="145378" y="45708"/>
                </a:lnTo>
                <a:lnTo>
                  <a:pt x="145575" y="39981"/>
                </a:lnTo>
                <a:lnTo>
                  <a:pt x="144676" y="37120"/>
                </a:lnTo>
                <a:lnTo>
                  <a:pt x="141136" y="31401"/>
                </a:lnTo>
                <a:lnTo>
                  <a:pt x="138858" y="29495"/>
                </a:lnTo>
                <a:lnTo>
                  <a:pt x="136387" y="28225"/>
                </a:lnTo>
                <a:lnTo>
                  <a:pt x="130149" y="25860"/>
                </a:lnTo>
                <a:lnTo>
                  <a:pt x="125819" y="23896"/>
                </a:lnTo>
                <a:lnTo>
                  <a:pt x="121027" y="21634"/>
                </a:lnTo>
                <a:lnTo>
                  <a:pt x="115927" y="20127"/>
                </a:lnTo>
                <a:lnTo>
                  <a:pt x="110623" y="19121"/>
                </a:lnTo>
                <a:lnTo>
                  <a:pt x="105181" y="18451"/>
                </a:lnTo>
                <a:lnTo>
                  <a:pt x="99649" y="17052"/>
                </a:lnTo>
                <a:lnTo>
                  <a:pt x="94055" y="15166"/>
                </a:lnTo>
                <a:lnTo>
                  <a:pt x="88421" y="12957"/>
                </a:lnTo>
                <a:lnTo>
                  <a:pt x="82760" y="11484"/>
                </a:lnTo>
                <a:lnTo>
                  <a:pt x="77081" y="10502"/>
                </a:lnTo>
                <a:lnTo>
                  <a:pt x="71390" y="9847"/>
                </a:lnTo>
                <a:lnTo>
                  <a:pt x="66644" y="9411"/>
                </a:lnTo>
                <a:lnTo>
                  <a:pt x="62527" y="9120"/>
                </a:lnTo>
                <a:lnTo>
                  <a:pt x="58830" y="8926"/>
                </a:lnTo>
                <a:lnTo>
                  <a:pt x="49642" y="8711"/>
                </a:lnTo>
                <a:lnTo>
                  <a:pt x="28221" y="8572"/>
                </a:lnTo>
                <a:lnTo>
                  <a:pt x="23577" y="9513"/>
                </a:lnTo>
                <a:lnTo>
                  <a:pt x="19528" y="11093"/>
                </a:lnTo>
                <a:lnTo>
                  <a:pt x="15877" y="13099"/>
                </a:lnTo>
                <a:lnTo>
                  <a:pt x="9279" y="15328"/>
                </a:lnTo>
                <a:lnTo>
                  <a:pt x="0" y="1711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4"/>
          <p:cNvSpPr/>
          <p:nvPr/>
        </p:nvSpPr>
        <p:spPr>
          <a:xfrm>
            <a:off x="4040504" y="3909060"/>
            <a:ext cx="497206" cy="60008"/>
          </a:xfrm>
          <a:custGeom>
            <a:avLst/>
            <a:gdLst/>
            <a:ahLst/>
            <a:cxnLst/>
            <a:rect l="0" t="0" r="0" b="0"/>
            <a:pathLst>
              <a:path w="497206" h="60008">
                <a:moveTo>
                  <a:pt x="0" y="60007"/>
                </a:moveTo>
                <a:lnTo>
                  <a:pt x="20400" y="60007"/>
                </a:lnTo>
                <a:lnTo>
                  <a:pt x="24078" y="59055"/>
                </a:lnTo>
                <a:lnTo>
                  <a:pt x="28435" y="57467"/>
                </a:lnTo>
                <a:lnTo>
                  <a:pt x="33244" y="55456"/>
                </a:lnTo>
                <a:lnTo>
                  <a:pt x="38355" y="54116"/>
                </a:lnTo>
                <a:lnTo>
                  <a:pt x="49115" y="52626"/>
                </a:lnTo>
                <a:lnTo>
                  <a:pt x="61331" y="51788"/>
                </a:lnTo>
                <a:lnTo>
                  <a:pt x="72979" y="51592"/>
                </a:lnTo>
                <a:lnTo>
                  <a:pt x="86728" y="50552"/>
                </a:lnTo>
                <a:lnTo>
                  <a:pt x="93061" y="48941"/>
                </a:lnTo>
                <a:lnTo>
                  <a:pt x="99189" y="46915"/>
                </a:lnTo>
                <a:lnTo>
                  <a:pt x="106131" y="45564"/>
                </a:lnTo>
                <a:lnTo>
                  <a:pt x="121465" y="44063"/>
                </a:lnTo>
                <a:lnTo>
                  <a:pt x="128601" y="42710"/>
                </a:lnTo>
                <a:lnTo>
                  <a:pt x="135265" y="40856"/>
                </a:lnTo>
                <a:lnTo>
                  <a:pt x="141612" y="38667"/>
                </a:lnTo>
                <a:lnTo>
                  <a:pt x="149653" y="37208"/>
                </a:lnTo>
                <a:lnTo>
                  <a:pt x="158824" y="36235"/>
                </a:lnTo>
                <a:lnTo>
                  <a:pt x="168747" y="35587"/>
                </a:lnTo>
                <a:lnTo>
                  <a:pt x="178221" y="35154"/>
                </a:lnTo>
                <a:lnTo>
                  <a:pt x="196367" y="34674"/>
                </a:lnTo>
                <a:lnTo>
                  <a:pt x="206159" y="33593"/>
                </a:lnTo>
                <a:lnTo>
                  <a:pt x="216497" y="31920"/>
                </a:lnTo>
                <a:lnTo>
                  <a:pt x="227199" y="29853"/>
                </a:lnTo>
                <a:lnTo>
                  <a:pt x="237191" y="28474"/>
                </a:lnTo>
                <a:lnTo>
                  <a:pt x="246710" y="27555"/>
                </a:lnTo>
                <a:lnTo>
                  <a:pt x="255913" y="26942"/>
                </a:lnTo>
                <a:lnTo>
                  <a:pt x="264907" y="25582"/>
                </a:lnTo>
                <a:lnTo>
                  <a:pt x="273760" y="23722"/>
                </a:lnTo>
                <a:lnTo>
                  <a:pt x="282519" y="21529"/>
                </a:lnTo>
                <a:lnTo>
                  <a:pt x="292169" y="20068"/>
                </a:lnTo>
                <a:lnTo>
                  <a:pt x="302412" y="19094"/>
                </a:lnTo>
                <a:lnTo>
                  <a:pt x="313051" y="18444"/>
                </a:lnTo>
                <a:lnTo>
                  <a:pt x="323001" y="17058"/>
                </a:lnTo>
                <a:lnTo>
                  <a:pt x="332491" y="15182"/>
                </a:lnTo>
                <a:lnTo>
                  <a:pt x="341676" y="12979"/>
                </a:lnTo>
                <a:lnTo>
                  <a:pt x="351609" y="11510"/>
                </a:lnTo>
                <a:lnTo>
                  <a:pt x="362042" y="10530"/>
                </a:lnTo>
                <a:lnTo>
                  <a:pt x="381888" y="9443"/>
                </a:lnTo>
                <a:lnTo>
                  <a:pt x="397058" y="8959"/>
                </a:lnTo>
                <a:lnTo>
                  <a:pt x="420860" y="8687"/>
                </a:lnTo>
                <a:lnTo>
                  <a:pt x="428211" y="7696"/>
                </a:lnTo>
                <a:lnTo>
                  <a:pt x="435017" y="6083"/>
                </a:lnTo>
                <a:lnTo>
                  <a:pt x="441459" y="4055"/>
                </a:lnTo>
                <a:lnTo>
                  <a:pt x="448611" y="2703"/>
                </a:lnTo>
                <a:lnTo>
                  <a:pt x="456237" y="1802"/>
                </a:lnTo>
                <a:lnTo>
                  <a:pt x="470425" y="801"/>
                </a:lnTo>
                <a:lnTo>
                  <a:pt x="483767" y="237"/>
                </a:lnTo>
                <a:lnTo>
                  <a:pt x="49720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5"/>
          <p:cNvSpPr/>
          <p:nvPr/>
        </p:nvSpPr>
        <p:spPr>
          <a:xfrm>
            <a:off x="4169092" y="4046606"/>
            <a:ext cx="192381" cy="231072"/>
          </a:xfrm>
          <a:custGeom>
            <a:avLst/>
            <a:gdLst/>
            <a:ahLst/>
            <a:cxnLst/>
            <a:rect l="0" t="0" r="0" b="0"/>
            <a:pathLst>
              <a:path w="192381" h="231072">
                <a:moveTo>
                  <a:pt x="0" y="25331"/>
                </a:moveTo>
                <a:lnTo>
                  <a:pt x="20400" y="25331"/>
                </a:lnTo>
                <a:lnTo>
                  <a:pt x="24077" y="24379"/>
                </a:lnTo>
                <a:lnTo>
                  <a:pt x="28434" y="22791"/>
                </a:lnTo>
                <a:lnTo>
                  <a:pt x="33244" y="20781"/>
                </a:lnTo>
                <a:lnTo>
                  <a:pt x="38355" y="19440"/>
                </a:lnTo>
                <a:lnTo>
                  <a:pt x="43668" y="18546"/>
                </a:lnTo>
                <a:lnTo>
                  <a:pt x="49114" y="17950"/>
                </a:lnTo>
                <a:lnTo>
                  <a:pt x="54650" y="16601"/>
                </a:lnTo>
                <a:lnTo>
                  <a:pt x="60246" y="14748"/>
                </a:lnTo>
                <a:lnTo>
                  <a:pt x="65882" y="12561"/>
                </a:lnTo>
                <a:lnTo>
                  <a:pt x="71544" y="11102"/>
                </a:lnTo>
                <a:lnTo>
                  <a:pt x="77223" y="10130"/>
                </a:lnTo>
                <a:lnTo>
                  <a:pt x="82915" y="9482"/>
                </a:lnTo>
                <a:lnTo>
                  <a:pt x="88614" y="8098"/>
                </a:lnTo>
                <a:lnTo>
                  <a:pt x="94319" y="6222"/>
                </a:lnTo>
                <a:lnTo>
                  <a:pt x="100026" y="4020"/>
                </a:lnTo>
                <a:lnTo>
                  <a:pt x="106690" y="2551"/>
                </a:lnTo>
                <a:lnTo>
                  <a:pt x="113989" y="1572"/>
                </a:lnTo>
                <a:lnTo>
                  <a:pt x="127814" y="484"/>
                </a:lnTo>
                <a:lnTo>
                  <a:pt x="137134" y="0"/>
                </a:lnTo>
                <a:lnTo>
                  <a:pt x="141905" y="824"/>
                </a:lnTo>
                <a:lnTo>
                  <a:pt x="146991" y="2325"/>
                </a:lnTo>
                <a:lnTo>
                  <a:pt x="152286" y="4279"/>
                </a:lnTo>
                <a:lnTo>
                  <a:pt x="156769" y="6534"/>
                </a:lnTo>
                <a:lnTo>
                  <a:pt x="160710" y="8990"/>
                </a:lnTo>
                <a:lnTo>
                  <a:pt x="164291" y="11580"/>
                </a:lnTo>
                <a:lnTo>
                  <a:pt x="167629" y="14258"/>
                </a:lnTo>
                <a:lnTo>
                  <a:pt x="170808" y="16997"/>
                </a:lnTo>
                <a:lnTo>
                  <a:pt x="173880" y="19775"/>
                </a:lnTo>
                <a:lnTo>
                  <a:pt x="179832" y="25402"/>
                </a:lnTo>
                <a:lnTo>
                  <a:pt x="191415" y="36775"/>
                </a:lnTo>
                <a:lnTo>
                  <a:pt x="192380" y="40580"/>
                </a:lnTo>
                <a:lnTo>
                  <a:pt x="192071" y="45022"/>
                </a:lnTo>
                <a:lnTo>
                  <a:pt x="190912" y="49888"/>
                </a:lnTo>
                <a:lnTo>
                  <a:pt x="190140" y="55038"/>
                </a:lnTo>
                <a:lnTo>
                  <a:pt x="189625" y="60375"/>
                </a:lnTo>
                <a:lnTo>
                  <a:pt x="189282" y="65839"/>
                </a:lnTo>
                <a:lnTo>
                  <a:pt x="188100" y="71386"/>
                </a:lnTo>
                <a:lnTo>
                  <a:pt x="186360" y="76990"/>
                </a:lnTo>
                <a:lnTo>
                  <a:pt x="184248" y="82630"/>
                </a:lnTo>
                <a:lnTo>
                  <a:pt x="182840" y="89248"/>
                </a:lnTo>
                <a:lnTo>
                  <a:pt x="181900" y="96517"/>
                </a:lnTo>
                <a:lnTo>
                  <a:pt x="181275" y="104221"/>
                </a:lnTo>
                <a:lnTo>
                  <a:pt x="178952" y="111262"/>
                </a:lnTo>
                <a:lnTo>
                  <a:pt x="175499" y="117861"/>
                </a:lnTo>
                <a:lnTo>
                  <a:pt x="171292" y="124165"/>
                </a:lnTo>
                <a:lnTo>
                  <a:pt x="168487" y="131225"/>
                </a:lnTo>
                <a:lnTo>
                  <a:pt x="166618" y="138790"/>
                </a:lnTo>
                <a:lnTo>
                  <a:pt x="165370" y="146690"/>
                </a:lnTo>
                <a:lnTo>
                  <a:pt x="163587" y="153862"/>
                </a:lnTo>
                <a:lnTo>
                  <a:pt x="161445" y="160549"/>
                </a:lnTo>
                <a:lnTo>
                  <a:pt x="159065" y="166911"/>
                </a:lnTo>
                <a:lnTo>
                  <a:pt x="156526" y="172105"/>
                </a:lnTo>
                <a:lnTo>
                  <a:pt x="153880" y="176521"/>
                </a:lnTo>
                <a:lnTo>
                  <a:pt x="151165" y="180416"/>
                </a:lnTo>
                <a:lnTo>
                  <a:pt x="149354" y="184919"/>
                </a:lnTo>
                <a:lnTo>
                  <a:pt x="148147" y="189826"/>
                </a:lnTo>
                <a:lnTo>
                  <a:pt x="147342" y="195002"/>
                </a:lnTo>
                <a:lnTo>
                  <a:pt x="145853" y="199405"/>
                </a:lnTo>
                <a:lnTo>
                  <a:pt x="143908" y="203293"/>
                </a:lnTo>
                <a:lnTo>
                  <a:pt x="140159" y="210153"/>
                </a:lnTo>
                <a:lnTo>
                  <a:pt x="138493" y="216377"/>
                </a:lnTo>
                <a:lnTo>
                  <a:pt x="137752" y="222318"/>
                </a:lnTo>
                <a:lnTo>
                  <a:pt x="137160" y="23107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6"/>
          <p:cNvSpPr/>
          <p:nvPr/>
        </p:nvSpPr>
        <p:spPr>
          <a:xfrm>
            <a:off x="5300662" y="3891915"/>
            <a:ext cx="291466" cy="34290"/>
          </a:xfrm>
          <a:custGeom>
            <a:avLst/>
            <a:gdLst/>
            <a:ahLst/>
            <a:cxnLst/>
            <a:rect l="0" t="0" r="0" b="0"/>
            <a:pathLst>
              <a:path w="291466" h="34290">
                <a:moveTo>
                  <a:pt x="0" y="34289"/>
                </a:moveTo>
                <a:lnTo>
                  <a:pt x="4551" y="29739"/>
                </a:lnTo>
                <a:lnTo>
                  <a:pt x="7796" y="28398"/>
                </a:lnTo>
                <a:lnTo>
                  <a:pt x="11865" y="27505"/>
                </a:lnTo>
                <a:lnTo>
                  <a:pt x="22981" y="26070"/>
                </a:lnTo>
                <a:lnTo>
                  <a:pt x="25798" y="25000"/>
                </a:lnTo>
                <a:lnTo>
                  <a:pt x="29582" y="23334"/>
                </a:lnTo>
                <a:lnTo>
                  <a:pt x="34008" y="21271"/>
                </a:lnTo>
                <a:lnTo>
                  <a:pt x="38865" y="19895"/>
                </a:lnTo>
                <a:lnTo>
                  <a:pt x="44007" y="18978"/>
                </a:lnTo>
                <a:lnTo>
                  <a:pt x="49341" y="18367"/>
                </a:lnTo>
                <a:lnTo>
                  <a:pt x="55754" y="17960"/>
                </a:lnTo>
                <a:lnTo>
                  <a:pt x="62887" y="17688"/>
                </a:lnTo>
                <a:lnTo>
                  <a:pt x="70500" y="17507"/>
                </a:lnTo>
                <a:lnTo>
                  <a:pt x="77479" y="16434"/>
                </a:lnTo>
                <a:lnTo>
                  <a:pt x="84038" y="14765"/>
                </a:lnTo>
                <a:lnTo>
                  <a:pt x="90315" y="12701"/>
                </a:lnTo>
                <a:lnTo>
                  <a:pt x="97358" y="11325"/>
                </a:lnTo>
                <a:lnTo>
                  <a:pt x="104910" y="10407"/>
                </a:lnTo>
                <a:lnTo>
                  <a:pt x="112803" y="9796"/>
                </a:lnTo>
                <a:lnTo>
                  <a:pt x="119969" y="8435"/>
                </a:lnTo>
                <a:lnTo>
                  <a:pt x="126652" y="6576"/>
                </a:lnTo>
                <a:lnTo>
                  <a:pt x="133012" y="4384"/>
                </a:lnTo>
                <a:lnTo>
                  <a:pt x="139158" y="2922"/>
                </a:lnTo>
                <a:lnTo>
                  <a:pt x="145159" y="1948"/>
                </a:lnTo>
                <a:lnTo>
                  <a:pt x="151065" y="1298"/>
                </a:lnTo>
                <a:lnTo>
                  <a:pt x="156907" y="865"/>
                </a:lnTo>
                <a:lnTo>
                  <a:pt x="162708" y="577"/>
                </a:lnTo>
                <a:lnTo>
                  <a:pt x="168479" y="385"/>
                </a:lnTo>
                <a:lnTo>
                  <a:pt x="201398" y="50"/>
                </a:lnTo>
                <a:lnTo>
                  <a:pt x="285355" y="0"/>
                </a:lnTo>
                <a:lnTo>
                  <a:pt x="287392" y="952"/>
                </a:lnTo>
                <a:lnTo>
                  <a:pt x="288749" y="2539"/>
                </a:lnTo>
                <a:lnTo>
                  <a:pt x="291465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7"/>
          <p:cNvSpPr/>
          <p:nvPr/>
        </p:nvSpPr>
        <p:spPr>
          <a:xfrm>
            <a:off x="5206365" y="3977681"/>
            <a:ext cx="196802" cy="222845"/>
          </a:xfrm>
          <a:custGeom>
            <a:avLst/>
            <a:gdLst/>
            <a:ahLst/>
            <a:cxnLst/>
            <a:rect l="0" t="0" r="0" b="0"/>
            <a:pathLst>
              <a:path w="196802" h="222845">
                <a:moveTo>
                  <a:pt x="0" y="51394"/>
                </a:moveTo>
                <a:lnTo>
                  <a:pt x="4551" y="46843"/>
                </a:lnTo>
                <a:lnTo>
                  <a:pt x="6843" y="45502"/>
                </a:lnTo>
                <a:lnTo>
                  <a:pt x="15574" y="42663"/>
                </a:lnTo>
                <a:lnTo>
                  <a:pt x="19908" y="40810"/>
                </a:lnTo>
                <a:lnTo>
                  <a:pt x="29802" y="36213"/>
                </a:lnTo>
                <a:lnTo>
                  <a:pt x="40550" y="30994"/>
                </a:lnTo>
                <a:lnTo>
                  <a:pt x="45131" y="28269"/>
                </a:lnTo>
                <a:lnTo>
                  <a:pt x="49137" y="25499"/>
                </a:lnTo>
                <a:lnTo>
                  <a:pt x="52760" y="22701"/>
                </a:lnTo>
                <a:lnTo>
                  <a:pt x="57081" y="20835"/>
                </a:lnTo>
                <a:lnTo>
                  <a:pt x="61866" y="19592"/>
                </a:lnTo>
                <a:lnTo>
                  <a:pt x="66962" y="18762"/>
                </a:lnTo>
                <a:lnTo>
                  <a:pt x="72263" y="17257"/>
                </a:lnTo>
                <a:lnTo>
                  <a:pt x="77703" y="15301"/>
                </a:lnTo>
                <a:lnTo>
                  <a:pt x="83234" y="13044"/>
                </a:lnTo>
                <a:lnTo>
                  <a:pt x="89779" y="10587"/>
                </a:lnTo>
                <a:lnTo>
                  <a:pt x="104672" y="5318"/>
                </a:lnTo>
                <a:lnTo>
                  <a:pt x="111691" y="3531"/>
                </a:lnTo>
                <a:lnTo>
                  <a:pt x="118276" y="2341"/>
                </a:lnTo>
                <a:lnTo>
                  <a:pt x="124570" y="1546"/>
                </a:lnTo>
                <a:lnTo>
                  <a:pt x="129719" y="1017"/>
                </a:lnTo>
                <a:lnTo>
                  <a:pt x="134104" y="664"/>
                </a:lnTo>
                <a:lnTo>
                  <a:pt x="137980" y="429"/>
                </a:lnTo>
                <a:lnTo>
                  <a:pt x="144827" y="168"/>
                </a:lnTo>
                <a:lnTo>
                  <a:pt x="151997" y="52"/>
                </a:lnTo>
                <a:lnTo>
                  <a:pt x="161534" y="0"/>
                </a:lnTo>
                <a:lnTo>
                  <a:pt x="164839" y="938"/>
                </a:lnTo>
                <a:lnTo>
                  <a:pt x="167043" y="2517"/>
                </a:lnTo>
                <a:lnTo>
                  <a:pt x="168511" y="4522"/>
                </a:lnTo>
                <a:lnTo>
                  <a:pt x="170444" y="5858"/>
                </a:lnTo>
                <a:lnTo>
                  <a:pt x="175130" y="7343"/>
                </a:lnTo>
                <a:lnTo>
                  <a:pt x="180388" y="10543"/>
                </a:lnTo>
                <a:lnTo>
                  <a:pt x="186974" y="15808"/>
                </a:lnTo>
                <a:lnTo>
                  <a:pt x="187514" y="17192"/>
                </a:lnTo>
                <a:lnTo>
                  <a:pt x="188114" y="21271"/>
                </a:lnTo>
                <a:lnTo>
                  <a:pt x="189227" y="23691"/>
                </a:lnTo>
                <a:lnTo>
                  <a:pt x="193003" y="28921"/>
                </a:lnTo>
                <a:lnTo>
                  <a:pt x="194391" y="31650"/>
                </a:lnTo>
                <a:lnTo>
                  <a:pt x="195933" y="37221"/>
                </a:lnTo>
                <a:lnTo>
                  <a:pt x="196345" y="40993"/>
                </a:lnTo>
                <a:lnTo>
                  <a:pt x="196619" y="45412"/>
                </a:lnTo>
                <a:lnTo>
                  <a:pt x="196801" y="50263"/>
                </a:lnTo>
                <a:lnTo>
                  <a:pt x="195971" y="54450"/>
                </a:lnTo>
                <a:lnTo>
                  <a:pt x="194465" y="58194"/>
                </a:lnTo>
                <a:lnTo>
                  <a:pt x="192508" y="61642"/>
                </a:lnTo>
                <a:lnTo>
                  <a:pt x="187794" y="70554"/>
                </a:lnTo>
                <a:lnTo>
                  <a:pt x="185203" y="75597"/>
                </a:lnTo>
                <a:lnTo>
                  <a:pt x="183476" y="80864"/>
                </a:lnTo>
                <a:lnTo>
                  <a:pt x="182325" y="86281"/>
                </a:lnTo>
                <a:lnTo>
                  <a:pt x="181557" y="91797"/>
                </a:lnTo>
                <a:lnTo>
                  <a:pt x="180093" y="96426"/>
                </a:lnTo>
                <a:lnTo>
                  <a:pt x="178164" y="100466"/>
                </a:lnTo>
                <a:lnTo>
                  <a:pt x="175926" y="104111"/>
                </a:lnTo>
                <a:lnTo>
                  <a:pt x="173482" y="108446"/>
                </a:lnTo>
                <a:lnTo>
                  <a:pt x="168225" y="118343"/>
                </a:lnTo>
                <a:lnTo>
                  <a:pt x="159911" y="134624"/>
                </a:lnTo>
                <a:lnTo>
                  <a:pt x="157090" y="139266"/>
                </a:lnTo>
                <a:lnTo>
                  <a:pt x="154257" y="143313"/>
                </a:lnTo>
                <a:lnTo>
                  <a:pt x="151415" y="146963"/>
                </a:lnTo>
                <a:lnTo>
                  <a:pt x="148258" y="153559"/>
                </a:lnTo>
                <a:lnTo>
                  <a:pt x="147416" y="156651"/>
                </a:lnTo>
                <a:lnTo>
                  <a:pt x="145902" y="160618"/>
                </a:lnTo>
                <a:lnTo>
                  <a:pt x="143940" y="165167"/>
                </a:lnTo>
                <a:lnTo>
                  <a:pt x="141680" y="170106"/>
                </a:lnTo>
                <a:lnTo>
                  <a:pt x="139221" y="174350"/>
                </a:lnTo>
                <a:lnTo>
                  <a:pt x="136629" y="178132"/>
                </a:lnTo>
                <a:lnTo>
                  <a:pt x="133948" y="181606"/>
                </a:lnTo>
                <a:lnTo>
                  <a:pt x="130970" y="188006"/>
                </a:lnTo>
                <a:lnTo>
                  <a:pt x="130175" y="191046"/>
                </a:lnTo>
                <a:lnTo>
                  <a:pt x="126753" y="196964"/>
                </a:lnTo>
                <a:lnTo>
                  <a:pt x="121346" y="203973"/>
                </a:lnTo>
                <a:lnTo>
                  <a:pt x="120606" y="207472"/>
                </a:lnTo>
                <a:lnTo>
                  <a:pt x="120049" y="213874"/>
                </a:lnTo>
                <a:lnTo>
                  <a:pt x="120014" y="2228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8"/>
          <p:cNvSpPr/>
          <p:nvPr/>
        </p:nvSpPr>
        <p:spPr>
          <a:xfrm>
            <a:off x="4443412" y="4457700"/>
            <a:ext cx="197054" cy="402787"/>
          </a:xfrm>
          <a:custGeom>
            <a:avLst/>
            <a:gdLst/>
            <a:ahLst/>
            <a:cxnLst/>
            <a:rect l="0" t="0" r="0" b="0"/>
            <a:pathLst>
              <a:path w="197054" h="402787">
                <a:moveTo>
                  <a:pt x="0" y="0"/>
                </a:moveTo>
                <a:lnTo>
                  <a:pt x="0" y="108245"/>
                </a:lnTo>
                <a:lnTo>
                  <a:pt x="953" y="115026"/>
                </a:lnTo>
                <a:lnTo>
                  <a:pt x="2540" y="122404"/>
                </a:lnTo>
                <a:lnTo>
                  <a:pt x="4551" y="130180"/>
                </a:lnTo>
                <a:lnTo>
                  <a:pt x="5892" y="137269"/>
                </a:lnTo>
                <a:lnTo>
                  <a:pt x="6785" y="143900"/>
                </a:lnTo>
                <a:lnTo>
                  <a:pt x="8730" y="156348"/>
                </a:lnTo>
                <a:lnTo>
                  <a:pt x="12770" y="168230"/>
                </a:lnTo>
                <a:lnTo>
                  <a:pt x="17741" y="179861"/>
                </a:lnTo>
                <a:lnTo>
                  <a:pt x="23125" y="190428"/>
                </a:lnTo>
                <a:lnTo>
                  <a:pt x="28693" y="198299"/>
                </a:lnTo>
                <a:lnTo>
                  <a:pt x="34342" y="204973"/>
                </a:lnTo>
                <a:lnTo>
                  <a:pt x="37182" y="208086"/>
                </a:lnTo>
                <a:lnTo>
                  <a:pt x="40028" y="210161"/>
                </a:lnTo>
                <a:lnTo>
                  <a:pt x="45731" y="212467"/>
                </a:lnTo>
                <a:lnTo>
                  <a:pt x="51439" y="213492"/>
                </a:lnTo>
                <a:lnTo>
                  <a:pt x="57152" y="213948"/>
                </a:lnTo>
                <a:lnTo>
                  <a:pt x="62866" y="214150"/>
                </a:lnTo>
                <a:lnTo>
                  <a:pt x="65723" y="213252"/>
                </a:lnTo>
                <a:lnTo>
                  <a:pt x="71438" y="209713"/>
                </a:lnTo>
                <a:lnTo>
                  <a:pt x="77153" y="204966"/>
                </a:lnTo>
                <a:lnTo>
                  <a:pt x="82868" y="199681"/>
                </a:lnTo>
                <a:lnTo>
                  <a:pt x="88582" y="194157"/>
                </a:lnTo>
                <a:lnTo>
                  <a:pt x="92392" y="191350"/>
                </a:lnTo>
                <a:lnTo>
                  <a:pt x="96838" y="188527"/>
                </a:lnTo>
                <a:lnTo>
                  <a:pt x="101706" y="185692"/>
                </a:lnTo>
                <a:lnTo>
                  <a:pt x="105904" y="181897"/>
                </a:lnTo>
                <a:lnTo>
                  <a:pt x="109655" y="177462"/>
                </a:lnTo>
                <a:lnTo>
                  <a:pt x="113109" y="172600"/>
                </a:lnTo>
                <a:lnTo>
                  <a:pt x="116363" y="167454"/>
                </a:lnTo>
                <a:lnTo>
                  <a:pt x="122519" y="156657"/>
                </a:lnTo>
                <a:lnTo>
                  <a:pt x="124542" y="150157"/>
                </a:lnTo>
                <a:lnTo>
                  <a:pt x="125891" y="142968"/>
                </a:lnTo>
                <a:lnTo>
                  <a:pt x="126790" y="135316"/>
                </a:lnTo>
                <a:lnTo>
                  <a:pt x="128341" y="128311"/>
                </a:lnTo>
                <a:lnTo>
                  <a:pt x="130328" y="121735"/>
                </a:lnTo>
                <a:lnTo>
                  <a:pt x="134124" y="109349"/>
                </a:lnTo>
                <a:lnTo>
                  <a:pt x="135811" y="97494"/>
                </a:lnTo>
                <a:lnTo>
                  <a:pt x="139100" y="85876"/>
                </a:lnTo>
                <a:lnTo>
                  <a:pt x="143737" y="73409"/>
                </a:lnTo>
                <a:lnTo>
                  <a:pt x="148973" y="58344"/>
                </a:lnTo>
                <a:lnTo>
                  <a:pt x="151935" y="47203"/>
                </a:lnTo>
                <a:lnTo>
                  <a:pt x="153603" y="35576"/>
                </a:lnTo>
                <a:lnTo>
                  <a:pt x="154166" y="23114"/>
                </a:lnTo>
                <a:lnTo>
                  <a:pt x="153260" y="20172"/>
                </a:lnTo>
                <a:lnTo>
                  <a:pt x="147501" y="11146"/>
                </a:lnTo>
                <a:lnTo>
                  <a:pt x="145836" y="8723"/>
                </a:lnTo>
                <a:lnTo>
                  <a:pt x="153122" y="15966"/>
                </a:lnTo>
                <a:lnTo>
                  <a:pt x="153955" y="25897"/>
                </a:lnTo>
                <a:lnTo>
                  <a:pt x="155024" y="29647"/>
                </a:lnTo>
                <a:lnTo>
                  <a:pt x="161080" y="40428"/>
                </a:lnTo>
                <a:lnTo>
                  <a:pt x="166206" y="50036"/>
                </a:lnTo>
                <a:lnTo>
                  <a:pt x="167954" y="56217"/>
                </a:lnTo>
                <a:lnTo>
                  <a:pt x="169120" y="63195"/>
                </a:lnTo>
                <a:lnTo>
                  <a:pt x="169897" y="70705"/>
                </a:lnTo>
                <a:lnTo>
                  <a:pt x="171367" y="78569"/>
                </a:lnTo>
                <a:lnTo>
                  <a:pt x="173299" y="86669"/>
                </a:lnTo>
                <a:lnTo>
                  <a:pt x="175540" y="94927"/>
                </a:lnTo>
                <a:lnTo>
                  <a:pt x="177034" y="103289"/>
                </a:lnTo>
                <a:lnTo>
                  <a:pt x="178031" y="111722"/>
                </a:lnTo>
                <a:lnTo>
                  <a:pt x="178695" y="120201"/>
                </a:lnTo>
                <a:lnTo>
                  <a:pt x="180089" y="128712"/>
                </a:lnTo>
                <a:lnTo>
                  <a:pt x="181973" y="137243"/>
                </a:lnTo>
                <a:lnTo>
                  <a:pt x="184180" y="145788"/>
                </a:lnTo>
                <a:lnTo>
                  <a:pt x="185651" y="155294"/>
                </a:lnTo>
                <a:lnTo>
                  <a:pt x="186633" y="165442"/>
                </a:lnTo>
                <a:lnTo>
                  <a:pt x="187287" y="176017"/>
                </a:lnTo>
                <a:lnTo>
                  <a:pt x="188676" y="185925"/>
                </a:lnTo>
                <a:lnTo>
                  <a:pt x="190553" y="195387"/>
                </a:lnTo>
                <a:lnTo>
                  <a:pt x="192758" y="204553"/>
                </a:lnTo>
                <a:lnTo>
                  <a:pt x="194228" y="214474"/>
                </a:lnTo>
                <a:lnTo>
                  <a:pt x="195208" y="224897"/>
                </a:lnTo>
                <a:lnTo>
                  <a:pt x="195861" y="235656"/>
                </a:lnTo>
                <a:lnTo>
                  <a:pt x="196587" y="255231"/>
                </a:lnTo>
                <a:lnTo>
                  <a:pt x="196995" y="282316"/>
                </a:lnTo>
                <a:lnTo>
                  <a:pt x="197053" y="291081"/>
                </a:lnTo>
                <a:lnTo>
                  <a:pt x="196138" y="299781"/>
                </a:lnTo>
                <a:lnTo>
                  <a:pt x="194576" y="308439"/>
                </a:lnTo>
                <a:lnTo>
                  <a:pt x="192582" y="317069"/>
                </a:lnTo>
                <a:lnTo>
                  <a:pt x="190301" y="324727"/>
                </a:lnTo>
                <a:lnTo>
                  <a:pt x="187827" y="331737"/>
                </a:lnTo>
                <a:lnTo>
                  <a:pt x="185226" y="338315"/>
                </a:lnTo>
                <a:lnTo>
                  <a:pt x="179795" y="350704"/>
                </a:lnTo>
                <a:lnTo>
                  <a:pt x="174206" y="362561"/>
                </a:lnTo>
                <a:lnTo>
                  <a:pt x="168547" y="374181"/>
                </a:lnTo>
                <a:lnTo>
                  <a:pt x="162858" y="383155"/>
                </a:lnTo>
                <a:lnTo>
                  <a:pt x="160007" y="386881"/>
                </a:lnTo>
                <a:lnTo>
                  <a:pt x="157154" y="389366"/>
                </a:lnTo>
                <a:lnTo>
                  <a:pt x="154299" y="391022"/>
                </a:lnTo>
                <a:lnTo>
                  <a:pt x="151443" y="392127"/>
                </a:lnTo>
                <a:lnTo>
                  <a:pt x="147635" y="393815"/>
                </a:lnTo>
                <a:lnTo>
                  <a:pt x="138323" y="398231"/>
                </a:lnTo>
                <a:lnTo>
                  <a:pt x="134125" y="399790"/>
                </a:lnTo>
                <a:lnTo>
                  <a:pt x="130374" y="400829"/>
                </a:lnTo>
                <a:lnTo>
                  <a:pt x="126921" y="401522"/>
                </a:lnTo>
                <a:lnTo>
                  <a:pt x="122714" y="401983"/>
                </a:lnTo>
                <a:lnTo>
                  <a:pt x="118005" y="402291"/>
                </a:lnTo>
                <a:lnTo>
                  <a:pt x="108644" y="402633"/>
                </a:lnTo>
                <a:lnTo>
                  <a:pt x="101309" y="402786"/>
                </a:lnTo>
                <a:lnTo>
                  <a:pt x="98019" y="401874"/>
                </a:lnTo>
                <a:lnTo>
                  <a:pt x="94874" y="400313"/>
                </a:lnTo>
                <a:lnTo>
                  <a:pt x="91824" y="398321"/>
                </a:lnTo>
                <a:lnTo>
                  <a:pt x="85896" y="396106"/>
                </a:lnTo>
                <a:lnTo>
                  <a:pt x="82981" y="395516"/>
                </a:lnTo>
                <a:lnTo>
                  <a:pt x="77203" y="392320"/>
                </a:lnTo>
                <a:lnTo>
                  <a:pt x="71460" y="387724"/>
                </a:lnTo>
                <a:lnTo>
                  <a:pt x="68595" y="385165"/>
                </a:lnTo>
                <a:lnTo>
                  <a:pt x="60008" y="3771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9"/>
          <p:cNvSpPr/>
          <p:nvPr/>
        </p:nvSpPr>
        <p:spPr>
          <a:xfrm>
            <a:off x="4734877" y="4491990"/>
            <a:ext cx="180024" cy="8573"/>
          </a:xfrm>
          <a:custGeom>
            <a:avLst/>
            <a:gdLst/>
            <a:ahLst/>
            <a:cxnLst/>
            <a:rect l="0" t="0" r="0" b="0"/>
            <a:pathLst>
              <a:path w="180024" h="8573">
                <a:moveTo>
                  <a:pt x="0" y="8572"/>
                </a:moveTo>
                <a:lnTo>
                  <a:pt x="117514" y="8572"/>
                </a:lnTo>
                <a:lnTo>
                  <a:pt x="123110" y="7620"/>
                </a:lnTo>
                <a:lnTo>
                  <a:pt x="128746" y="6032"/>
                </a:lnTo>
                <a:lnTo>
                  <a:pt x="134408" y="4022"/>
                </a:lnTo>
                <a:lnTo>
                  <a:pt x="140088" y="2680"/>
                </a:lnTo>
                <a:lnTo>
                  <a:pt x="145780" y="1787"/>
                </a:lnTo>
                <a:lnTo>
                  <a:pt x="151479" y="1191"/>
                </a:lnTo>
                <a:lnTo>
                  <a:pt x="157183" y="794"/>
                </a:lnTo>
                <a:lnTo>
                  <a:pt x="162892" y="529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0"/>
          <p:cNvSpPr/>
          <p:nvPr/>
        </p:nvSpPr>
        <p:spPr>
          <a:xfrm>
            <a:off x="4761786" y="4594860"/>
            <a:ext cx="153115" cy="17145"/>
          </a:xfrm>
          <a:custGeom>
            <a:avLst/>
            <a:gdLst/>
            <a:ahLst/>
            <a:cxnLst/>
            <a:rect l="0" t="0" r="0" b="0"/>
            <a:pathLst>
              <a:path w="153115" h="17145">
                <a:moveTo>
                  <a:pt x="7381" y="17144"/>
                </a:moveTo>
                <a:lnTo>
                  <a:pt x="0" y="17144"/>
                </a:lnTo>
                <a:lnTo>
                  <a:pt x="6294" y="17144"/>
                </a:lnTo>
                <a:lnTo>
                  <a:pt x="7608" y="16192"/>
                </a:lnTo>
                <a:lnTo>
                  <a:pt x="9438" y="14605"/>
                </a:lnTo>
                <a:lnTo>
                  <a:pt x="11610" y="12594"/>
                </a:lnTo>
                <a:lnTo>
                  <a:pt x="14010" y="11253"/>
                </a:lnTo>
                <a:lnTo>
                  <a:pt x="16563" y="10360"/>
                </a:lnTo>
                <a:lnTo>
                  <a:pt x="19217" y="9763"/>
                </a:lnTo>
                <a:lnTo>
                  <a:pt x="22892" y="9366"/>
                </a:lnTo>
                <a:lnTo>
                  <a:pt x="27247" y="9102"/>
                </a:lnTo>
                <a:lnTo>
                  <a:pt x="37166" y="8808"/>
                </a:lnTo>
                <a:lnTo>
                  <a:pt x="60139" y="8603"/>
                </a:lnTo>
                <a:lnTo>
                  <a:pt x="64460" y="7640"/>
                </a:lnTo>
                <a:lnTo>
                  <a:pt x="69247" y="6046"/>
                </a:lnTo>
                <a:lnTo>
                  <a:pt x="74342" y="4030"/>
                </a:lnTo>
                <a:lnTo>
                  <a:pt x="79644" y="2687"/>
                </a:lnTo>
                <a:lnTo>
                  <a:pt x="85084" y="1791"/>
                </a:lnTo>
                <a:lnTo>
                  <a:pt x="90615" y="1194"/>
                </a:lnTo>
                <a:lnTo>
                  <a:pt x="96208" y="796"/>
                </a:lnTo>
                <a:lnTo>
                  <a:pt x="101842" y="531"/>
                </a:lnTo>
                <a:lnTo>
                  <a:pt x="113181" y="235"/>
                </a:lnTo>
                <a:lnTo>
                  <a:pt x="15311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1"/>
          <p:cNvSpPr/>
          <p:nvPr/>
        </p:nvSpPr>
        <p:spPr>
          <a:xfrm>
            <a:off x="5052059" y="4509135"/>
            <a:ext cx="188596" cy="17145"/>
          </a:xfrm>
          <a:custGeom>
            <a:avLst/>
            <a:gdLst/>
            <a:ahLst/>
            <a:cxnLst/>
            <a:rect l="0" t="0" r="0" b="0"/>
            <a:pathLst>
              <a:path w="188596" h="17145">
                <a:moveTo>
                  <a:pt x="0" y="17144"/>
                </a:moveTo>
                <a:lnTo>
                  <a:pt x="7382" y="17144"/>
                </a:lnTo>
                <a:lnTo>
                  <a:pt x="8731" y="16192"/>
                </a:lnTo>
                <a:lnTo>
                  <a:pt x="10584" y="14605"/>
                </a:lnTo>
                <a:lnTo>
                  <a:pt x="12771" y="12594"/>
                </a:lnTo>
                <a:lnTo>
                  <a:pt x="16134" y="11253"/>
                </a:lnTo>
                <a:lnTo>
                  <a:pt x="20281" y="10360"/>
                </a:lnTo>
                <a:lnTo>
                  <a:pt x="24951" y="9763"/>
                </a:lnTo>
                <a:lnTo>
                  <a:pt x="29016" y="9366"/>
                </a:lnTo>
                <a:lnTo>
                  <a:pt x="32679" y="9102"/>
                </a:lnTo>
                <a:lnTo>
                  <a:pt x="36074" y="8925"/>
                </a:lnTo>
                <a:lnTo>
                  <a:pt x="42386" y="8729"/>
                </a:lnTo>
                <a:lnTo>
                  <a:pt x="54199" y="8603"/>
                </a:lnTo>
                <a:lnTo>
                  <a:pt x="121546" y="8572"/>
                </a:lnTo>
                <a:lnTo>
                  <a:pt x="125798" y="7620"/>
                </a:lnTo>
                <a:lnTo>
                  <a:pt x="130538" y="6032"/>
                </a:lnTo>
                <a:lnTo>
                  <a:pt x="135603" y="4022"/>
                </a:lnTo>
                <a:lnTo>
                  <a:pt x="140885" y="2681"/>
                </a:lnTo>
                <a:lnTo>
                  <a:pt x="146311" y="1787"/>
                </a:lnTo>
                <a:lnTo>
                  <a:pt x="151833" y="1191"/>
                </a:lnTo>
                <a:lnTo>
                  <a:pt x="156468" y="794"/>
                </a:lnTo>
                <a:lnTo>
                  <a:pt x="160510" y="529"/>
                </a:lnTo>
                <a:lnTo>
                  <a:pt x="164156" y="353"/>
                </a:lnTo>
                <a:lnTo>
                  <a:pt x="173289" y="157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2"/>
          <p:cNvSpPr/>
          <p:nvPr/>
        </p:nvSpPr>
        <p:spPr>
          <a:xfrm>
            <a:off x="5326379" y="4423410"/>
            <a:ext cx="171451" cy="85621"/>
          </a:xfrm>
          <a:custGeom>
            <a:avLst/>
            <a:gdLst/>
            <a:ahLst/>
            <a:cxnLst/>
            <a:rect l="0" t="0" r="0" b="0"/>
            <a:pathLst>
              <a:path w="171451" h="85621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1" y="8219"/>
                </a:lnTo>
                <a:lnTo>
                  <a:pt x="5892" y="9289"/>
                </a:lnTo>
                <a:lnTo>
                  <a:pt x="6786" y="10955"/>
                </a:lnTo>
                <a:lnTo>
                  <a:pt x="7382" y="13018"/>
                </a:lnTo>
                <a:lnTo>
                  <a:pt x="7779" y="15346"/>
                </a:lnTo>
                <a:lnTo>
                  <a:pt x="8043" y="17851"/>
                </a:lnTo>
                <a:lnTo>
                  <a:pt x="8220" y="20473"/>
                </a:lnTo>
                <a:lnTo>
                  <a:pt x="9290" y="23173"/>
                </a:lnTo>
                <a:lnTo>
                  <a:pt x="10956" y="25926"/>
                </a:lnTo>
                <a:lnTo>
                  <a:pt x="13019" y="28714"/>
                </a:lnTo>
                <a:lnTo>
                  <a:pt x="14395" y="31525"/>
                </a:lnTo>
                <a:lnTo>
                  <a:pt x="15312" y="34352"/>
                </a:lnTo>
                <a:lnTo>
                  <a:pt x="15923" y="37188"/>
                </a:lnTo>
                <a:lnTo>
                  <a:pt x="15378" y="40032"/>
                </a:lnTo>
                <a:lnTo>
                  <a:pt x="14062" y="42880"/>
                </a:lnTo>
                <a:lnTo>
                  <a:pt x="12232" y="45732"/>
                </a:lnTo>
                <a:lnTo>
                  <a:pt x="11013" y="48585"/>
                </a:lnTo>
                <a:lnTo>
                  <a:pt x="10200" y="51440"/>
                </a:lnTo>
                <a:lnTo>
                  <a:pt x="9657" y="54296"/>
                </a:lnTo>
                <a:lnTo>
                  <a:pt x="9296" y="57152"/>
                </a:lnTo>
                <a:lnTo>
                  <a:pt x="9055" y="60008"/>
                </a:lnTo>
                <a:lnTo>
                  <a:pt x="8894" y="62866"/>
                </a:lnTo>
                <a:lnTo>
                  <a:pt x="7835" y="65723"/>
                </a:lnTo>
                <a:lnTo>
                  <a:pt x="6176" y="68580"/>
                </a:lnTo>
                <a:lnTo>
                  <a:pt x="15" y="77133"/>
                </a:lnTo>
                <a:lnTo>
                  <a:pt x="10" y="77139"/>
                </a:lnTo>
                <a:lnTo>
                  <a:pt x="1" y="85371"/>
                </a:lnTo>
                <a:lnTo>
                  <a:pt x="4551" y="85620"/>
                </a:lnTo>
                <a:lnTo>
                  <a:pt x="5892" y="84702"/>
                </a:lnTo>
                <a:lnTo>
                  <a:pt x="6786" y="83138"/>
                </a:lnTo>
                <a:lnTo>
                  <a:pt x="7382" y="81143"/>
                </a:lnTo>
                <a:lnTo>
                  <a:pt x="8731" y="79813"/>
                </a:lnTo>
                <a:lnTo>
                  <a:pt x="10584" y="78926"/>
                </a:lnTo>
                <a:lnTo>
                  <a:pt x="15182" y="77941"/>
                </a:lnTo>
                <a:lnTo>
                  <a:pt x="20400" y="77503"/>
                </a:lnTo>
                <a:lnTo>
                  <a:pt x="23125" y="77385"/>
                </a:lnTo>
                <a:lnTo>
                  <a:pt x="28694" y="77256"/>
                </a:lnTo>
                <a:lnTo>
                  <a:pt x="50282" y="77161"/>
                </a:lnTo>
                <a:lnTo>
                  <a:pt x="54477" y="76206"/>
                </a:lnTo>
                <a:lnTo>
                  <a:pt x="58226" y="74616"/>
                </a:lnTo>
                <a:lnTo>
                  <a:pt x="61677" y="72604"/>
                </a:lnTo>
                <a:lnTo>
                  <a:pt x="65883" y="71263"/>
                </a:lnTo>
                <a:lnTo>
                  <a:pt x="70592" y="70368"/>
                </a:lnTo>
                <a:lnTo>
                  <a:pt x="75637" y="69772"/>
                </a:lnTo>
                <a:lnTo>
                  <a:pt x="80904" y="69374"/>
                </a:lnTo>
                <a:lnTo>
                  <a:pt x="86322" y="69109"/>
                </a:lnTo>
                <a:lnTo>
                  <a:pt x="100507" y="68737"/>
                </a:lnTo>
                <a:lnTo>
                  <a:pt x="127286" y="68589"/>
                </a:lnTo>
                <a:lnTo>
                  <a:pt x="131530" y="67633"/>
                </a:lnTo>
                <a:lnTo>
                  <a:pt x="135312" y="66044"/>
                </a:lnTo>
                <a:lnTo>
                  <a:pt x="138786" y="64032"/>
                </a:lnTo>
                <a:lnTo>
                  <a:pt x="142054" y="62690"/>
                </a:lnTo>
                <a:lnTo>
                  <a:pt x="145185" y="61796"/>
                </a:lnTo>
                <a:lnTo>
                  <a:pt x="148225" y="61199"/>
                </a:lnTo>
                <a:lnTo>
                  <a:pt x="152157" y="60802"/>
                </a:lnTo>
                <a:lnTo>
                  <a:pt x="156683" y="60537"/>
                </a:lnTo>
                <a:lnTo>
                  <a:pt x="171450" y="6000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3"/>
          <p:cNvSpPr/>
          <p:nvPr/>
        </p:nvSpPr>
        <p:spPr>
          <a:xfrm>
            <a:off x="5463542" y="4406265"/>
            <a:ext cx="60006" cy="231458"/>
          </a:xfrm>
          <a:custGeom>
            <a:avLst/>
            <a:gdLst/>
            <a:ahLst/>
            <a:cxnLst/>
            <a:rect l="0" t="0" r="0" b="0"/>
            <a:pathLst>
              <a:path w="60006" h="231458">
                <a:moveTo>
                  <a:pt x="17142" y="0"/>
                </a:moveTo>
                <a:lnTo>
                  <a:pt x="29" y="0"/>
                </a:lnTo>
                <a:lnTo>
                  <a:pt x="0" y="11931"/>
                </a:lnTo>
                <a:lnTo>
                  <a:pt x="952" y="14622"/>
                </a:lnTo>
                <a:lnTo>
                  <a:pt x="2539" y="17368"/>
                </a:lnTo>
                <a:lnTo>
                  <a:pt x="4549" y="20150"/>
                </a:lnTo>
                <a:lnTo>
                  <a:pt x="5890" y="23911"/>
                </a:lnTo>
                <a:lnTo>
                  <a:pt x="6783" y="28323"/>
                </a:lnTo>
                <a:lnTo>
                  <a:pt x="7379" y="33169"/>
                </a:lnTo>
                <a:lnTo>
                  <a:pt x="7776" y="38305"/>
                </a:lnTo>
                <a:lnTo>
                  <a:pt x="8041" y="43634"/>
                </a:lnTo>
                <a:lnTo>
                  <a:pt x="8217" y="49092"/>
                </a:lnTo>
                <a:lnTo>
                  <a:pt x="9287" y="54635"/>
                </a:lnTo>
                <a:lnTo>
                  <a:pt x="10953" y="60236"/>
                </a:lnTo>
                <a:lnTo>
                  <a:pt x="13016" y="65875"/>
                </a:lnTo>
                <a:lnTo>
                  <a:pt x="14392" y="71539"/>
                </a:lnTo>
                <a:lnTo>
                  <a:pt x="15309" y="77220"/>
                </a:lnTo>
                <a:lnTo>
                  <a:pt x="15920" y="82912"/>
                </a:lnTo>
                <a:lnTo>
                  <a:pt x="17280" y="88612"/>
                </a:lnTo>
                <a:lnTo>
                  <a:pt x="19139" y="94318"/>
                </a:lnTo>
                <a:lnTo>
                  <a:pt x="21331" y="100025"/>
                </a:lnTo>
                <a:lnTo>
                  <a:pt x="23745" y="105736"/>
                </a:lnTo>
                <a:lnTo>
                  <a:pt x="26307" y="111448"/>
                </a:lnTo>
                <a:lnTo>
                  <a:pt x="28967" y="117161"/>
                </a:lnTo>
                <a:lnTo>
                  <a:pt x="30741" y="123827"/>
                </a:lnTo>
                <a:lnTo>
                  <a:pt x="31923" y="131129"/>
                </a:lnTo>
                <a:lnTo>
                  <a:pt x="32711" y="138854"/>
                </a:lnTo>
                <a:lnTo>
                  <a:pt x="33237" y="145909"/>
                </a:lnTo>
                <a:lnTo>
                  <a:pt x="33587" y="152518"/>
                </a:lnTo>
                <a:lnTo>
                  <a:pt x="33821" y="158828"/>
                </a:lnTo>
                <a:lnTo>
                  <a:pt x="34929" y="163988"/>
                </a:lnTo>
                <a:lnTo>
                  <a:pt x="36620" y="168380"/>
                </a:lnTo>
                <a:lnTo>
                  <a:pt x="38700" y="172260"/>
                </a:lnTo>
                <a:lnTo>
                  <a:pt x="40087" y="176753"/>
                </a:lnTo>
                <a:lnTo>
                  <a:pt x="41011" y="181653"/>
                </a:lnTo>
                <a:lnTo>
                  <a:pt x="41628" y="186824"/>
                </a:lnTo>
                <a:lnTo>
                  <a:pt x="42991" y="191224"/>
                </a:lnTo>
                <a:lnTo>
                  <a:pt x="44852" y="195110"/>
                </a:lnTo>
                <a:lnTo>
                  <a:pt x="47046" y="198653"/>
                </a:lnTo>
                <a:lnTo>
                  <a:pt x="48508" y="201968"/>
                </a:lnTo>
                <a:lnTo>
                  <a:pt x="50133" y="208191"/>
                </a:lnTo>
                <a:lnTo>
                  <a:pt x="50855" y="214132"/>
                </a:lnTo>
                <a:lnTo>
                  <a:pt x="51047" y="217049"/>
                </a:lnTo>
                <a:lnTo>
                  <a:pt x="52128" y="218994"/>
                </a:lnTo>
                <a:lnTo>
                  <a:pt x="53802" y="220291"/>
                </a:lnTo>
                <a:lnTo>
                  <a:pt x="55869" y="221156"/>
                </a:lnTo>
                <a:lnTo>
                  <a:pt x="57248" y="222685"/>
                </a:lnTo>
                <a:lnTo>
                  <a:pt x="58167" y="224656"/>
                </a:lnTo>
                <a:lnTo>
                  <a:pt x="60005" y="2314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4"/>
          <p:cNvSpPr/>
          <p:nvPr/>
        </p:nvSpPr>
        <p:spPr>
          <a:xfrm>
            <a:off x="4117765" y="4294822"/>
            <a:ext cx="1602917" cy="634365"/>
          </a:xfrm>
          <a:custGeom>
            <a:avLst/>
            <a:gdLst/>
            <a:ahLst/>
            <a:cxnLst/>
            <a:rect l="0" t="0" r="0" b="0"/>
            <a:pathLst>
              <a:path w="1602917" h="634365">
                <a:moveTo>
                  <a:pt x="68472" y="68580"/>
                </a:moveTo>
                <a:lnTo>
                  <a:pt x="68472" y="73131"/>
                </a:lnTo>
                <a:lnTo>
                  <a:pt x="67520" y="74471"/>
                </a:lnTo>
                <a:lnTo>
                  <a:pt x="65932" y="75365"/>
                </a:lnTo>
                <a:lnTo>
                  <a:pt x="63922" y="75961"/>
                </a:lnTo>
                <a:lnTo>
                  <a:pt x="62580" y="77311"/>
                </a:lnTo>
                <a:lnTo>
                  <a:pt x="61687" y="79163"/>
                </a:lnTo>
                <a:lnTo>
                  <a:pt x="61091" y="81350"/>
                </a:lnTo>
                <a:lnTo>
                  <a:pt x="60135" y="98549"/>
                </a:lnTo>
                <a:lnTo>
                  <a:pt x="59930" y="125914"/>
                </a:lnTo>
                <a:lnTo>
                  <a:pt x="57373" y="137242"/>
                </a:lnTo>
                <a:lnTo>
                  <a:pt x="54014" y="149579"/>
                </a:lnTo>
                <a:lnTo>
                  <a:pt x="52521" y="164587"/>
                </a:lnTo>
                <a:lnTo>
                  <a:pt x="49318" y="180782"/>
                </a:lnTo>
                <a:lnTo>
                  <a:pt x="45671" y="197506"/>
                </a:lnTo>
                <a:lnTo>
                  <a:pt x="44051" y="214463"/>
                </a:lnTo>
                <a:lnTo>
                  <a:pt x="40791" y="231524"/>
                </a:lnTo>
                <a:lnTo>
                  <a:pt x="37119" y="248632"/>
                </a:lnTo>
                <a:lnTo>
                  <a:pt x="35488" y="265761"/>
                </a:lnTo>
                <a:lnTo>
                  <a:pt x="32222" y="282898"/>
                </a:lnTo>
                <a:lnTo>
                  <a:pt x="28548" y="300040"/>
                </a:lnTo>
                <a:lnTo>
                  <a:pt x="26916" y="317184"/>
                </a:lnTo>
                <a:lnTo>
                  <a:pt x="23650" y="334328"/>
                </a:lnTo>
                <a:lnTo>
                  <a:pt x="19976" y="350520"/>
                </a:lnTo>
                <a:lnTo>
                  <a:pt x="18343" y="364067"/>
                </a:lnTo>
                <a:lnTo>
                  <a:pt x="15078" y="378977"/>
                </a:lnTo>
                <a:lnTo>
                  <a:pt x="11403" y="395129"/>
                </a:lnTo>
                <a:lnTo>
                  <a:pt x="9771" y="411833"/>
                </a:lnTo>
                <a:lnTo>
                  <a:pt x="9045" y="426242"/>
                </a:lnTo>
                <a:lnTo>
                  <a:pt x="7770" y="438996"/>
                </a:lnTo>
                <a:lnTo>
                  <a:pt x="2650" y="456887"/>
                </a:lnTo>
                <a:lnTo>
                  <a:pt x="709" y="474252"/>
                </a:lnTo>
                <a:lnTo>
                  <a:pt x="134" y="490510"/>
                </a:lnTo>
                <a:lnTo>
                  <a:pt x="0" y="498357"/>
                </a:lnTo>
                <a:lnTo>
                  <a:pt x="2480" y="507560"/>
                </a:lnTo>
                <a:lnTo>
                  <a:pt x="6691" y="520911"/>
                </a:lnTo>
                <a:lnTo>
                  <a:pt x="7282" y="524439"/>
                </a:lnTo>
                <a:lnTo>
                  <a:pt x="10479" y="530899"/>
                </a:lnTo>
                <a:lnTo>
                  <a:pt x="12665" y="533955"/>
                </a:lnTo>
                <a:lnTo>
                  <a:pt x="15094" y="539891"/>
                </a:lnTo>
                <a:lnTo>
                  <a:pt x="15741" y="542807"/>
                </a:lnTo>
                <a:lnTo>
                  <a:pt x="19001" y="548588"/>
                </a:lnTo>
                <a:lnTo>
                  <a:pt x="34355" y="565780"/>
                </a:lnTo>
                <a:lnTo>
                  <a:pt x="37155" y="568639"/>
                </a:lnTo>
                <a:lnTo>
                  <a:pt x="40926" y="570545"/>
                </a:lnTo>
                <a:lnTo>
                  <a:pt x="77272" y="580920"/>
                </a:lnTo>
                <a:lnTo>
                  <a:pt x="88576" y="582989"/>
                </a:lnTo>
                <a:lnTo>
                  <a:pt x="106602" y="588557"/>
                </a:lnTo>
                <a:lnTo>
                  <a:pt x="156209" y="591330"/>
                </a:lnTo>
                <a:lnTo>
                  <a:pt x="342121" y="591503"/>
                </a:lnTo>
                <a:lnTo>
                  <a:pt x="395550" y="584717"/>
                </a:lnTo>
                <a:lnTo>
                  <a:pt x="444759" y="583283"/>
                </a:lnTo>
                <a:lnTo>
                  <a:pt x="734273" y="582930"/>
                </a:lnTo>
                <a:lnTo>
                  <a:pt x="777133" y="587481"/>
                </a:lnTo>
                <a:lnTo>
                  <a:pt x="819995" y="590311"/>
                </a:lnTo>
                <a:lnTo>
                  <a:pt x="858306" y="591149"/>
                </a:lnTo>
                <a:lnTo>
                  <a:pt x="898338" y="595949"/>
                </a:lnTo>
                <a:lnTo>
                  <a:pt x="940363" y="603403"/>
                </a:lnTo>
                <a:lnTo>
                  <a:pt x="996277" y="608564"/>
                </a:lnTo>
                <a:lnTo>
                  <a:pt x="1044998" y="615228"/>
                </a:lnTo>
                <a:lnTo>
                  <a:pt x="1082348" y="616630"/>
                </a:lnTo>
                <a:lnTo>
                  <a:pt x="1121037" y="619585"/>
                </a:lnTo>
                <a:lnTo>
                  <a:pt x="1168244" y="624566"/>
                </a:lnTo>
                <a:lnTo>
                  <a:pt x="1214257" y="625550"/>
                </a:lnTo>
                <a:lnTo>
                  <a:pt x="1340059" y="625790"/>
                </a:lnTo>
                <a:lnTo>
                  <a:pt x="1387884" y="632577"/>
                </a:lnTo>
                <a:lnTo>
                  <a:pt x="1437466" y="634208"/>
                </a:lnTo>
                <a:lnTo>
                  <a:pt x="1510051" y="634364"/>
                </a:lnTo>
                <a:lnTo>
                  <a:pt x="1513395" y="633412"/>
                </a:lnTo>
                <a:lnTo>
                  <a:pt x="1519650" y="629814"/>
                </a:lnTo>
                <a:lnTo>
                  <a:pt x="1537189" y="614214"/>
                </a:lnTo>
                <a:lnTo>
                  <a:pt x="1539107" y="610454"/>
                </a:lnTo>
                <a:lnTo>
                  <a:pt x="1544725" y="590730"/>
                </a:lnTo>
                <a:lnTo>
                  <a:pt x="1548497" y="579730"/>
                </a:lnTo>
                <a:lnTo>
                  <a:pt x="1551573" y="561873"/>
                </a:lnTo>
                <a:lnTo>
                  <a:pt x="1555668" y="546901"/>
                </a:lnTo>
                <a:lnTo>
                  <a:pt x="1558123" y="530722"/>
                </a:lnTo>
                <a:lnTo>
                  <a:pt x="1559214" y="514007"/>
                </a:lnTo>
                <a:lnTo>
                  <a:pt x="1559699" y="497053"/>
                </a:lnTo>
                <a:lnTo>
                  <a:pt x="1559972" y="471443"/>
                </a:lnTo>
                <a:lnTo>
                  <a:pt x="1562576" y="451782"/>
                </a:lnTo>
                <a:lnTo>
                  <a:pt x="1564604" y="441206"/>
                </a:lnTo>
                <a:lnTo>
                  <a:pt x="1566857" y="421834"/>
                </a:lnTo>
                <a:lnTo>
                  <a:pt x="1567858" y="403699"/>
                </a:lnTo>
                <a:lnTo>
                  <a:pt x="1568304" y="386115"/>
                </a:lnTo>
                <a:lnTo>
                  <a:pt x="1568554" y="355599"/>
                </a:lnTo>
                <a:lnTo>
                  <a:pt x="1571153" y="336161"/>
                </a:lnTo>
                <a:lnTo>
                  <a:pt x="1575483" y="317045"/>
                </a:lnTo>
                <a:lnTo>
                  <a:pt x="1580582" y="295849"/>
                </a:lnTo>
                <a:lnTo>
                  <a:pt x="1583483" y="276269"/>
                </a:lnTo>
                <a:lnTo>
                  <a:pt x="1585726" y="257089"/>
                </a:lnTo>
                <a:lnTo>
                  <a:pt x="1587657" y="246640"/>
                </a:lnTo>
                <a:lnTo>
                  <a:pt x="1589897" y="235864"/>
                </a:lnTo>
                <a:lnTo>
                  <a:pt x="1592386" y="216271"/>
                </a:lnTo>
                <a:lnTo>
                  <a:pt x="1594444" y="198038"/>
                </a:lnTo>
                <a:lnTo>
                  <a:pt x="1598534" y="180410"/>
                </a:lnTo>
                <a:lnTo>
                  <a:pt x="1600987" y="165589"/>
                </a:lnTo>
                <a:lnTo>
                  <a:pt x="1602368" y="146536"/>
                </a:lnTo>
                <a:lnTo>
                  <a:pt x="1602691" y="133707"/>
                </a:lnTo>
                <a:lnTo>
                  <a:pt x="1602916" y="102944"/>
                </a:lnTo>
                <a:lnTo>
                  <a:pt x="1600395" y="93061"/>
                </a:lnTo>
                <a:lnTo>
                  <a:pt x="1597051" y="82318"/>
                </a:lnTo>
                <a:lnTo>
                  <a:pt x="1594217" y="66512"/>
                </a:lnTo>
                <a:lnTo>
                  <a:pt x="1590179" y="58771"/>
                </a:lnTo>
                <a:lnTo>
                  <a:pt x="1574257" y="40147"/>
                </a:lnTo>
                <a:lnTo>
                  <a:pt x="1565767" y="31475"/>
                </a:lnTo>
                <a:lnTo>
                  <a:pt x="1552669" y="22872"/>
                </a:lnTo>
                <a:lnTo>
                  <a:pt x="1542185" y="19691"/>
                </a:lnTo>
                <a:lnTo>
                  <a:pt x="1531176" y="17324"/>
                </a:lnTo>
                <a:lnTo>
                  <a:pt x="1491487" y="2383"/>
                </a:lnTo>
                <a:lnTo>
                  <a:pt x="1447890" y="210"/>
                </a:lnTo>
                <a:lnTo>
                  <a:pt x="992635" y="0"/>
                </a:lnTo>
                <a:lnTo>
                  <a:pt x="934451" y="6785"/>
                </a:lnTo>
                <a:lnTo>
                  <a:pt x="897511" y="8043"/>
                </a:lnTo>
                <a:lnTo>
                  <a:pt x="772687" y="8563"/>
                </a:lnTo>
                <a:lnTo>
                  <a:pt x="709413" y="15357"/>
                </a:lnTo>
                <a:lnTo>
                  <a:pt x="670495" y="19155"/>
                </a:lnTo>
                <a:lnTo>
                  <a:pt x="632294" y="23773"/>
                </a:lnTo>
                <a:lnTo>
                  <a:pt x="593353" y="25141"/>
                </a:lnTo>
                <a:lnTo>
                  <a:pt x="557685" y="28087"/>
                </a:lnTo>
                <a:lnTo>
                  <a:pt x="511499" y="33064"/>
                </a:lnTo>
                <a:lnTo>
                  <a:pt x="464735" y="34048"/>
                </a:lnTo>
                <a:lnTo>
                  <a:pt x="17037" y="342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1" name="Group 90"/>
          <p:cNvGrpSpPr/>
          <p:nvPr/>
        </p:nvGrpSpPr>
        <p:grpSpPr>
          <a:xfrm>
            <a:off x="6475095" y="3155033"/>
            <a:ext cx="2579929" cy="1448368"/>
            <a:chOff x="6475095" y="3155033"/>
            <a:chExt cx="2579929" cy="1448368"/>
          </a:xfrm>
        </p:grpSpPr>
        <p:sp>
          <p:nvSpPr>
            <p:cNvPr id="58" name="SMARTPenAnnotation55"/>
            <p:cNvSpPr/>
            <p:nvPr/>
          </p:nvSpPr>
          <p:spPr>
            <a:xfrm>
              <a:off x="6757987" y="3326129"/>
              <a:ext cx="222886" cy="274322"/>
            </a:xfrm>
            <a:custGeom>
              <a:avLst/>
              <a:gdLst/>
              <a:ahLst/>
              <a:cxnLst/>
              <a:rect l="0" t="0" r="0" b="0"/>
              <a:pathLst>
                <a:path w="222886" h="274322">
                  <a:moveTo>
                    <a:pt x="0" y="0"/>
                  </a:moveTo>
                  <a:lnTo>
                    <a:pt x="0" y="8220"/>
                  </a:lnTo>
                  <a:lnTo>
                    <a:pt x="6844" y="15347"/>
                  </a:lnTo>
                  <a:lnTo>
                    <a:pt x="11932" y="20474"/>
                  </a:lnTo>
                  <a:lnTo>
                    <a:pt x="15574" y="23175"/>
                  </a:lnTo>
                  <a:lnTo>
                    <a:pt x="19908" y="25928"/>
                  </a:lnTo>
                  <a:lnTo>
                    <a:pt x="24702" y="28715"/>
                  </a:lnTo>
                  <a:lnTo>
                    <a:pt x="28851" y="31526"/>
                  </a:lnTo>
                  <a:lnTo>
                    <a:pt x="32569" y="34353"/>
                  </a:lnTo>
                  <a:lnTo>
                    <a:pt x="36000" y="37190"/>
                  </a:lnTo>
                  <a:lnTo>
                    <a:pt x="42352" y="45422"/>
                  </a:lnTo>
                  <a:lnTo>
                    <a:pt x="45380" y="50284"/>
                  </a:lnTo>
                  <a:lnTo>
                    <a:pt x="49303" y="55430"/>
                  </a:lnTo>
                  <a:lnTo>
                    <a:pt x="53824" y="60766"/>
                  </a:lnTo>
                  <a:lnTo>
                    <a:pt x="58743" y="66229"/>
                  </a:lnTo>
                  <a:lnTo>
                    <a:pt x="69288" y="77378"/>
                  </a:lnTo>
                  <a:lnTo>
                    <a:pt x="74767" y="83018"/>
                  </a:lnTo>
                  <a:lnTo>
                    <a:pt x="76515" y="88683"/>
                  </a:lnTo>
                  <a:lnTo>
                    <a:pt x="75775" y="94365"/>
                  </a:lnTo>
                  <a:lnTo>
                    <a:pt x="73377" y="100057"/>
                  </a:lnTo>
                  <a:lnTo>
                    <a:pt x="73683" y="105758"/>
                  </a:lnTo>
                  <a:lnTo>
                    <a:pt x="75792" y="111463"/>
                  </a:lnTo>
                  <a:lnTo>
                    <a:pt x="79103" y="117171"/>
                  </a:lnTo>
                  <a:lnTo>
                    <a:pt x="83215" y="122882"/>
                  </a:lnTo>
                  <a:lnTo>
                    <a:pt x="87862" y="128594"/>
                  </a:lnTo>
                  <a:lnTo>
                    <a:pt x="92864" y="134307"/>
                  </a:lnTo>
                  <a:lnTo>
                    <a:pt x="98105" y="140973"/>
                  </a:lnTo>
                  <a:lnTo>
                    <a:pt x="103503" y="148275"/>
                  </a:lnTo>
                  <a:lnTo>
                    <a:pt x="109007" y="156000"/>
                  </a:lnTo>
                  <a:lnTo>
                    <a:pt x="114581" y="163055"/>
                  </a:lnTo>
                  <a:lnTo>
                    <a:pt x="120203" y="169664"/>
                  </a:lnTo>
                  <a:lnTo>
                    <a:pt x="125855" y="175974"/>
                  </a:lnTo>
                  <a:lnTo>
                    <a:pt x="137216" y="188066"/>
                  </a:lnTo>
                  <a:lnTo>
                    <a:pt x="155480" y="206800"/>
                  </a:lnTo>
                  <a:lnTo>
                    <a:pt x="158898" y="211210"/>
                  </a:lnTo>
                  <a:lnTo>
                    <a:pt x="162130" y="216054"/>
                  </a:lnTo>
                  <a:lnTo>
                    <a:pt x="165236" y="221189"/>
                  </a:lnTo>
                  <a:lnTo>
                    <a:pt x="171228" y="229434"/>
                  </a:lnTo>
                  <a:lnTo>
                    <a:pt x="177067" y="236274"/>
                  </a:lnTo>
                  <a:lnTo>
                    <a:pt x="182836" y="242488"/>
                  </a:lnTo>
                  <a:lnTo>
                    <a:pt x="194301" y="254239"/>
                  </a:lnTo>
                  <a:lnTo>
                    <a:pt x="200021" y="259998"/>
                  </a:lnTo>
                  <a:lnTo>
                    <a:pt x="202880" y="261915"/>
                  </a:lnTo>
                  <a:lnTo>
                    <a:pt x="208597" y="264044"/>
                  </a:lnTo>
                  <a:lnTo>
                    <a:pt x="210502" y="265565"/>
                  </a:lnTo>
                  <a:lnTo>
                    <a:pt x="211772" y="267531"/>
                  </a:lnTo>
                  <a:lnTo>
                    <a:pt x="212619" y="269794"/>
                  </a:lnTo>
                  <a:lnTo>
                    <a:pt x="214137" y="271303"/>
                  </a:lnTo>
                  <a:lnTo>
                    <a:pt x="216100" y="272309"/>
                  </a:lnTo>
                  <a:lnTo>
                    <a:pt x="222885" y="27432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56"/>
            <p:cNvSpPr/>
            <p:nvPr/>
          </p:nvSpPr>
          <p:spPr>
            <a:xfrm>
              <a:off x="6672262" y="3343275"/>
              <a:ext cx="291466" cy="240030"/>
            </a:xfrm>
            <a:custGeom>
              <a:avLst/>
              <a:gdLst/>
              <a:ahLst/>
              <a:cxnLst/>
              <a:rect l="0" t="0" r="0" b="0"/>
              <a:pathLst>
                <a:path w="291466" h="240030">
                  <a:moveTo>
                    <a:pt x="291465" y="0"/>
                  </a:moveTo>
                  <a:lnTo>
                    <a:pt x="284084" y="0"/>
                  </a:lnTo>
                  <a:lnTo>
                    <a:pt x="276284" y="5891"/>
                  </a:lnTo>
                  <a:lnTo>
                    <a:pt x="271066" y="7380"/>
                  </a:lnTo>
                  <a:lnTo>
                    <a:pt x="268341" y="9683"/>
                  </a:lnTo>
                  <a:lnTo>
                    <a:pt x="265571" y="13123"/>
                  </a:lnTo>
                  <a:lnTo>
                    <a:pt x="262772" y="17321"/>
                  </a:lnTo>
                  <a:lnTo>
                    <a:pt x="254583" y="24526"/>
                  </a:lnTo>
                  <a:lnTo>
                    <a:pt x="249731" y="27780"/>
                  </a:lnTo>
                  <a:lnTo>
                    <a:pt x="244593" y="31855"/>
                  </a:lnTo>
                  <a:lnTo>
                    <a:pt x="239262" y="36476"/>
                  </a:lnTo>
                  <a:lnTo>
                    <a:pt x="233803" y="41462"/>
                  </a:lnTo>
                  <a:lnTo>
                    <a:pt x="222658" y="52083"/>
                  </a:lnTo>
                  <a:lnTo>
                    <a:pt x="217018" y="57581"/>
                  </a:lnTo>
                  <a:lnTo>
                    <a:pt x="207544" y="63152"/>
                  </a:lnTo>
                  <a:lnTo>
                    <a:pt x="195513" y="68772"/>
                  </a:lnTo>
                  <a:lnTo>
                    <a:pt x="181777" y="74422"/>
                  </a:lnTo>
                  <a:lnTo>
                    <a:pt x="170714" y="81048"/>
                  </a:lnTo>
                  <a:lnTo>
                    <a:pt x="161435" y="88322"/>
                  </a:lnTo>
                  <a:lnTo>
                    <a:pt x="153343" y="96029"/>
                  </a:lnTo>
                  <a:lnTo>
                    <a:pt x="145092" y="103071"/>
                  </a:lnTo>
                  <a:lnTo>
                    <a:pt x="136733" y="109672"/>
                  </a:lnTo>
                  <a:lnTo>
                    <a:pt x="128303" y="115977"/>
                  </a:lnTo>
                  <a:lnTo>
                    <a:pt x="121730" y="123038"/>
                  </a:lnTo>
                  <a:lnTo>
                    <a:pt x="116396" y="130602"/>
                  </a:lnTo>
                  <a:lnTo>
                    <a:pt x="111887" y="138503"/>
                  </a:lnTo>
                  <a:lnTo>
                    <a:pt x="106976" y="145675"/>
                  </a:lnTo>
                  <a:lnTo>
                    <a:pt x="101798" y="152362"/>
                  </a:lnTo>
                  <a:lnTo>
                    <a:pt x="96440" y="158724"/>
                  </a:lnTo>
                  <a:lnTo>
                    <a:pt x="90963" y="164871"/>
                  </a:lnTo>
                  <a:lnTo>
                    <a:pt x="79798" y="176781"/>
                  </a:lnTo>
                  <a:lnTo>
                    <a:pt x="51407" y="205689"/>
                  </a:lnTo>
                  <a:lnTo>
                    <a:pt x="23361" y="233810"/>
                  </a:lnTo>
                  <a:lnTo>
                    <a:pt x="20336" y="235883"/>
                  </a:lnTo>
                  <a:lnTo>
                    <a:pt x="14436" y="238187"/>
                  </a:lnTo>
                  <a:lnTo>
                    <a:pt x="5759" y="239484"/>
                  </a:lnTo>
                  <a:lnTo>
                    <a:pt x="0" y="24002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57"/>
            <p:cNvSpPr/>
            <p:nvPr/>
          </p:nvSpPr>
          <p:spPr>
            <a:xfrm>
              <a:off x="7023734" y="3377565"/>
              <a:ext cx="222886" cy="25718"/>
            </a:xfrm>
            <a:custGeom>
              <a:avLst/>
              <a:gdLst/>
              <a:ahLst/>
              <a:cxnLst/>
              <a:rect l="0" t="0" r="0" b="0"/>
              <a:pathLst>
                <a:path w="222886" h="25718">
                  <a:moveTo>
                    <a:pt x="0" y="25717"/>
                  </a:moveTo>
                  <a:lnTo>
                    <a:pt x="17571" y="25717"/>
                  </a:lnTo>
                  <a:lnTo>
                    <a:pt x="21239" y="24764"/>
                  </a:lnTo>
                  <a:lnTo>
                    <a:pt x="24637" y="23177"/>
                  </a:lnTo>
                  <a:lnTo>
                    <a:pt x="27855" y="21166"/>
                  </a:lnTo>
                  <a:lnTo>
                    <a:pt x="30953" y="19826"/>
                  </a:lnTo>
                  <a:lnTo>
                    <a:pt x="33970" y="18932"/>
                  </a:lnTo>
                  <a:lnTo>
                    <a:pt x="36935" y="18336"/>
                  </a:lnTo>
                  <a:lnTo>
                    <a:pt x="40816" y="17939"/>
                  </a:lnTo>
                  <a:lnTo>
                    <a:pt x="45308" y="17674"/>
                  </a:lnTo>
                  <a:lnTo>
                    <a:pt x="50209" y="17497"/>
                  </a:lnTo>
                  <a:lnTo>
                    <a:pt x="55380" y="16427"/>
                  </a:lnTo>
                  <a:lnTo>
                    <a:pt x="60732" y="14762"/>
                  </a:lnTo>
                  <a:lnTo>
                    <a:pt x="66206" y="12698"/>
                  </a:lnTo>
                  <a:lnTo>
                    <a:pt x="72712" y="11323"/>
                  </a:lnTo>
                  <a:lnTo>
                    <a:pt x="79908" y="10406"/>
                  </a:lnTo>
                  <a:lnTo>
                    <a:pt x="87562" y="9794"/>
                  </a:lnTo>
                  <a:lnTo>
                    <a:pt x="94570" y="9387"/>
                  </a:lnTo>
                  <a:lnTo>
                    <a:pt x="107436" y="8934"/>
                  </a:lnTo>
                  <a:lnTo>
                    <a:pt x="129941" y="8680"/>
                  </a:lnTo>
                  <a:lnTo>
                    <a:pt x="137111" y="7691"/>
                  </a:lnTo>
                  <a:lnTo>
                    <a:pt x="143795" y="6080"/>
                  </a:lnTo>
                  <a:lnTo>
                    <a:pt x="150156" y="4053"/>
                  </a:lnTo>
                  <a:lnTo>
                    <a:pt x="156302" y="2702"/>
                  </a:lnTo>
                  <a:lnTo>
                    <a:pt x="162304" y="1801"/>
                  </a:lnTo>
                  <a:lnTo>
                    <a:pt x="168211" y="1201"/>
                  </a:lnTo>
                  <a:lnTo>
                    <a:pt x="174053" y="800"/>
                  </a:lnTo>
                  <a:lnTo>
                    <a:pt x="179853" y="533"/>
                  </a:lnTo>
                  <a:lnTo>
                    <a:pt x="194578" y="158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58"/>
            <p:cNvSpPr/>
            <p:nvPr/>
          </p:nvSpPr>
          <p:spPr>
            <a:xfrm>
              <a:off x="7040880" y="3473054"/>
              <a:ext cx="188596" cy="7382"/>
            </a:xfrm>
            <a:custGeom>
              <a:avLst/>
              <a:gdLst/>
              <a:ahLst/>
              <a:cxnLst/>
              <a:rect l="0" t="0" r="0" b="0"/>
              <a:pathLst>
                <a:path w="188596" h="7382">
                  <a:moveTo>
                    <a:pt x="0" y="7381"/>
                  </a:moveTo>
                  <a:lnTo>
                    <a:pt x="57662" y="7381"/>
                  </a:lnTo>
                  <a:lnTo>
                    <a:pt x="64159" y="6428"/>
                  </a:lnTo>
                  <a:lnTo>
                    <a:pt x="71347" y="4841"/>
                  </a:lnTo>
                  <a:lnTo>
                    <a:pt x="78997" y="2830"/>
                  </a:lnTo>
                  <a:lnTo>
                    <a:pt x="86002" y="1489"/>
                  </a:lnTo>
                  <a:lnTo>
                    <a:pt x="92577" y="595"/>
                  </a:lnTo>
                  <a:lnTo>
                    <a:pt x="98865" y="0"/>
                  </a:lnTo>
                  <a:lnTo>
                    <a:pt x="105915" y="555"/>
                  </a:lnTo>
                  <a:lnTo>
                    <a:pt x="113473" y="1878"/>
                  </a:lnTo>
                  <a:lnTo>
                    <a:pt x="121368" y="3712"/>
                  </a:lnTo>
                  <a:lnTo>
                    <a:pt x="127584" y="4935"/>
                  </a:lnTo>
                  <a:lnTo>
                    <a:pt x="132681" y="5750"/>
                  </a:lnTo>
                  <a:lnTo>
                    <a:pt x="137032" y="6294"/>
                  </a:lnTo>
                  <a:lnTo>
                    <a:pt x="141837" y="6656"/>
                  </a:lnTo>
                  <a:lnTo>
                    <a:pt x="146945" y="6898"/>
                  </a:lnTo>
                  <a:lnTo>
                    <a:pt x="157701" y="7166"/>
                  </a:lnTo>
                  <a:lnTo>
                    <a:pt x="188595" y="738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59"/>
            <p:cNvSpPr/>
            <p:nvPr/>
          </p:nvSpPr>
          <p:spPr>
            <a:xfrm>
              <a:off x="7409532" y="3240405"/>
              <a:ext cx="214278" cy="128588"/>
            </a:xfrm>
            <a:custGeom>
              <a:avLst/>
              <a:gdLst/>
              <a:ahLst/>
              <a:cxnLst/>
              <a:rect l="0" t="0" r="0" b="0"/>
              <a:pathLst>
                <a:path w="214278" h="128588">
                  <a:moveTo>
                    <a:pt x="25683" y="0"/>
                  </a:moveTo>
                  <a:lnTo>
                    <a:pt x="33064" y="0"/>
                  </a:lnTo>
                  <a:lnTo>
                    <a:pt x="33460" y="952"/>
                  </a:lnTo>
                  <a:lnTo>
                    <a:pt x="33902" y="4551"/>
                  </a:lnTo>
                  <a:lnTo>
                    <a:pt x="34020" y="6844"/>
                  </a:lnTo>
                  <a:lnTo>
                    <a:pt x="34150" y="11931"/>
                  </a:lnTo>
                  <a:lnTo>
                    <a:pt x="35138" y="14621"/>
                  </a:lnTo>
                  <a:lnTo>
                    <a:pt x="36749" y="17368"/>
                  </a:lnTo>
                  <a:lnTo>
                    <a:pt x="38775" y="20151"/>
                  </a:lnTo>
                  <a:lnTo>
                    <a:pt x="39173" y="22958"/>
                  </a:lnTo>
                  <a:lnTo>
                    <a:pt x="38487" y="25783"/>
                  </a:lnTo>
                  <a:lnTo>
                    <a:pt x="37077" y="28619"/>
                  </a:lnTo>
                  <a:lnTo>
                    <a:pt x="36136" y="31461"/>
                  </a:lnTo>
                  <a:lnTo>
                    <a:pt x="35508" y="34309"/>
                  </a:lnTo>
                  <a:lnTo>
                    <a:pt x="35091" y="37160"/>
                  </a:lnTo>
                  <a:lnTo>
                    <a:pt x="33860" y="40966"/>
                  </a:lnTo>
                  <a:lnTo>
                    <a:pt x="32087" y="45408"/>
                  </a:lnTo>
                  <a:lnTo>
                    <a:pt x="29952" y="50274"/>
                  </a:lnTo>
                  <a:lnTo>
                    <a:pt x="28529" y="55424"/>
                  </a:lnTo>
                  <a:lnTo>
                    <a:pt x="27580" y="60762"/>
                  </a:lnTo>
                  <a:lnTo>
                    <a:pt x="26948" y="66225"/>
                  </a:lnTo>
                  <a:lnTo>
                    <a:pt x="25573" y="70820"/>
                  </a:lnTo>
                  <a:lnTo>
                    <a:pt x="23704" y="74836"/>
                  </a:lnTo>
                  <a:lnTo>
                    <a:pt x="21507" y="78465"/>
                  </a:lnTo>
                  <a:lnTo>
                    <a:pt x="19088" y="81837"/>
                  </a:lnTo>
                  <a:lnTo>
                    <a:pt x="16524" y="85038"/>
                  </a:lnTo>
                  <a:lnTo>
                    <a:pt x="13862" y="88125"/>
                  </a:lnTo>
                  <a:lnTo>
                    <a:pt x="12087" y="91135"/>
                  </a:lnTo>
                  <a:lnTo>
                    <a:pt x="10904" y="94094"/>
                  </a:lnTo>
                  <a:lnTo>
                    <a:pt x="10115" y="97019"/>
                  </a:lnTo>
                  <a:lnTo>
                    <a:pt x="8637" y="99922"/>
                  </a:lnTo>
                  <a:lnTo>
                    <a:pt x="6699" y="102809"/>
                  </a:lnTo>
                  <a:lnTo>
                    <a:pt x="82" y="111292"/>
                  </a:lnTo>
                  <a:lnTo>
                    <a:pt x="18" y="113916"/>
                  </a:lnTo>
                  <a:lnTo>
                    <a:pt x="0" y="115949"/>
                  </a:lnTo>
                  <a:lnTo>
                    <a:pt x="941" y="117304"/>
                  </a:lnTo>
                  <a:lnTo>
                    <a:pt x="2521" y="118208"/>
                  </a:lnTo>
                  <a:lnTo>
                    <a:pt x="7349" y="119658"/>
                  </a:lnTo>
                  <a:lnTo>
                    <a:pt x="12736" y="119909"/>
                  </a:lnTo>
                  <a:lnTo>
                    <a:pt x="32429" y="120008"/>
                  </a:lnTo>
                  <a:lnTo>
                    <a:pt x="169743" y="120015"/>
                  </a:lnTo>
                  <a:lnTo>
                    <a:pt x="175063" y="120967"/>
                  </a:lnTo>
                  <a:lnTo>
                    <a:pt x="180514" y="122555"/>
                  </a:lnTo>
                  <a:lnTo>
                    <a:pt x="186053" y="124565"/>
                  </a:lnTo>
                  <a:lnTo>
                    <a:pt x="190699" y="125906"/>
                  </a:lnTo>
                  <a:lnTo>
                    <a:pt x="194749" y="126800"/>
                  </a:lnTo>
                  <a:lnTo>
                    <a:pt x="203541" y="128234"/>
                  </a:lnTo>
                  <a:lnTo>
                    <a:pt x="207283" y="128430"/>
                  </a:lnTo>
                  <a:lnTo>
                    <a:pt x="214277" y="12858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60"/>
            <p:cNvSpPr/>
            <p:nvPr/>
          </p:nvSpPr>
          <p:spPr>
            <a:xfrm>
              <a:off x="7564116" y="3231832"/>
              <a:ext cx="25404" cy="308611"/>
            </a:xfrm>
            <a:custGeom>
              <a:avLst/>
              <a:gdLst/>
              <a:ahLst/>
              <a:cxnLst/>
              <a:rect l="0" t="0" r="0" b="0"/>
              <a:pathLst>
                <a:path w="25404" h="308611">
                  <a:moveTo>
                    <a:pt x="25403" y="0"/>
                  </a:moveTo>
                  <a:lnTo>
                    <a:pt x="25403" y="158446"/>
                  </a:lnTo>
                  <a:lnTo>
                    <a:pt x="22546" y="165638"/>
                  </a:lnTo>
                  <a:lnTo>
                    <a:pt x="17784" y="173291"/>
                  </a:lnTo>
                  <a:lnTo>
                    <a:pt x="11751" y="181249"/>
                  </a:lnTo>
                  <a:lnTo>
                    <a:pt x="7730" y="188461"/>
                  </a:lnTo>
                  <a:lnTo>
                    <a:pt x="5049" y="195173"/>
                  </a:lnTo>
                  <a:lnTo>
                    <a:pt x="3261" y="201553"/>
                  </a:lnTo>
                  <a:lnTo>
                    <a:pt x="2069" y="208664"/>
                  </a:lnTo>
                  <a:lnTo>
                    <a:pt x="1275" y="216262"/>
                  </a:lnTo>
                  <a:lnTo>
                    <a:pt x="745" y="224184"/>
                  </a:lnTo>
                  <a:lnTo>
                    <a:pt x="157" y="238068"/>
                  </a:lnTo>
                  <a:lnTo>
                    <a:pt x="0" y="244437"/>
                  </a:lnTo>
                  <a:lnTo>
                    <a:pt x="847" y="249635"/>
                  </a:lnTo>
                  <a:lnTo>
                    <a:pt x="2366" y="254054"/>
                  </a:lnTo>
                  <a:lnTo>
                    <a:pt x="4330" y="257951"/>
                  </a:lnTo>
                  <a:lnTo>
                    <a:pt x="5640" y="262455"/>
                  </a:lnTo>
                  <a:lnTo>
                    <a:pt x="6513" y="267363"/>
                  </a:lnTo>
                  <a:lnTo>
                    <a:pt x="7095" y="272540"/>
                  </a:lnTo>
                  <a:lnTo>
                    <a:pt x="7741" y="280831"/>
                  </a:lnTo>
                  <a:lnTo>
                    <a:pt x="8029" y="287691"/>
                  </a:lnTo>
                  <a:lnTo>
                    <a:pt x="8228" y="298224"/>
                  </a:lnTo>
                  <a:lnTo>
                    <a:pt x="9191" y="298828"/>
                  </a:lnTo>
                  <a:lnTo>
                    <a:pt x="10785" y="299231"/>
                  </a:lnTo>
                  <a:lnTo>
                    <a:pt x="12800" y="299500"/>
                  </a:lnTo>
                  <a:lnTo>
                    <a:pt x="14143" y="300632"/>
                  </a:lnTo>
                  <a:lnTo>
                    <a:pt x="15039" y="302339"/>
                  </a:lnTo>
                  <a:lnTo>
                    <a:pt x="16831" y="30861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61"/>
            <p:cNvSpPr/>
            <p:nvPr/>
          </p:nvSpPr>
          <p:spPr>
            <a:xfrm>
              <a:off x="7712657" y="3197542"/>
              <a:ext cx="99749" cy="368619"/>
            </a:xfrm>
            <a:custGeom>
              <a:avLst/>
              <a:gdLst/>
              <a:ahLst/>
              <a:cxnLst/>
              <a:rect l="0" t="0" r="0" b="0"/>
              <a:pathLst>
                <a:path w="99749" h="368619">
                  <a:moveTo>
                    <a:pt x="99748" y="0"/>
                  </a:moveTo>
                  <a:lnTo>
                    <a:pt x="99748" y="7381"/>
                  </a:lnTo>
                  <a:lnTo>
                    <a:pt x="97208" y="10583"/>
                  </a:lnTo>
                  <a:lnTo>
                    <a:pt x="95196" y="12770"/>
                  </a:lnTo>
                  <a:lnTo>
                    <a:pt x="90423" y="17741"/>
                  </a:lnTo>
                  <a:lnTo>
                    <a:pt x="87816" y="20400"/>
                  </a:lnTo>
                  <a:lnTo>
                    <a:pt x="85125" y="24077"/>
                  </a:lnTo>
                  <a:lnTo>
                    <a:pt x="82380" y="28434"/>
                  </a:lnTo>
                  <a:lnTo>
                    <a:pt x="79596" y="33244"/>
                  </a:lnTo>
                  <a:lnTo>
                    <a:pt x="75835" y="38355"/>
                  </a:lnTo>
                  <a:lnTo>
                    <a:pt x="71424" y="43668"/>
                  </a:lnTo>
                  <a:lnTo>
                    <a:pt x="66578" y="49114"/>
                  </a:lnTo>
                  <a:lnTo>
                    <a:pt x="62394" y="54650"/>
                  </a:lnTo>
                  <a:lnTo>
                    <a:pt x="58653" y="60246"/>
                  </a:lnTo>
                  <a:lnTo>
                    <a:pt x="55206" y="65882"/>
                  </a:lnTo>
                  <a:lnTo>
                    <a:pt x="51955" y="70591"/>
                  </a:lnTo>
                  <a:lnTo>
                    <a:pt x="48837" y="74683"/>
                  </a:lnTo>
                  <a:lnTo>
                    <a:pt x="45804" y="78364"/>
                  </a:lnTo>
                  <a:lnTo>
                    <a:pt x="42830" y="82722"/>
                  </a:lnTo>
                  <a:lnTo>
                    <a:pt x="39896" y="87533"/>
                  </a:lnTo>
                  <a:lnTo>
                    <a:pt x="36987" y="92645"/>
                  </a:lnTo>
                  <a:lnTo>
                    <a:pt x="35046" y="97959"/>
                  </a:lnTo>
                  <a:lnTo>
                    <a:pt x="31364" y="115491"/>
                  </a:lnTo>
                  <a:lnTo>
                    <a:pt x="29394" y="122714"/>
                  </a:lnTo>
                  <a:lnTo>
                    <a:pt x="27127" y="130387"/>
                  </a:lnTo>
                  <a:lnTo>
                    <a:pt x="25617" y="137407"/>
                  </a:lnTo>
                  <a:lnTo>
                    <a:pt x="24610" y="143992"/>
                  </a:lnTo>
                  <a:lnTo>
                    <a:pt x="23938" y="150287"/>
                  </a:lnTo>
                  <a:lnTo>
                    <a:pt x="22538" y="156389"/>
                  </a:lnTo>
                  <a:lnTo>
                    <a:pt x="20653" y="162362"/>
                  </a:lnTo>
                  <a:lnTo>
                    <a:pt x="18442" y="168249"/>
                  </a:lnTo>
                  <a:lnTo>
                    <a:pt x="16969" y="174078"/>
                  </a:lnTo>
                  <a:lnTo>
                    <a:pt x="15987" y="179870"/>
                  </a:lnTo>
                  <a:lnTo>
                    <a:pt x="15332" y="185636"/>
                  </a:lnTo>
                  <a:lnTo>
                    <a:pt x="17144" y="197122"/>
                  </a:lnTo>
                  <a:lnTo>
                    <a:pt x="18962" y="202852"/>
                  </a:lnTo>
                  <a:lnTo>
                    <a:pt x="17315" y="209530"/>
                  </a:lnTo>
                  <a:lnTo>
                    <a:pt x="13360" y="216839"/>
                  </a:lnTo>
                  <a:lnTo>
                    <a:pt x="7867" y="224570"/>
                  </a:lnTo>
                  <a:lnTo>
                    <a:pt x="4203" y="231628"/>
                  </a:lnTo>
                  <a:lnTo>
                    <a:pt x="1762" y="238239"/>
                  </a:lnTo>
                  <a:lnTo>
                    <a:pt x="133" y="244551"/>
                  </a:lnTo>
                  <a:lnTo>
                    <a:pt x="0" y="250664"/>
                  </a:lnTo>
                  <a:lnTo>
                    <a:pt x="865" y="256644"/>
                  </a:lnTo>
                  <a:lnTo>
                    <a:pt x="2393" y="262536"/>
                  </a:lnTo>
                  <a:lnTo>
                    <a:pt x="3412" y="268369"/>
                  </a:lnTo>
                  <a:lnTo>
                    <a:pt x="4091" y="274163"/>
                  </a:lnTo>
                  <a:lnTo>
                    <a:pt x="4544" y="279931"/>
                  </a:lnTo>
                  <a:lnTo>
                    <a:pt x="5799" y="284728"/>
                  </a:lnTo>
                  <a:lnTo>
                    <a:pt x="7588" y="288878"/>
                  </a:lnTo>
                  <a:lnTo>
                    <a:pt x="9732" y="292598"/>
                  </a:lnTo>
                  <a:lnTo>
                    <a:pt x="14656" y="301811"/>
                  </a:lnTo>
                  <a:lnTo>
                    <a:pt x="17302" y="306935"/>
                  </a:lnTo>
                  <a:lnTo>
                    <a:pt x="20019" y="311303"/>
                  </a:lnTo>
                  <a:lnTo>
                    <a:pt x="22783" y="315168"/>
                  </a:lnTo>
                  <a:lnTo>
                    <a:pt x="25578" y="318697"/>
                  </a:lnTo>
                  <a:lnTo>
                    <a:pt x="28393" y="322002"/>
                  </a:lnTo>
                  <a:lnTo>
                    <a:pt x="31223" y="325158"/>
                  </a:lnTo>
                  <a:lnTo>
                    <a:pt x="34063" y="328215"/>
                  </a:lnTo>
                  <a:lnTo>
                    <a:pt x="36907" y="332157"/>
                  </a:lnTo>
                  <a:lnTo>
                    <a:pt x="39757" y="336691"/>
                  </a:lnTo>
                  <a:lnTo>
                    <a:pt x="42609" y="341618"/>
                  </a:lnTo>
                  <a:lnTo>
                    <a:pt x="45463" y="344903"/>
                  </a:lnTo>
                  <a:lnTo>
                    <a:pt x="48318" y="347093"/>
                  </a:lnTo>
                  <a:lnTo>
                    <a:pt x="64294" y="355158"/>
                  </a:lnTo>
                  <a:lnTo>
                    <a:pt x="68492" y="356787"/>
                  </a:lnTo>
                  <a:lnTo>
                    <a:pt x="72243" y="357873"/>
                  </a:lnTo>
                  <a:lnTo>
                    <a:pt x="75697" y="358597"/>
                  </a:lnTo>
                  <a:lnTo>
                    <a:pt x="78951" y="360032"/>
                  </a:lnTo>
                  <a:lnTo>
                    <a:pt x="82073" y="361941"/>
                  </a:lnTo>
                  <a:lnTo>
                    <a:pt x="85107" y="364167"/>
                  </a:lnTo>
                  <a:lnTo>
                    <a:pt x="88083" y="365650"/>
                  </a:lnTo>
                  <a:lnTo>
                    <a:pt x="91019" y="366640"/>
                  </a:lnTo>
                  <a:lnTo>
                    <a:pt x="99748" y="3686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62"/>
            <p:cNvSpPr/>
            <p:nvPr/>
          </p:nvSpPr>
          <p:spPr>
            <a:xfrm>
              <a:off x="7855267" y="3386137"/>
              <a:ext cx="111443" cy="8574"/>
            </a:xfrm>
            <a:custGeom>
              <a:avLst/>
              <a:gdLst/>
              <a:ahLst/>
              <a:cxnLst/>
              <a:rect l="0" t="0" r="0" b="0"/>
              <a:pathLst>
                <a:path w="111443" h="8574">
                  <a:moveTo>
                    <a:pt x="0" y="0"/>
                  </a:moveTo>
                  <a:lnTo>
                    <a:pt x="20152" y="0"/>
                  </a:lnTo>
                  <a:lnTo>
                    <a:pt x="23911" y="953"/>
                  </a:lnTo>
                  <a:lnTo>
                    <a:pt x="28324" y="2540"/>
                  </a:lnTo>
                  <a:lnTo>
                    <a:pt x="33170" y="4551"/>
                  </a:lnTo>
                  <a:lnTo>
                    <a:pt x="38306" y="5892"/>
                  </a:lnTo>
                  <a:lnTo>
                    <a:pt x="43635" y="6785"/>
                  </a:lnTo>
                  <a:lnTo>
                    <a:pt x="49092" y="7381"/>
                  </a:lnTo>
                  <a:lnTo>
                    <a:pt x="54636" y="7778"/>
                  </a:lnTo>
                  <a:lnTo>
                    <a:pt x="60237" y="8043"/>
                  </a:lnTo>
                  <a:lnTo>
                    <a:pt x="71539" y="8337"/>
                  </a:lnTo>
                  <a:lnTo>
                    <a:pt x="111442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63"/>
            <p:cNvSpPr/>
            <p:nvPr/>
          </p:nvSpPr>
          <p:spPr>
            <a:xfrm>
              <a:off x="8030350" y="3283267"/>
              <a:ext cx="159245" cy="102508"/>
            </a:xfrm>
            <a:custGeom>
              <a:avLst/>
              <a:gdLst/>
              <a:ahLst/>
              <a:cxnLst/>
              <a:rect l="0" t="0" r="0" b="0"/>
              <a:pathLst>
                <a:path w="159245" h="102508">
                  <a:moveTo>
                    <a:pt x="4940" y="0"/>
                  </a:moveTo>
                  <a:lnTo>
                    <a:pt x="0" y="0"/>
                  </a:lnTo>
                  <a:lnTo>
                    <a:pt x="12298" y="0"/>
                  </a:lnTo>
                  <a:lnTo>
                    <a:pt x="12703" y="953"/>
                  </a:lnTo>
                  <a:lnTo>
                    <a:pt x="12973" y="2540"/>
                  </a:lnTo>
                  <a:lnTo>
                    <a:pt x="13152" y="4551"/>
                  </a:lnTo>
                  <a:lnTo>
                    <a:pt x="14224" y="6844"/>
                  </a:lnTo>
                  <a:lnTo>
                    <a:pt x="15892" y="9325"/>
                  </a:lnTo>
                  <a:lnTo>
                    <a:pt x="17956" y="11932"/>
                  </a:lnTo>
                  <a:lnTo>
                    <a:pt x="19333" y="14622"/>
                  </a:lnTo>
                  <a:lnTo>
                    <a:pt x="20250" y="17368"/>
                  </a:lnTo>
                  <a:lnTo>
                    <a:pt x="20861" y="20151"/>
                  </a:lnTo>
                  <a:lnTo>
                    <a:pt x="21270" y="22959"/>
                  </a:lnTo>
                  <a:lnTo>
                    <a:pt x="21542" y="25784"/>
                  </a:lnTo>
                  <a:lnTo>
                    <a:pt x="21722" y="28619"/>
                  </a:lnTo>
                  <a:lnTo>
                    <a:pt x="21923" y="34310"/>
                  </a:lnTo>
                  <a:lnTo>
                    <a:pt x="22037" y="45408"/>
                  </a:lnTo>
                  <a:lnTo>
                    <a:pt x="22084" y="92954"/>
                  </a:lnTo>
                  <a:lnTo>
                    <a:pt x="23037" y="93402"/>
                  </a:lnTo>
                  <a:lnTo>
                    <a:pt x="26635" y="93900"/>
                  </a:lnTo>
                  <a:lnTo>
                    <a:pt x="27976" y="94985"/>
                  </a:lnTo>
                  <a:lnTo>
                    <a:pt x="28870" y="96661"/>
                  </a:lnTo>
                  <a:lnTo>
                    <a:pt x="30304" y="101644"/>
                  </a:lnTo>
                  <a:lnTo>
                    <a:pt x="31374" y="102052"/>
                  </a:lnTo>
                  <a:lnTo>
                    <a:pt x="35104" y="102507"/>
                  </a:lnTo>
                  <a:lnTo>
                    <a:pt x="37431" y="101675"/>
                  </a:lnTo>
                  <a:lnTo>
                    <a:pt x="39936" y="100169"/>
                  </a:lnTo>
                  <a:lnTo>
                    <a:pt x="42558" y="98211"/>
                  </a:lnTo>
                  <a:lnTo>
                    <a:pt x="45258" y="96907"/>
                  </a:lnTo>
                  <a:lnTo>
                    <a:pt x="48011" y="96037"/>
                  </a:lnTo>
                  <a:lnTo>
                    <a:pt x="50799" y="95457"/>
                  </a:lnTo>
                  <a:lnTo>
                    <a:pt x="53610" y="95071"/>
                  </a:lnTo>
                  <a:lnTo>
                    <a:pt x="56437" y="94813"/>
                  </a:lnTo>
                  <a:lnTo>
                    <a:pt x="59274" y="94641"/>
                  </a:lnTo>
                  <a:lnTo>
                    <a:pt x="63069" y="93574"/>
                  </a:lnTo>
                  <a:lnTo>
                    <a:pt x="67506" y="91910"/>
                  </a:lnTo>
                  <a:lnTo>
                    <a:pt x="72368" y="89849"/>
                  </a:lnTo>
                  <a:lnTo>
                    <a:pt x="77515" y="88474"/>
                  </a:lnTo>
                  <a:lnTo>
                    <a:pt x="82850" y="87558"/>
                  </a:lnTo>
                  <a:lnTo>
                    <a:pt x="88312" y="86947"/>
                  </a:lnTo>
                  <a:lnTo>
                    <a:pt x="92906" y="85587"/>
                  </a:lnTo>
                  <a:lnTo>
                    <a:pt x="96922" y="83728"/>
                  </a:lnTo>
                  <a:lnTo>
                    <a:pt x="100552" y="81536"/>
                  </a:lnTo>
                  <a:lnTo>
                    <a:pt x="104875" y="80075"/>
                  </a:lnTo>
                  <a:lnTo>
                    <a:pt x="109663" y="79101"/>
                  </a:lnTo>
                  <a:lnTo>
                    <a:pt x="114760" y="78451"/>
                  </a:lnTo>
                  <a:lnTo>
                    <a:pt x="120064" y="78018"/>
                  </a:lnTo>
                  <a:lnTo>
                    <a:pt x="125504" y="77730"/>
                  </a:lnTo>
                  <a:lnTo>
                    <a:pt x="139723" y="77323"/>
                  </a:lnTo>
                  <a:lnTo>
                    <a:pt x="159244" y="7715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64"/>
            <p:cNvSpPr/>
            <p:nvPr/>
          </p:nvSpPr>
          <p:spPr>
            <a:xfrm>
              <a:off x="8189594" y="3360420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65"/>
            <p:cNvSpPr/>
            <p:nvPr/>
          </p:nvSpPr>
          <p:spPr>
            <a:xfrm>
              <a:off x="8165069" y="3257550"/>
              <a:ext cx="24526" cy="248603"/>
            </a:xfrm>
            <a:custGeom>
              <a:avLst/>
              <a:gdLst/>
              <a:ahLst/>
              <a:cxnLst/>
              <a:rect l="0" t="0" r="0" b="0"/>
              <a:pathLst>
                <a:path w="24526" h="248603">
                  <a:moveTo>
                    <a:pt x="7381" y="0"/>
                  </a:moveTo>
                  <a:lnTo>
                    <a:pt x="2830" y="4550"/>
                  </a:lnTo>
                  <a:lnTo>
                    <a:pt x="1489" y="6844"/>
                  </a:lnTo>
                  <a:lnTo>
                    <a:pt x="596" y="9325"/>
                  </a:lnTo>
                  <a:lnTo>
                    <a:pt x="0" y="11931"/>
                  </a:lnTo>
                  <a:lnTo>
                    <a:pt x="555" y="14621"/>
                  </a:lnTo>
                  <a:lnTo>
                    <a:pt x="1879" y="17368"/>
                  </a:lnTo>
                  <a:lnTo>
                    <a:pt x="3712" y="20151"/>
                  </a:lnTo>
                  <a:lnTo>
                    <a:pt x="4935" y="22959"/>
                  </a:lnTo>
                  <a:lnTo>
                    <a:pt x="5750" y="25783"/>
                  </a:lnTo>
                  <a:lnTo>
                    <a:pt x="6293" y="28619"/>
                  </a:lnTo>
                  <a:lnTo>
                    <a:pt x="6657" y="32414"/>
                  </a:lnTo>
                  <a:lnTo>
                    <a:pt x="6897" y="36849"/>
                  </a:lnTo>
                  <a:lnTo>
                    <a:pt x="7166" y="46857"/>
                  </a:lnTo>
                  <a:lnTo>
                    <a:pt x="7353" y="78995"/>
                  </a:lnTo>
                  <a:lnTo>
                    <a:pt x="8314" y="86001"/>
                  </a:lnTo>
                  <a:lnTo>
                    <a:pt x="9907" y="92576"/>
                  </a:lnTo>
                  <a:lnTo>
                    <a:pt x="11923" y="98865"/>
                  </a:lnTo>
                  <a:lnTo>
                    <a:pt x="14219" y="104962"/>
                  </a:lnTo>
                  <a:lnTo>
                    <a:pt x="16702" y="110932"/>
                  </a:lnTo>
                  <a:lnTo>
                    <a:pt x="19310" y="116817"/>
                  </a:lnTo>
                  <a:lnTo>
                    <a:pt x="21048" y="123598"/>
                  </a:lnTo>
                  <a:lnTo>
                    <a:pt x="22208" y="130976"/>
                  </a:lnTo>
                  <a:lnTo>
                    <a:pt x="22980" y="138752"/>
                  </a:lnTo>
                  <a:lnTo>
                    <a:pt x="21590" y="145841"/>
                  </a:lnTo>
                  <a:lnTo>
                    <a:pt x="18759" y="152472"/>
                  </a:lnTo>
                  <a:lnTo>
                    <a:pt x="14966" y="158798"/>
                  </a:lnTo>
                  <a:lnTo>
                    <a:pt x="12437" y="164920"/>
                  </a:lnTo>
                  <a:lnTo>
                    <a:pt x="10752" y="170907"/>
                  </a:lnTo>
                  <a:lnTo>
                    <a:pt x="9628" y="176803"/>
                  </a:lnTo>
                  <a:lnTo>
                    <a:pt x="9832" y="181686"/>
                  </a:lnTo>
                  <a:lnTo>
                    <a:pt x="10920" y="185894"/>
                  </a:lnTo>
                  <a:lnTo>
                    <a:pt x="12598" y="189651"/>
                  </a:lnTo>
                  <a:lnTo>
                    <a:pt x="13716" y="194062"/>
                  </a:lnTo>
                  <a:lnTo>
                    <a:pt x="14461" y="198907"/>
                  </a:lnTo>
                  <a:lnTo>
                    <a:pt x="14959" y="204042"/>
                  </a:lnTo>
                  <a:lnTo>
                    <a:pt x="16243" y="208418"/>
                  </a:lnTo>
                  <a:lnTo>
                    <a:pt x="18051" y="212288"/>
                  </a:lnTo>
                  <a:lnTo>
                    <a:pt x="20210" y="215820"/>
                  </a:lnTo>
                  <a:lnTo>
                    <a:pt x="21648" y="219127"/>
                  </a:lnTo>
                  <a:lnTo>
                    <a:pt x="22607" y="222285"/>
                  </a:lnTo>
                  <a:lnTo>
                    <a:pt x="23247" y="225342"/>
                  </a:lnTo>
                  <a:lnTo>
                    <a:pt x="23957" y="231280"/>
                  </a:lnTo>
                  <a:lnTo>
                    <a:pt x="24273" y="237093"/>
                  </a:lnTo>
                  <a:lnTo>
                    <a:pt x="24525" y="24860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66"/>
            <p:cNvSpPr/>
            <p:nvPr/>
          </p:nvSpPr>
          <p:spPr>
            <a:xfrm>
              <a:off x="8215312" y="3155033"/>
              <a:ext cx="239494" cy="471135"/>
            </a:xfrm>
            <a:custGeom>
              <a:avLst/>
              <a:gdLst/>
              <a:ahLst/>
              <a:cxnLst/>
              <a:rect l="0" t="0" r="0" b="0"/>
              <a:pathLst>
                <a:path w="239494" h="471135">
                  <a:moveTo>
                    <a:pt x="0" y="8219"/>
                  </a:moveTo>
                  <a:lnTo>
                    <a:pt x="4551" y="8219"/>
                  </a:lnTo>
                  <a:lnTo>
                    <a:pt x="6844" y="7267"/>
                  </a:lnTo>
                  <a:lnTo>
                    <a:pt x="13670" y="2327"/>
                  </a:lnTo>
                  <a:lnTo>
                    <a:pt x="15601" y="838"/>
                  </a:lnTo>
                  <a:lnTo>
                    <a:pt x="21539" y="176"/>
                  </a:lnTo>
                  <a:lnTo>
                    <a:pt x="25788" y="0"/>
                  </a:lnTo>
                  <a:lnTo>
                    <a:pt x="29575" y="835"/>
                  </a:lnTo>
                  <a:lnTo>
                    <a:pt x="36323" y="4302"/>
                  </a:lnTo>
                  <a:lnTo>
                    <a:pt x="42497" y="6478"/>
                  </a:lnTo>
                  <a:lnTo>
                    <a:pt x="49368" y="8398"/>
                  </a:lnTo>
                  <a:lnTo>
                    <a:pt x="53867" y="10243"/>
                  </a:lnTo>
                  <a:lnTo>
                    <a:pt x="58771" y="12426"/>
                  </a:lnTo>
                  <a:lnTo>
                    <a:pt x="69301" y="17391"/>
                  </a:lnTo>
                  <a:lnTo>
                    <a:pt x="74776" y="20049"/>
                  </a:lnTo>
                  <a:lnTo>
                    <a:pt x="81283" y="22773"/>
                  </a:lnTo>
                  <a:lnTo>
                    <a:pt x="88479" y="25542"/>
                  </a:lnTo>
                  <a:lnTo>
                    <a:pt x="96133" y="28340"/>
                  </a:lnTo>
                  <a:lnTo>
                    <a:pt x="103141" y="31158"/>
                  </a:lnTo>
                  <a:lnTo>
                    <a:pt x="109718" y="33989"/>
                  </a:lnTo>
                  <a:lnTo>
                    <a:pt x="116008" y="36829"/>
                  </a:lnTo>
                  <a:lnTo>
                    <a:pt x="123059" y="40627"/>
                  </a:lnTo>
                  <a:lnTo>
                    <a:pt x="130617" y="45065"/>
                  </a:lnTo>
                  <a:lnTo>
                    <a:pt x="138513" y="49928"/>
                  </a:lnTo>
                  <a:lnTo>
                    <a:pt x="144729" y="55075"/>
                  </a:lnTo>
                  <a:lnTo>
                    <a:pt x="149827" y="60412"/>
                  </a:lnTo>
                  <a:lnTo>
                    <a:pt x="154177" y="65874"/>
                  </a:lnTo>
                  <a:lnTo>
                    <a:pt x="158982" y="71421"/>
                  </a:lnTo>
                  <a:lnTo>
                    <a:pt x="164091" y="77023"/>
                  </a:lnTo>
                  <a:lnTo>
                    <a:pt x="174847" y="88329"/>
                  </a:lnTo>
                  <a:lnTo>
                    <a:pt x="185977" y="99703"/>
                  </a:lnTo>
                  <a:lnTo>
                    <a:pt x="190660" y="105404"/>
                  </a:lnTo>
                  <a:lnTo>
                    <a:pt x="194735" y="111109"/>
                  </a:lnTo>
                  <a:lnTo>
                    <a:pt x="212668" y="138504"/>
                  </a:lnTo>
                  <a:lnTo>
                    <a:pt x="217026" y="146511"/>
                  </a:lnTo>
                  <a:lnTo>
                    <a:pt x="220884" y="154706"/>
                  </a:lnTo>
                  <a:lnTo>
                    <a:pt x="224409" y="163027"/>
                  </a:lnTo>
                  <a:lnTo>
                    <a:pt x="227711" y="171432"/>
                  </a:lnTo>
                  <a:lnTo>
                    <a:pt x="233920" y="188391"/>
                  </a:lnTo>
                  <a:lnTo>
                    <a:pt x="237314" y="202913"/>
                  </a:lnTo>
                  <a:lnTo>
                    <a:pt x="238823" y="216670"/>
                  </a:lnTo>
                  <a:lnTo>
                    <a:pt x="239226" y="224339"/>
                  </a:lnTo>
                  <a:lnTo>
                    <a:pt x="239493" y="232309"/>
                  </a:lnTo>
                  <a:lnTo>
                    <a:pt x="237768" y="240480"/>
                  </a:lnTo>
                  <a:lnTo>
                    <a:pt x="234712" y="248785"/>
                  </a:lnTo>
                  <a:lnTo>
                    <a:pt x="230769" y="257179"/>
                  </a:lnTo>
                  <a:lnTo>
                    <a:pt x="228141" y="265632"/>
                  </a:lnTo>
                  <a:lnTo>
                    <a:pt x="226389" y="274125"/>
                  </a:lnTo>
                  <a:lnTo>
                    <a:pt x="225220" y="282645"/>
                  </a:lnTo>
                  <a:lnTo>
                    <a:pt x="223490" y="292134"/>
                  </a:lnTo>
                  <a:lnTo>
                    <a:pt x="221383" y="302271"/>
                  </a:lnTo>
                  <a:lnTo>
                    <a:pt x="219027" y="312839"/>
                  </a:lnTo>
                  <a:lnTo>
                    <a:pt x="216503" y="321789"/>
                  </a:lnTo>
                  <a:lnTo>
                    <a:pt x="213868" y="329661"/>
                  </a:lnTo>
                  <a:lnTo>
                    <a:pt x="211158" y="336813"/>
                  </a:lnTo>
                  <a:lnTo>
                    <a:pt x="205608" y="352381"/>
                  </a:lnTo>
                  <a:lnTo>
                    <a:pt x="194284" y="385659"/>
                  </a:lnTo>
                  <a:lnTo>
                    <a:pt x="188584" y="400125"/>
                  </a:lnTo>
                  <a:lnTo>
                    <a:pt x="182875" y="412905"/>
                  </a:lnTo>
                  <a:lnTo>
                    <a:pt x="177164" y="424934"/>
                  </a:lnTo>
                  <a:lnTo>
                    <a:pt x="173990" y="434091"/>
                  </a:lnTo>
                  <a:lnTo>
                    <a:pt x="173143" y="437866"/>
                  </a:lnTo>
                  <a:lnTo>
                    <a:pt x="169663" y="444601"/>
                  </a:lnTo>
                  <a:lnTo>
                    <a:pt x="162348" y="453747"/>
                  </a:lnTo>
                  <a:lnTo>
                    <a:pt x="155894" y="460821"/>
                  </a:lnTo>
                  <a:lnTo>
                    <a:pt x="155364" y="462353"/>
                  </a:lnTo>
                  <a:lnTo>
                    <a:pt x="154305" y="47113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67"/>
            <p:cNvSpPr/>
            <p:nvPr/>
          </p:nvSpPr>
          <p:spPr>
            <a:xfrm>
              <a:off x="8592502" y="3266122"/>
              <a:ext cx="15954" cy="231458"/>
            </a:xfrm>
            <a:custGeom>
              <a:avLst/>
              <a:gdLst/>
              <a:ahLst/>
              <a:cxnLst/>
              <a:rect l="0" t="0" r="0" b="0"/>
              <a:pathLst>
                <a:path w="15954" h="231458">
                  <a:moveTo>
                    <a:pt x="0" y="0"/>
                  </a:moveTo>
                  <a:lnTo>
                    <a:pt x="0" y="4551"/>
                  </a:lnTo>
                  <a:lnTo>
                    <a:pt x="952" y="5892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5891" y="8731"/>
                  </a:lnTo>
                  <a:lnTo>
                    <a:pt x="6785" y="10583"/>
                  </a:lnTo>
                  <a:lnTo>
                    <a:pt x="7382" y="12770"/>
                  </a:lnTo>
                  <a:lnTo>
                    <a:pt x="7778" y="15181"/>
                  </a:lnTo>
                  <a:lnTo>
                    <a:pt x="8220" y="20400"/>
                  </a:lnTo>
                  <a:lnTo>
                    <a:pt x="8416" y="28434"/>
                  </a:lnTo>
                  <a:lnTo>
                    <a:pt x="8572" y="104577"/>
                  </a:lnTo>
                  <a:lnTo>
                    <a:pt x="9525" y="111628"/>
                  </a:lnTo>
                  <a:lnTo>
                    <a:pt x="11113" y="118234"/>
                  </a:lnTo>
                  <a:lnTo>
                    <a:pt x="13123" y="124543"/>
                  </a:lnTo>
                  <a:lnTo>
                    <a:pt x="14464" y="130653"/>
                  </a:lnTo>
                  <a:lnTo>
                    <a:pt x="15357" y="136632"/>
                  </a:lnTo>
                  <a:lnTo>
                    <a:pt x="15953" y="142523"/>
                  </a:lnTo>
                  <a:lnTo>
                    <a:pt x="15398" y="148356"/>
                  </a:lnTo>
                  <a:lnTo>
                    <a:pt x="14076" y="154149"/>
                  </a:lnTo>
                  <a:lnTo>
                    <a:pt x="12241" y="159916"/>
                  </a:lnTo>
                  <a:lnTo>
                    <a:pt x="11018" y="165666"/>
                  </a:lnTo>
                  <a:lnTo>
                    <a:pt x="10203" y="171404"/>
                  </a:lnTo>
                  <a:lnTo>
                    <a:pt x="9660" y="177134"/>
                  </a:lnTo>
                  <a:lnTo>
                    <a:pt x="9298" y="181907"/>
                  </a:lnTo>
                  <a:lnTo>
                    <a:pt x="9056" y="186042"/>
                  </a:lnTo>
                  <a:lnTo>
                    <a:pt x="8895" y="189750"/>
                  </a:lnTo>
                  <a:lnTo>
                    <a:pt x="8716" y="198951"/>
                  </a:lnTo>
                  <a:lnTo>
                    <a:pt x="8573" y="23145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68"/>
            <p:cNvSpPr/>
            <p:nvPr/>
          </p:nvSpPr>
          <p:spPr>
            <a:xfrm>
              <a:off x="8506777" y="3394710"/>
              <a:ext cx="197168" cy="17145"/>
            </a:xfrm>
            <a:custGeom>
              <a:avLst/>
              <a:gdLst/>
              <a:ahLst/>
              <a:cxnLst/>
              <a:rect l="0" t="0" r="0" b="0"/>
              <a:pathLst>
                <a:path w="197168" h="17145">
                  <a:moveTo>
                    <a:pt x="0" y="17144"/>
                  </a:moveTo>
                  <a:lnTo>
                    <a:pt x="0" y="9764"/>
                  </a:lnTo>
                  <a:lnTo>
                    <a:pt x="952" y="9367"/>
                  </a:lnTo>
                  <a:lnTo>
                    <a:pt x="4551" y="8925"/>
                  </a:lnTo>
                  <a:lnTo>
                    <a:pt x="7797" y="7855"/>
                  </a:lnTo>
                  <a:lnTo>
                    <a:pt x="11866" y="6189"/>
                  </a:lnTo>
                  <a:lnTo>
                    <a:pt x="16483" y="4126"/>
                  </a:lnTo>
                  <a:lnTo>
                    <a:pt x="21466" y="2750"/>
                  </a:lnTo>
                  <a:lnTo>
                    <a:pt x="26693" y="1833"/>
                  </a:lnTo>
                  <a:lnTo>
                    <a:pt x="32083" y="1222"/>
                  </a:lnTo>
                  <a:lnTo>
                    <a:pt x="37581" y="815"/>
                  </a:lnTo>
                  <a:lnTo>
                    <a:pt x="43151" y="543"/>
                  </a:lnTo>
                  <a:lnTo>
                    <a:pt x="54422" y="241"/>
                  </a:lnTo>
                  <a:lnTo>
                    <a:pt x="149307" y="0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69"/>
            <p:cNvSpPr/>
            <p:nvPr/>
          </p:nvSpPr>
          <p:spPr>
            <a:xfrm>
              <a:off x="8781097" y="3240405"/>
              <a:ext cx="51436" cy="240031"/>
            </a:xfrm>
            <a:custGeom>
              <a:avLst/>
              <a:gdLst/>
              <a:ahLst/>
              <a:cxnLst/>
              <a:rect l="0" t="0" r="0" b="0"/>
              <a:pathLst>
                <a:path w="51436" h="240031">
                  <a:moveTo>
                    <a:pt x="0" y="0"/>
                  </a:moveTo>
                  <a:lnTo>
                    <a:pt x="4551" y="0"/>
                  </a:lnTo>
                  <a:lnTo>
                    <a:pt x="5892" y="952"/>
                  </a:lnTo>
                  <a:lnTo>
                    <a:pt x="6785" y="2540"/>
                  </a:lnTo>
                  <a:lnTo>
                    <a:pt x="7382" y="4551"/>
                  </a:lnTo>
                  <a:lnTo>
                    <a:pt x="8730" y="5891"/>
                  </a:lnTo>
                  <a:lnTo>
                    <a:pt x="10583" y="6785"/>
                  </a:lnTo>
                  <a:lnTo>
                    <a:pt x="12771" y="7380"/>
                  </a:lnTo>
                  <a:lnTo>
                    <a:pt x="14228" y="8730"/>
                  </a:lnTo>
                  <a:lnTo>
                    <a:pt x="15200" y="10582"/>
                  </a:lnTo>
                  <a:lnTo>
                    <a:pt x="15849" y="12770"/>
                  </a:lnTo>
                  <a:lnTo>
                    <a:pt x="17234" y="15181"/>
                  </a:lnTo>
                  <a:lnTo>
                    <a:pt x="19110" y="17740"/>
                  </a:lnTo>
                  <a:lnTo>
                    <a:pt x="21312" y="20399"/>
                  </a:lnTo>
                  <a:lnTo>
                    <a:pt x="22780" y="24077"/>
                  </a:lnTo>
                  <a:lnTo>
                    <a:pt x="23760" y="28434"/>
                  </a:lnTo>
                  <a:lnTo>
                    <a:pt x="24412" y="33243"/>
                  </a:lnTo>
                  <a:lnTo>
                    <a:pt x="24847" y="38354"/>
                  </a:lnTo>
                  <a:lnTo>
                    <a:pt x="25138" y="43667"/>
                  </a:lnTo>
                  <a:lnTo>
                    <a:pt x="25460" y="54650"/>
                  </a:lnTo>
                  <a:lnTo>
                    <a:pt x="25602" y="65881"/>
                  </a:lnTo>
                  <a:lnTo>
                    <a:pt x="26594" y="71543"/>
                  </a:lnTo>
                  <a:lnTo>
                    <a:pt x="28207" y="77223"/>
                  </a:lnTo>
                  <a:lnTo>
                    <a:pt x="30235" y="82915"/>
                  </a:lnTo>
                  <a:lnTo>
                    <a:pt x="31586" y="88613"/>
                  </a:lnTo>
                  <a:lnTo>
                    <a:pt x="32488" y="94318"/>
                  </a:lnTo>
                  <a:lnTo>
                    <a:pt x="33089" y="100026"/>
                  </a:lnTo>
                  <a:lnTo>
                    <a:pt x="33488" y="105736"/>
                  </a:lnTo>
                  <a:lnTo>
                    <a:pt x="33757" y="111448"/>
                  </a:lnTo>
                  <a:lnTo>
                    <a:pt x="34053" y="122875"/>
                  </a:lnTo>
                  <a:lnTo>
                    <a:pt x="34185" y="134303"/>
                  </a:lnTo>
                  <a:lnTo>
                    <a:pt x="35172" y="140018"/>
                  </a:lnTo>
                  <a:lnTo>
                    <a:pt x="36784" y="145733"/>
                  </a:lnTo>
                  <a:lnTo>
                    <a:pt x="38810" y="151448"/>
                  </a:lnTo>
                  <a:lnTo>
                    <a:pt x="40161" y="157162"/>
                  </a:lnTo>
                  <a:lnTo>
                    <a:pt x="41062" y="162877"/>
                  </a:lnTo>
                  <a:lnTo>
                    <a:pt x="41661" y="168592"/>
                  </a:lnTo>
                  <a:lnTo>
                    <a:pt x="42062" y="173355"/>
                  </a:lnTo>
                  <a:lnTo>
                    <a:pt x="42329" y="177482"/>
                  </a:lnTo>
                  <a:lnTo>
                    <a:pt x="42507" y="181186"/>
                  </a:lnTo>
                  <a:lnTo>
                    <a:pt x="42704" y="190382"/>
                  </a:lnTo>
                  <a:lnTo>
                    <a:pt x="42853" y="216773"/>
                  </a:lnTo>
                  <a:lnTo>
                    <a:pt x="43809" y="219762"/>
                  </a:lnTo>
                  <a:lnTo>
                    <a:pt x="45398" y="222708"/>
                  </a:lnTo>
                  <a:lnTo>
                    <a:pt x="47410" y="225624"/>
                  </a:lnTo>
                  <a:lnTo>
                    <a:pt x="48752" y="228521"/>
                  </a:lnTo>
                  <a:lnTo>
                    <a:pt x="49646" y="231405"/>
                  </a:lnTo>
                  <a:lnTo>
                    <a:pt x="51435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70"/>
            <p:cNvSpPr/>
            <p:nvPr/>
          </p:nvSpPr>
          <p:spPr>
            <a:xfrm>
              <a:off x="8910908" y="3197542"/>
              <a:ext cx="144116" cy="248452"/>
            </a:xfrm>
            <a:custGeom>
              <a:avLst/>
              <a:gdLst/>
              <a:ahLst/>
              <a:cxnLst/>
              <a:rect l="0" t="0" r="0" b="0"/>
              <a:pathLst>
                <a:path w="144116" h="248452">
                  <a:moveTo>
                    <a:pt x="15922" y="0"/>
                  </a:moveTo>
                  <a:lnTo>
                    <a:pt x="15922" y="28619"/>
                  </a:lnTo>
                  <a:lnTo>
                    <a:pt x="14969" y="32415"/>
                  </a:lnTo>
                  <a:lnTo>
                    <a:pt x="13382" y="36850"/>
                  </a:lnTo>
                  <a:lnTo>
                    <a:pt x="11371" y="41712"/>
                  </a:lnTo>
                  <a:lnTo>
                    <a:pt x="10030" y="46858"/>
                  </a:lnTo>
                  <a:lnTo>
                    <a:pt x="9136" y="52193"/>
                  </a:lnTo>
                  <a:lnTo>
                    <a:pt x="8541" y="57656"/>
                  </a:lnTo>
                  <a:lnTo>
                    <a:pt x="8143" y="63202"/>
                  </a:lnTo>
                  <a:lnTo>
                    <a:pt x="7879" y="68805"/>
                  </a:lnTo>
                  <a:lnTo>
                    <a:pt x="7703" y="74445"/>
                  </a:lnTo>
                  <a:lnTo>
                    <a:pt x="6632" y="81062"/>
                  </a:lnTo>
                  <a:lnTo>
                    <a:pt x="4967" y="88332"/>
                  </a:lnTo>
                  <a:lnTo>
                    <a:pt x="2902" y="96035"/>
                  </a:lnTo>
                  <a:lnTo>
                    <a:pt x="1527" y="103076"/>
                  </a:lnTo>
                  <a:lnTo>
                    <a:pt x="611" y="109675"/>
                  </a:lnTo>
                  <a:lnTo>
                    <a:pt x="0" y="115979"/>
                  </a:lnTo>
                  <a:lnTo>
                    <a:pt x="544" y="122087"/>
                  </a:lnTo>
                  <a:lnTo>
                    <a:pt x="1861" y="128064"/>
                  </a:lnTo>
                  <a:lnTo>
                    <a:pt x="3690" y="133953"/>
                  </a:lnTo>
                  <a:lnTo>
                    <a:pt x="4910" y="139785"/>
                  </a:lnTo>
                  <a:lnTo>
                    <a:pt x="5723" y="145577"/>
                  </a:lnTo>
                  <a:lnTo>
                    <a:pt x="6265" y="151344"/>
                  </a:lnTo>
                  <a:lnTo>
                    <a:pt x="7579" y="157093"/>
                  </a:lnTo>
                  <a:lnTo>
                    <a:pt x="9407" y="162832"/>
                  </a:lnTo>
                  <a:lnTo>
                    <a:pt x="11579" y="168562"/>
                  </a:lnTo>
                  <a:lnTo>
                    <a:pt x="13979" y="174287"/>
                  </a:lnTo>
                  <a:lnTo>
                    <a:pt x="16532" y="180009"/>
                  </a:lnTo>
                  <a:lnTo>
                    <a:pt x="19185" y="185729"/>
                  </a:lnTo>
                  <a:lnTo>
                    <a:pt x="21908" y="190494"/>
                  </a:lnTo>
                  <a:lnTo>
                    <a:pt x="24675" y="194624"/>
                  </a:lnTo>
                  <a:lnTo>
                    <a:pt x="27472" y="198329"/>
                  </a:lnTo>
                  <a:lnTo>
                    <a:pt x="30289" y="202704"/>
                  </a:lnTo>
                  <a:lnTo>
                    <a:pt x="33120" y="207526"/>
                  </a:lnTo>
                  <a:lnTo>
                    <a:pt x="35960" y="212646"/>
                  </a:lnTo>
                  <a:lnTo>
                    <a:pt x="39758" y="217011"/>
                  </a:lnTo>
                  <a:lnTo>
                    <a:pt x="44195" y="220874"/>
                  </a:lnTo>
                  <a:lnTo>
                    <a:pt x="49059" y="224402"/>
                  </a:lnTo>
                  <a:lnTo>
                    <a:pt x="53253" y="227706"/>
                  </a:lnTo>
                  <a:lnTo>
                    <a:pt x="57002" y="230862"/>
                  </a:lnTo>
                  <a:lnTo>
                    <a:pt x="60453" y="233918"/>
                  </a:lnTo>
                  <a:lnTo>
                    <a:pt x="66829" y="239853"/>
                  </a:lnTo>
                  <a:lnTo>
                    <a:pt x="69862" y="242770"/>
                  </a:lnTo>
                  <a:lnTo>
                    <a:pt x="72837" y="244714"/>
                  </a:lnTo>
                  <a:lnTo>
                    <a:pt x="75773" y="246010"/>
                  </a:lnTo>
                  <a:lnTo>
                    <a:pt x="78682" y="246874"/>
                  </a:lnTo>
                  <a:lnTo>
                    <a:pt x="81574" y="247450"/>
                  </a:lnTo>
                  <a:lnTo>
                    <a:pt x="84456" y="247834"/>
                  </a:lnTo>
                  <a:lnTo>
                    <a:pt x="87328" y="248091"/>
                  </a:lnTo>
                  <a:lnTo>
                    <a:pt x="91148" y="248261"/>
                  </a:lnTo>
                  <a:lnTo>
                    <a:pt x="100473" y="248451"/>
                  </a:lnTo>
                  <a:lnTo>
                    <a:pt x="104675" y="247549"/>
                  </a:lnTo>
                  <a:lnTo>
                    <a:pt x="108428" y="245995"/>
                  </a:lnTo>
                  <a:lnTo>
                    <a:pt x="111882" y="244007"/>
                  </a:lnTo>
                  <a:lnTo>
                    <a:pt x="114185" y="241729"/>
                  </a:lnTo>
                  <a:lnTo>
                    <a:pt x="115721" y="239257"/>
                  </a:lnTo>
                  <a:lnTo>
                    <a:pt x="116744" y="236658"/>
                  </a:lnTo>
                  <a:lnTo>
                    <a:pt x="120422" y="231229"/>
                  </a:lnTo>
                  <a:lnTo>
                    <a:pt x="122737" y="228448"/>
                  </a:lnTo>
                  <a:lnTo>
                    <a:pt x="125231" y="225641"/>
                  </a:lnTo>
                  <a:lnTo>
                    <a:pt x="130543" y="219983"/>
                  </a:lnTo>
                  <a:lnTo>
                    <a:pt x="132341" y="216188"/>
                  </a:lnTo>
                  <a:lnTo>
                    <a:pt x="133540" y="211753"/>
                  </a:lnTo>
                  <a:lnTo>
                    <a:pt x="134339" y="206891"/>
                  </a:lnTo>
                  <a:lnTo>
                    <a:pt x="135824" y="202697"/>
                  </a:lnTo>
                  <a:lnTo>
                    <a:pt x="140013" y="195498"/>
                  </a:lnTo>
                  <a:lnTo>
                    <a:pt x="141512" y="191292"/>
                  </a:lnTo>
                  <a:lnTo>
                    <a:pt x="142512" y="186583"/>
                  </a:lnTo>
                  <a:lnTo>
                    <a:pt x="143177" y="181538"/>
                  </a:lnTo>
                  <a:lnTo>
                    <a:pt x="143621" y="177223"/>
                  </a:lnTo>
                  <a:lnTo>
                    <a:pt x="144115" y="169888"/>
                  </a:lnTo>
                  <a:lnTo>
                    <a:pt x="143294" y="166599"/>
                  </a:lnTo>
                  <a:lnTo>
                    <a:pt x="139842" y="160404"/>
                  </a:lnTo>
                  <a:lnTo>
                    <a:pt x="137588" y="158371"/>
                  </a:lnTo>
                  <a:lnTo>
                    <a:pt x="135132" y="157016"/>
                  </a:lnTo>
                  <a:lnTo>
                    <a:pt x="132543" y="156112"/>
                  </a:lnTo>
                  <a:lnTo>
                    <a:pt x="129864" y="154557"/>
                  </a:lnTo>
                  <a:lnTo>
                    <a:pt x="127125" y="152568"/>
                  </a:lnTo>
                  <a:lnTo>
                    <a:pt x="120438" y="147083"/>
                  </a:lnTo>
                  <a:lnTo>
                    <a:pt x="116983" y="146333"/>
                  </a:lnTo>
                  <a:lnTo>
                    <a:pt x="114728" y="146133"/>
                  </a:lnTo>
                  <a:lnTo>
                    <a:pt x="112273" y="146952"/>
                  </a:lnTo>
                  <a:lnTo>
                    <a:pt x="109684" y="148451"/>
                  </a:lnTo>
                  <a:lnTo>
                    <a:pt x="107005" y="150402"/>
                  </a:lnTo>
                  <a:lnTo>
                    <a:pt x="104266" y="152656"/>
                  </a:lnTo>
                  <a:lnTo>
                    <a:pt x="101487" y="155111"/>
                  </a:lnTo>
                  <a:lnTo>
                    <a:pt x="98683" y="157700"/>
                  </a:lnTo>
                  <a:lnTo>
                    <a:pt x="85635" y="170445"/>
                  </a:lnTo>
                  <a:lnTo>
                    <a:pt x="81447" y="175542"/>
                  </a:lnTo>
                  <a:lnTo>
                    <a:pt x="77703" y="180846"/>
                  </a:lnTo>
                  <a:lnTo>
                    <a:pt x="74254" y="186287"/>
                  </a:lnTo>
                  <a:lnTo>
                    <a:pt x="70050" y="190866"/>
                  </a:lnTo>
                  <a:lnTo>
                    <a:pt x="65342" y="194872"/>
                  </a:lnTo>
                  <a:lnTo>
                    <a:pt x="60298" y="198494"/>
                  </a:lnTo>
                  <a:lnTo>
                    <a:pt x="55984" y="202815"/>
                  </a:lnTo>
                  <a:lnTo>
                    <a:pt x="52154" y="207600"/>
                  </a:lnTo>
                  <a:lnTo>
                    <a:pt x="48649" y="212695"/>
                  </a:lnTo>
                  <a:lnTo>
                    <a:pt x="45360" y="217044"/>
                  </a:lnTo>
                  <a:lnTo>
                    <a:pt x="42215" y="220896"/>
                  </a:lnTo>
                  <a:lnTo>
                    <a:pt x="39165" y="224416"/>
                  </a:lnTo>
                  <a:lnTo>
                    <a:pt x="35777" y="230868"/>
                  </a:lnTo>
                  <a:lnTo>
                    <a:pt x="33067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71"/>
            <p:cNvSpPr/>
            <p:nvPr/>
          </p:nvSpPr>
          <p:spPr>
            <a:xfrm>
              <a:off x="6716316" y="3857625"/>
              <a:ext cx="213122" cy="197168"/>
            </a:xfrm>
            <a:custGeom>
              <a:avLst/>
              <a:gdLst/>
              <a:ahLst/>
              <a:cxnLst/>
              <a:rect l="0" t="0" r="0" b="0"/>
              <a:pathLst>
                <a:path w="213122" h="197168">
                  <a:moveTo>
                    <a:pt x="7381" y="0"/>
                  </a:moveTo>
                  <a:lnTo>
                    <a:pt x="2831" y="0"/>
                  </a:lnTo>
                  <a:lnTo>
                    <a:pt x="1490" y="952"/>
                  </a:lnTo>
                  <a:lnTo>
                    <a:pt x="596" y="2540"/>
                  </a:lnTo>
                  <a:lnTo>
                    <a:pt x="0" y="4550"/>
                  </a:lnTo>
                  <a:lnTo>
                    <a:pt x="556" y="5891"/>
                  </a:lnTo>
                  <a:lnTo>
                    <a:pt x="1878" y="6785"/>
                  </a:lnTo>
                  <a:lnTo>
                    <a:pt x="7058" y="8468"/>
                  </a:lnTo>
                  <a:lnTo>
                    <a:pt x="16387" y="13092"/>
                  </a:lnTo>
                  <a:lnTo>
                    <a:pt x="20053" y="15395"/>
                  </a:lnTo>
                  <a:lnTo>
                    <a:pt x="26666" y="20494"/>
                  </a:lnTo>
                  <a:lnTo>
                    <a:pt x="32779" y="25936"/>
                  </a:lnTo>
                  <a:lnTo>
                    <a:pt x="35743" y="28720"/>
                  </a:lnTo>
                  <a:lnTo>
                    <a:pt x="39624" y="31529"/>
                  </a:lnTo>
                  <a:lnTo>
                    <a:pt x="44117" y="34354"/>
                  </a:lnTo>
                  <a:lnTo>
                    <a:pt x="49016" y="37190"/>
                  </a:lnTo>
                  <a:lnTo>
                    <a:pt x="54188" y="40986"/>
                  </a:lnTo>
                  <a:lnTo>
                    <a:pt x="59540" y="45422"/>
                  </a:lnTo>
                  <a:lnTo>
                    <a:pt x="65014" y="50284"/>
                  </a:lnTo>
                  <a:lnTo>
                    <a:pt x="69616" y="55430"/>
                  </a:lnTo>
                  <a:lnTo>
                    <a:pt x="73636" y="60766"/>
                  </a:lnTo>
                  <a:lnTo>
                    <a:pt x="77268" y="66228"/>
                  </a:lnTo>
                  <a:lnTo>
                    <a:pt x="81595" y="71774"/>
                  </a:lnTo>
                  <a:lnTo>
                    <a:pt x="86385" y="77377"/>
                  </a:lnTo>
                  <a:lnTo>
                    <a:pt x="91483" y="83017"/>
                  </a:lnTo>
                  <a:lnTo>
                    <a:pt x="97739" y="88682"/>
                  </a:lnTo>
                  <a:lnTo>
                    <a:pt x="104767" y="94364"/>
                  </a:lnTo>
                  <a:lnTo>
                    <a:pt x="112310" y="100057"/>
                  </a:lnTo>
                  <a:lnTo>
                    <a:pt x="118291" y="105757"/>
                  </a:lnTo>
                  <a:lnTo>
                    <a:pt x="123231" y="111462"/>
                  </a:lnTo>
                  <a:lnTo>
                    <a:pt x="127477" y="117170"/>
                  </a:lnTo>
                  <a:lnTo>
                    <a:pt x="132212" y="122881"/>
                  </a:lnTo>
                  <a:lnTo>
                    <a:pt x="137274" y="128593"/>
                  </a:lnTo>
                  <a:lnTo>
                    <a:pt x="147979" y="140020"/>
                  </a:lnTo>
                  <a:lnTo>
                    <a:pt x="171499" y="164042"/>
                  </a:lnTo>
                  <a:lnTo>
                    <a:pt x="175848" y="167463"/>
                  </a:lnTo>
                  <a:lnTo>
                    <a:pt x="180652" y="170697"/>
                  </a:lnTo>
                  <a:lnTo>
                    <a:pt x="185760" y="173806"/>
                  </a:lnTo>
                  <a:lnTo>
                    <a:pt x="191070" y="177783"/>
                  </a:lnTo>
                  <a:lnTo>
                    <a:pt x="196516" y="182339"/>
                  </a:lnTo>
                  <a:lnTo>
                    <a:pt x="213121" y="19716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72"/>
            <p:cNvSpPr/>
            <p:nvPr/>
          </p:nvSpPr>
          <p:spPr>
            <a:xfrm>
              <a:off x="6715125" y="3797617"/>
              <a:ext cx="188595" cy="240031"/>
            </a:xfrm>
            <a:custGeom>
              <a:avLst/>
              <a:gdLst/>
              <a:ahLst/>
              <a:cxnLst/>
              <a:rect l="0" t="0" r="0" b="0"/>
              <a:pathLst>
                <a:path w="188595" h="240031">
                  <a:moveTo>
                    <a:pt x="188594" y="0"/>
                  </a:moveTo>
                  <a:lnTo>
                    <a:pt x="184043" y="0"/>
                  </a:lnTo>
                  <a:lnTo>
                    <a:pt x="181750" y="953"/>
                  </a:lnTo>
                  <a:lnTo>
                    <a:pt x="176663" y="4551"/>
                  </a:lnTo>
                  <a:lnTo>
                    <a:pt x="174925" y="6844"/>
                  </a:lnTo>
                  <a:lnTo>
                    <a:pt x="173767" y="9325"/>
                  </a:lnTo>
                  <a:lnTo>
                    <a:pt x="172994" y="11932"/>
                  </a:lnTo>
                  <a:lnTo>
                    <a:pt x="170574" y="15575"/>
                  </a:lnTo>
                  <a:lnTo>
                    <a:pt x="167056" y="19908"/>
                  </a:lnTo>
                  <a:lnTo>
                    <a:pt x="162806" y="24702"/>
                  </a:lnTo>
                  <a:lnTo>
                    <a:pt x="158067" y="30756"/>
                  </a:lnTo>
                  <a:lnTo>
                    <a:pt x="153003" y="37649"/>
                  </a:lnTo>
                  <a:lnTo>
                    <a:pt x="142296" y="52928"/>
                  </a:lnTo>
                  <a:lnTo>
                    <a:pt x="131188" y="69243"/>
                  </a:lnTo>
                  <a:lnTo>
                    <a:pt x="124606" y="77595"/>
                  </a:lnTo>
                  <a:lnTo>
                    <a:pt x="117361" y="86020"/>
                  </a:lnTo>
                  <a:lnTo>
                    <a:pt x="109673" y="94494"/>
                  </a:lnTo>
                  <a:lnTo>
                    <a:pt x="101689" y="103954"/>
                  </a:lnTo>
                  <a:lnTo>
                    <a:pt x="85201" y="124624"/>
                  </a:lnTo>
                  <a:lnTo>
                    <a:pt x="77755" y="134518"/>
                  </a:lnTo>
                  <a:lnTo>
                    <a:pt x="64403" y="153131"/>
                  </a:lnTo>
                  <a:lnTo>
                    <a:pt x="58175" y="161142"/>
                  </a:lnTo>
                  <a:lnTo>
                    <a:pt x="52118" y="168388"/>
                  </a:lnTo>
                  <a:lnTo>
                    <a:pt x="46176" y="175124"/>
                  </a:lnTo>
                  <a:lnTo>
                    <a:pt x="34492" y="187688"/>
                  </a:lnTo>
                  <a:lnTo>
                    <a:pt x="28710" y="193706"/>
                  </a:lnTo>
                  <a:lnTo>
                    <a:pt x="23902" y="199622"/>
                  </a:lnTo>
                  <a:lnTo>
                    <a:pt x="19745" y="205471"/>
                  </a:lnTo>
                  <a:lnTo>
                    <a:pt x="16021" y="211276"/>
                  </a:lnTo>
                  <a:lnTo>
                    <a:pt x="12585" y="216098"/>
                  </a:lnTo>
                  <a:lnTo>
                    <a:pt x="9342" y="220266"/>
                  </a:lnTo>
                  <a:lnTo>
                    <a:pt x="1845" y="229247"/>
                  </a:lnTo>
                  <a:lnTo>
                    <a:pt x="1230" y="230936"/>
                  </a:lnTo>
                  <a:lnTo>
                    <a:pt x="820" y="233015"/>
                  </a:lnTo>
                  <a:lnTo>
                    <a:pt x="0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73"/>
            <p:cNvSpPr/>
            <p:nvPr/>
          </p:nvSpPr>
          <p:spPr>
            <a:xfrm>
              <a:off x="6955155" y="3874770"/>
              <a:ext cx="188596" cy="8573"/>
            </a:xfrm>
            <a:custGeom>
              <a:avLst/>
              <a:gdLst/>
              <a:ahLst/>
              <a:cxnLst/>
              <a:rect l="0" t="0" r="0" b="0"/>
              <a:pathLst>
                <a:path w="188596" h="8573">
                  <a:moveTo>
                    <a:pt x="0" y="8572"/>
                  </a:moveTo>
                  <a:lnTo>
                    <a:pt x="78922" y="8572"/>
                  </a:lnTo>
                  <a:lnTo>
                    <a:pt x="85952" y="7620"/>
                  </a:lnTo>
                  <a:lnTo>
                    <a:pt x="92544" y="6032"/>
                  </a:lnTo>
                  <a:lnTo>
                    <a:pt x="98843" y="4021"/>
                  </a:lnTo>
                  <a:lnTo>
                    <a:pt x="105900" y="2680"/>
                  </a:lnTo>
                  <a:lnTo>
                    <a:pt x="113463" y="1787"/>
                  </a:lnTo>
                  <a:lnTo>
                    <a:pt x="121361" y="1191"/>
                  </a:lnTo>
                  <a:lnTo>
                    <a:pt x="128532" y="794"/>
                  </a:lnTo>
                  <a:lnTo>
                    <a:pt x="141580" y="353"/>
                  </a:lnTo>
                  <a:lnTo>
                    <a:pt x="168739" y="46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74"/>
            <p:cNvSpPr/>
            <p:nvPr/>
          </p:nvSpPr>
          <p:spPr>
            <a:xfrm>
              <a:off x="7032307" y="3934882"/>
              <a:ext cx="120016" cy="8469"/>
            </a:xfrm>
            <a:custGeom>
              <a:avLst/>
              <a:gdLst/>
              <a:ahLst/>
              <a:cxnLst/>
              <a:rect l="0" t="0" r="0" b="0"/>
              <a:pathLst>
                <a:path w="120016" h="8469">
                  <a:moveTo>
                    <a:pt x="0" y="8468"/>
                  </a:moveTo>
                  <a:lnTo>
                    <a:pt x="9101" y="8468"/>
                  </a:lnTo>
                  <a:lnTo>
                    <a:pt x="12735" y="7515"/>
                  </a:lnTo>
                  <a:lnTo>
                    <a:pt x="16110" y="5928"/>
                  </a:lnTo>
                  <a:lnTo>
                    <a:pt x="19312" y="3917"/>
                  </a:lnTo>
                  <a:lnTo>
                    <a:pt x="22400" y="2576"/>
                  </a:lnTo>
                  <a:lnTo>
                    <a:pt x="25411" y="1683"/>
                  </a:lnTo>
                  <a:lnTo>
                    <a:pt x="28370" y="1087"/>
                  </a:lnTo>
                  <a:lnTo>
                    <a:pt x="33202" y="690"/>
                  </a:lnTo>
                  <a:lnTo>
                    <a:pt x="39279" y="425"/>
                  </a:lnTo>
                  <a:lnTo>
                    <a:pt x="58946" y="52"/>
                  </a:lnTo>
                  <a:lnTo>
                    <a:pt x="65015" y="0"/>
                  </a:lnTo>
                  <a:lnTo>
                    <a:pt x="70966" y="918"/>
                  </a:lnTo>
                  <a:lnTo>
                    <a:pt x="76838" y="2482"/>
                  </a:lnTo>
                  <a:lnTo>
                    <a:pt x="82658" y="4477"/>
                  </a:lnTo>
                  <a:lnTo>
                    <a:pt x="88442" y="5807"/>
                  </a:lnTo>
                  <a:lnTo>
                    <a:pt x="94204" y="6694"/>
                  </a:lnTo>
                  <a:lnTo>
                    <a:pt x="99950" y="7285"/>
                  </a:lnTo>
                  <a:lnTo>
                    <a:pt x="104734" y="7679"/>
                  </a:lnTo>
                  <a:lnTo>
                    <a:pt x="108875" y="7942"/>
                  </a:lnTo>
                  <a:lnTo>
                    <a:pt x="120015" y="846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75"/>
            <p:cNvSpPr/>
            <p:nvPr/>
          </p:nvSpPr>
          <p:spPr>
            <a:xfrm>
              <a:off x="7332344" y="3883342"/>
              <a:ext cx="180024" cy="8574"/>
            </a:xfrm>
            <a:custGeom>
              <a:avLst/>
              <a:gdLst/>
              <a:ahLst/>
              <a:cxnLst/>
              <a:rect l="0" t="0" r="0" b="0"/>
              <a:pathLst>
                <a:path w="180024" h="8574">
                  <a:moveTo>
                    <a:pt x="0" y="8573"/>
                  </a:moveTo>
                  <a:lnTo>
                    <a:pt x="20152" y="8573"/>
                  </a:lnTo>
                  <a:lnTo>
                    <a:pt x="23913" y="7620"/>
                  </a:lnTo>
                  <a:lnTo>
                    <a:pt x="28324" y="6033"/>
                  </a:lnTo>
                  <a:lnTo>
                    <a:pt x="33171" y="4022"/>
                  </a:lnTo>
                  <a:lnTo>
                    <a:pt x="39259" y="2681"/>
                  </a:lnTo>
                  <a:lnTo>
                    <a:pt x="46176" y="1787"/>
                  </a:lnTo>
                  <a:lnTo>
                    <a:pt x="53644" y="1192"/>
                  </a:lnTo>
                  <a:lnTo>
                    <a:pt x="60528" y="794"/>
                  </a:lnTo>
                  <a:lnTo>
                    <a:pt x="73257" y="353"/>
                  </a:lnTo>
                  <a:lnTo>
                    <a:pt x="109518" y="47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76"/>
            <p:cNvSpPr/>
            <p:nvPr/>
          </p:nvSpPr>
          <p:spPr>
            <a:xfrm>
              <a:off x="7666672" y="3771900"/>
              <a:ext cx="42863" cy="222886"/>
            </a:xfrm>
            <a:custGeom>
              <a:avLst/>
              <a:gdLst/>
              <a:ahLst/>
              <a:cxnLst/>
              <a:rect l="0" t="0" r="0" b="0"/>
              <a:pathLst>
                <a:path w="42863" h="222886">
                  <a:moveTo>
                    <a:pt x="0" y="0"/>
                  </a:moveTo>
                  <a:lnTo>
                    <a:pt x="0" y="4550"/>
                  </a:lnTo>
                  <a:lnTo>
                    <a:pt x="953" y="6844"/>
                  </a:lnTo>
                  <a:lnTo>
                    <a:pt x="2540" y="9325"/>
                  </a:lnTo>
                  <a:lnTo>
                    <a:pt x="4551" y="11931"/>
                  </a:lnTo>
                  <a:lnTo>
                    <a:pt x="6844" y="14621"/>
                  </a:lnTo>
                  <a:lnTo>
                    <a:pt x="9326" y="17368"/>
                  </a:lnTo>
                  <a:lnTo>
                    <a:pt x="11932" y="20151"/>
                  </a:lnTo>
                  <a:lnTo>
                    <a:pt x="13670" y="23911"/>
                  </a:lnTo>
                  <a:lnTo>
                    <a:pt x="14828" y="28323"/>
                  </a:lnTo>
                  <a:lnTo>
                    <a:pt x="15600" y="33170"/>
                  </a:lnTo>
                  <a:lnTo>
                    <a:pt x="17068" y="39258"/>
                  </a:lnTo>
                  <a:lnTo>
                    <a:pt x="18999" y="46174"/>
                  </a:lnTo>
                  <a:lnTo>
                    <a:pt x="21239" y="53643"/>
                  </a:lnTo>
                  <a:lnTo>
                    <a:pt x="22732" y="60527"/>
                  </a:lnTo>
                  <a:lnTo>
                    <a:pt x="23727" y="67021"/>
                  </a:lnTo>
                  <a:lnTo>
                    <a:pt x="24391" y="73255"/>
                  </a:lnTo>
                  <a:lnTo>
                    <a:pt x="24832" y="80269"/>
                  </a:lnTo>
                  <a:lnTo>
                    <a:pt x="25128" y="87803"/>
                  </a:lnTo>
                  <a:lnTo>
                    <a:pt x="25456" y="103793"/>
                  </a:lnTo>
                  <a:lnTo>
                    <a:pt x="25717" y="194269"/>
                  </a:lnTo>
                  <a:lnTo>
                    <a:pt x="26670" y="199045"/>
                  </a:lnTo>
                  <a:lnTo>
                    <a:pt x="28257" y="203182"/>
                  </a:lnTo>
                  <a:lnTo>
                    <a:pt x="33098" y="212113"/>
                  </a:lnTo>
                  <a:lnTo>
                    <a:pt x="33761" y="215875"/>
                  </a:lnTo>
                  <a:lnTo>
                    <a:pt x="33937" y="218211"/>
                  </a:lnTo>
                  <a:lnTo>
                    <a:pt x="35007" y="219769"/>
                  </a:lnTo>
                  <a:lnTo>
                    <a:pt x="36674" y="220808"/>
                  </a:lnTo>
                  <a:lnTo>
                    <a:pt x="42862" y="2228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77"/>
            <p:cNvSpPr/>
            <p:nvPr/>
          </p:nvSpPr>
          <p:spPr>
            <a:xfrm>
              <a:off x="7820977" y="3754754"/>
              <a:ext cx="145690" cy="256775"/>
            </a:xfrm>
            <a:custGeom>
              <a:avLst/>
              <a:gdLst/>
              <a:ahLst/>
              <a:cxnLst/>
              <a:rect l="0" t="0" r="0" b="0"/>
              <a:pathLst>
                <a:path w="145690" h="256775">
                  <a:moveTo>
                    <a:pt x="8573" y="0"/>
                  </a:moveTo>
                  <a:lnTo>
                    <a:pt x="1192" y="0"/>
                  </a:lnTo>
                  <a:lnTo>
                    <a:pt x="795" y="953"/>
                  </a:lnTo>
                  <a:lnTo>
                    <a:pt x="236" y="6845"/>
                  </a:lnTo>
                  <a:lnTo>
                    <a:pt x="70" y="14622"/>
                  </a:lnTo>
                  <a:lnTo>
                    <a:pt x="0" y="164106"/>
                  </a:lnTo>
                  <a:lnTo>
                    <a:pt x="953" y="171316"/>
                  </a:lnTo>
                  <a:lnTo>
                    <a:pt x="2540" y="178029"/>
                  </a:lnTo>
                  <a:lnTo>
                    <a:pt x="4551" y="184409"/>
                  </a:lnTo>
                  <a:lnTo>
                    <a:pt x="6845" y="190567"/>
                  </a:lnTo>
                  <a:lnTo>
                    <a:pt x="9325" y="196577"/>
                  </a:lnTo>
                  <a:lnTo>
                    <a:pt x="11932" y="202489"/>
                  </a:lnTo>
                  <a:lnTo>
                    <a:pt x="17368" y="214138"/>
                  </a:lnTo>
                  <a:lnTo>
                    <a:pt x="20152" y="219911"/>
                  </a:lnTo>
                  <a:lnTo>
                    <a:pt x="23912" y="224713"/>
                  </a:lnTo>
                  <a:lnTo>
                    <a:pt x="28324" y="228866"/>
                  </a:lnTo>
                  <a:lnTo>
                    <a:pt x="33170" y="232588"/>
                  </a:lnTo>
                  <a:lnTo>
                    <a:pt x="37354" y="236021"/>
                  </a:lnTo>
                  <a:lnTo>
                    <a:pt x="41095" y="239263"/>
                  </a:lnTo>
                  <a:lnTo>
                    <a:pt x="44542" y="242376"/>
                  </a:lnTo>
                  <a:lnTo>
                    <a:pt x="48744" y="244452"/>
                  </a:lnTo>
                  <a:lnTo>
                    <a:pt x="53451" y="245836"/>
                  </a:lnTo>
                  <a:lnTo>
                    <a:pt x="58494" y="246758"/>
                  </a:lnTo>
                  <a:lnTo>
                    <a:pt x="62809" y="248326"/>
                  </a:lnTo>
                  <a:lnTo>
                    <a:pt x="66638" y="250323"/>
                  </a:lnTo>
                  <a:lnTo>
                    <a:pt x="70142" y="252607"/>
                  </a:lnTo>
                  <a:lnTo>
                    <a:pt x="74385" y="254130"/>
                  </a:lnTo>
                  <a:lnTo>
                    <a:pt x="79117" y="255145"/>
                  </a:lnTo>
                  <a:lnTo>
                    <a:pt x="84177" y="255822"/>
                  </a:lnTo>
                  <a:lnTo>
                    <a:pt x="88503" y="256273"/>
                  </a:lnTo>
                  <a:lnTo>
                    <a:pt x="92339" y="256574"/>
                  </a:lnTo>
                  <a:lnTo>
                    <a:pt x="95849" y="256774"/>
                  </a:lnTo>
                  <a:lnTo>
                    <a:pt x="99143" y="255956"/>
                  </a:lnTo>
                  <a:lnTo>
                    <a:pt x="102290" y="254457"/>
                  </a:lnTo>
                  <a:lnTo>
                    <a:pt x="105341" y="252506"/>
                  </a:lnTo>
                  <a:lnTo>
                    <a:pt x="108327" y="250253"/>
                  </a:lnTo>
                  <a:lnTo>
                    <a:pt x="111271" y="247798"/>
                  </a:lnTo>
                  <a:lnTo>
                    <a:pt x="114185" y="245209"/>
                  </a:lnTo>
                  <a:lnTo>
                    <a:pt x="119963" y="239792"/>
                  </a:lnTo>
                  <a:lnTo>
                    <a:pt x="131435" y="228554"/>
                  </a:lnTo>
                  <a:lnTo>
                    <a:pt x="134296" y="224759"/>
                  </a:lnTo>
                  <a:lnTo>
                    <a:pt x="137156" y="220325"/>
                  </a:lnTo>
                  <a:lnTo>
                    <a:pt x="140015" y="215463"/>
                  </a:lnTo>
                  <a:lnTo>
                    <a:pt x="141920" y="210317"/>
                  </a:lnTo>
                  <a:lnTo>
                    <a:pt x="143191" y="204982"/>
                  </a:lnTo>
                  <a:lnTo>
                    <a:pt x="144039" y="199520"/>
                  </a:lnTo>
                  <a:lnTo>
                    <a:pt x="144604" y="194926"/>
                  </a:lnTo>
                  <a:lnTo>
                    <a:pt x="145232" y="187282"/>
                  </a:lnTo>
                  <a:lnTo>
                    <a:pt x="145397" y="182957"/>
                  </a:lnTo>
                  <a:lnTo>
                    <a:pt x="145633" y="168722"/>
                  </a:lnTo>
                  <a:lnTo>
                    <a:pt x="145689" y="161348"/>
                  </a:lnTo>
                  <a:lnTo>
                    <a:pt x="144751" y="158048"/>
                  </a:lnTo>
                  <a:lnTo>
                    <a:pt x="141169" y="151841"/>
                  </a:lnTo>
                  <a:lnTo>
                    <a:pt x="138880" y="148853"/>
                  </a:lnTo>
                  <a:lnTo>
                    <a:pt x="136401" y="145908"/>
                  </a:lnTo>
                  <a:lnTo>
                    <a:pt x="133797" y="142992"/>
                  </a:lnTo>
                  <a:lnTo>
                    <a:pt x="128363" y="137212"/>
                  </a:lnTo>
                  <a:lnTo>
                    <a:pt x="125581" y="134338"/>
                  </a:lnTo>
                  <a:lnTo>
                    <a:pt x="122773" y="132421"/>
                  </a:lnTo>
                  <a:lnTo>
                    <a:pt x="119949" y="131144"/>
                  </a:lnTo>
                  <a:lnTo>
                    <a:pt x="117113" y="130292"/>
                  </a:lnTo>
                  <a:lnTo>
                    <a:pt x="113318" y="129724"/>
                  </a:lnTo>
                  <a:lnTo>
                    <a:pt x="108883" y="129345"/>
                  </a:lnTo>
                  <a:lnTo>
                    <a:pt x="99827" y="128924"/>
                  </a:lnTo>
                  <a:lnTo>
                    <a:pt x="92627" y="128738"/>
                  </a:lnTo>
                  <a:lnTo>
                    <a:pt x="89374" y="129640"/>
                  </a:lnTo>
                  <a:lnTo>
                    <a:pt x="86252" y="131194"/>
                  </a:lnTo>
                  <a:lnTo>
                    <a:pt x="83219" y="133183"/>
                  </a:lnTo>
                  <a:lnTo>
                    <a:pt x="80245" y="135462"/>
                  </a:lnTo>
                  <a:lnTo>
                    <a:pt x="77309" y="137933"/>
                  </a:lnTo>
                  <a:lnTo>
                    <a:pt x="74399" y="140533"/>
                  </a:lnTo>
                  <a:lnTo>
                    <a:pt x="68626" y="145962"/>
                  </a:lnTo>
                  <a:lnTo>
                    <a:pt x="57159" y="157208"/>
                  </a:lnTo>
                  <a:lnTo>
                    <a:pt x="54299" y="161003"/>
                  </a:lnTo>
                  <a:lnTo>
                    <a:pt x="51439" y="165438"/>
                  </a:lnTo>
                  <a:lnTo>
                    <a:pt x="48580" y="170300"/>
                  </a:lnTo>
                  <a:lnTo>
                    <a:pt x="45404" y="178242"/>
                  </a:lnTo>
                  <a:lnTo>
                    <a:pt x="43991" y="185899"/>
                  </a:lnTo>
                  <a:lnTo>
                    <a:pt x="43616" y="190608"/>
                  </a:lnTo>
                  <a:lnTo>
                    <a:pt x="43198" y="199968"/>
                  </a:lnTo>
                  <a:lnTo>
                    <a:pt x="43011" y="207302"/>
                  </a:lnTo>
                  <a:lnTo>
                    <a:pt x="42876" y="225629"/>
                  </a:lnTo>
                  <a:lnTo>
                    <a:pt x="43824" y="227572"/>
                  </a:lnTo>
                  <a:lnTo>
                    <a:pt x="45408" y="228867"/>
                  </a:lnTo>
                  <a:lnTo>
                    <a:pt x="51435" y="23145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78"/>
            <p:cNvSpPr/>
            <p:nvPr/>
          </p:nvSpPr>
          <p:spPr>
            <a:xfrm>
              <a:off x="8155305" y="3771900"/>
              <a:ext cx="77153" cy="214313"/>
            </a:xfrm>
            <a:custGeom>
              <a:avLst/>
              <a:gdLst/>
              <a:ahLst/>
              <a:cxnLst/>
              <a:rect l="0" t="0" r="0" b="0"/>
              <a:pathLst>
                <a:path w="77153" h="214313">
                  <a:moveTo>
                    <a:pt x="0" y="0"/>
                  </a:moveTo>
                  <a:lnTo>
                    <a:pt x="0" y="12770"/>
                  </a:lnTo>
                  <a:lnTo>
                    <a:pt x="952" y="15181"/>
                  </a:lnTo>
                  <a:lnTo>
                    <a:pt x="2539" y="17740"/>
                  </a:lnTo>
                  <a:lnTo>
                    <a:pt x="4551" y="20399"/>
                  </a:lnTo>
                  <a:lnTo>
                    <a:pt x="6844" y="23124"/>
                  </a:lnTo>
                  <a:lnTo>
                    <a:pt x="9324" y="25894"/>
                  </a:lnTo>
                  <a:lnTo>
                    <a:pt x="11931" y="28692"/>
                  </a:lnTo>
                  <a:lnTo>
                    <a:pt x="14621" y="32463"/>
                  </a:lnTo>
                  <a:lnTo>
                    <a:pt x="17368" y="36882"/>
                  </a:lnTo>
                  <a:lnTo>
                    <a:pt x="20151" y="41733"/>
                  </a:lnTo>
                  <a:lnTo>
                    <a:pt x="25783" y="52203"/>
                  </a:lnTo>
                  <a:lnTo>
                    <a:pt x="28619" y="57662"/>
                  </a:lnTo>
                  <a:lnTo>
                    <a:pt x="30509" y="63206"/>
                  </a:lnTo>
                  <a:lnTo>
                    <a:pt x="31770" y="68807"/>
                  </a:lnTo>
                  <a:lnTo>
                    <a:pt x="32609" y="74447"/>
                  </a:lnTo>
                  <a:lnTo>
                    <a:pt x="34122" y="81063"/>
                  </a:lnTo>
                  <a:lnTo>
                    <a:pt x="36083" y="88332"/>
                  </a:lnTo>
                  <a:lnTo>
                    <a:pt x="40801" y="104028"/>
                  </a:lnTo>
                  <a:lnTo>
                    <a:pt x="46074" y="120530"/>
                  </a:lnTo>
                  <a:lnTo>
                    <a:pt x="48813" y="127978"/>
                  </a:lnTo>
                  <a:lnTo>
                    <a:pt x="51593" y="134849"/>
                  </a:lnTo>
                  <a:lnTo>
                    <a:pt x="54397" y="141334"/>
                  </a:lnTo>
                  <a:lnTo>
                    <a:pt x="56267" y="148515"/>
                  </a:lnTo>
                  <a:lnTo>
                    <a:pt x="57513" y="156160"/>
                  </a:lnTo>
                  <a:lnTo>
                    <a:pt x="58344" y="164114"/>
                  </a:lnTo>
                  <a:lnTo>
                    <a:pt x="58899" y="171322"/>
                  </a:lnTo>
                  <a:lnTo>
                    <a:pt x="59268" y="178032"/>
                  </a:lnTo>
                  <a:lnTo>
                    <a:pt x="59516" y="184410"/>
                  </a:lnTo>
                  <a:lnTo>
                    <a:pt x="60632" y="189615"/>
                  </a:lnTo>
                  <a:lnTo>
                    <a:pt x="62328" y="194037"/>
                  </a:lnTo>
                  <a:lnTo>
                    <a:pt x="64411" y="197938"/>
                  </a:lnTo>
                  <a:lnTo>
                    <a:pt x="65801" y="201491"/>
                  </a:lnTo>
                  <a:lnTo>
                    <a:pt x="67345" y="207979"/>
                  </a:lnTo>
                  <a:lnTo>
                    <a:pt x="68710" y="210090"/>
                  </a:lnTo>
                  <a:lnTo>
                    <a:pt x="70571" y="211497"/>
                  </a:lnTo>
                  <a:lnTo>
                    <a:pt x="77152" y="21431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79"/>
            <p:cNvSpPr/>
            <p:nvPr/>
          </p:nvSpPr>
          <p:spPr>
            <a:xfrm>
              <a:off x="8103869" y="3883342"/>
              <a:ext cx="197169" cy="8574"/>
            </a:xfrm>
            <a:custGeom>
              <a:avLst/>
              <a:gdLst/>
              <a:ahLst/>
              <a:cxnLst/>
              <a:rect l="0" t="0" r="0" b="0"/>
              <a:pathLst>
                <a:path w="197169" h="8574">
                  <a:moveTo>
                    <a:pt x="0" y="8573"/>
                  </a:moveTo>
                  <a:lnTo>
                    <a:pt x="20152" y="8573"/>
                  </a:lnTo>
                  <a:lnTo>
                    <a:pt x="22959" y="7620"/>
                  </a:lnTo>
                  <a:lnTo>
                    <a:pt x="25784" y="6033"/>
                  </a:lnTo>
                  <a:lnTo>
                    <a:pt x="28620" y="4022"/>
                  </a:lnTo>
                  <a:lnTo>
                    <a:pt x="32415" y="2681"/>
                  </a:lnTo>
                  <a:lnTo>
                    <a:pt x="36850" y="1787"/>
                  </a:lnTo>
                  <a:lnTo>
                    <a:pt x="41712" y="1192"/>
                  </a:lnTo>
                  <a:lnTo>
                    <a:pt x="46859" y="794"/>
                  </a:lnTo>
                  <a:lnTo>
                    <a:pt x="52194" y="530"/>
                  </a:lnTo>
                  <a:lnTo>
                    <a:pt x="57656" y="353"/>
                  </a:lnTo>
                  <a:lnTo>
                    <a:pt x="86002" y="70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80"/>
            <p:cNvSpPr/>
            <p:nvPr/>
          </p:nvSpPr>
          <p:spPr>
            <a:xfrm>
              <a:off x="8421052" y="3763327"/>
              <a:ext cx="77154" cy="222886"/>
            </a:xfrm>
            <a:custGeom>
              <a:avLst/>
              <a:gdLst/>
              <a:ahLst/>
              <a:cxnLst/>
              <a:rect l="0" t="0" r="0" b="0"/>
              <a:pathLst>
                <a:path w="77154" h="222886">
                  <a:moveTo>
                    <a:pt x="0" y="0"/>
                  </a:moveTo>
                  <a:lnTo>
                    <a:pt x="0" y="11932"/>
                  </a:lnTo>
                  <a:lnTo>
                    <a:pt x="952" y="13669"/>
                  </a:lnTo>
                  <a:lnTo>
                    <a:pt x="2540" y="14828"/>
                  </a:lnTo>
                  <a:lnTo>
                    <a:pt x="4551" y="15600"/>
                  </a:lnTo>
                  <a:lnTo>
                    <a:pt x="5891" y="18020"/>
                  </a:lnTo>
                  <a:lnTo>
                    <a:pt x="6785" y="21539"/>
                  </a:lnTo>
                  <a:lnTo>
                    <a:pt x="7382" y="25789"/>
                  </a:lnTo>
                  <a:lnTo>
                    <a:pt x="7778" y="30528"/>
                  </a:lnTo>
                  <a:lnTo>
                    <a:pt x="8043" y="35592"/>
                  </a:lnTo>
                  <a:lnTo>
                    <a:pt x="8220" y="40873"/>
                  </a:lnTo>
                  <a:lnTo>
                    <a:pt x="9290" y="47251"/>
                  </a:lnTo>
                  <a:lnTo>
                    <a:pt x="10956" y="54361"/>
                  </a:lnTo>
                  <a:lnTo>
                    <a:pt x="13019" y="61958"/>
                  </a:lnTo>
                  <a:lnTo>
                    <a:pt x="14394" y="68928"/>
                  </a:lnTo>
                  <a:lnTo>
                    <a:pt x="15312" y="75480"/>
                  </a:lnTo>
                  <a:lnTo>
                    <a:pt x="15922" y="81752"/>
                  </a:lnTo>
                  <a:lnTo>
                    <a:pt x="17283" y="87839"/>
                  </a:lnTo>
                  <a:lnTo>
                    <a:pt x="19142" y="93802"/>
                  </a:lnTo>
                  <a:lnTo>
                    <a:pt x="21334" y="99682"/>
                  </a:lnTo>
                  <a:lnTo>
                    <a:pt x="28970" y="121611"/>
                  </a:lnTo>
                  <a:lnTo>
                    <a:pt x="31696" y="128699"/>
                  </a:lnTo>
                  <a:lnTo>
                    <a:pt x="34465" y="135329"/>
                  </a:lnTo>
                  <a:lnTo>
                    <a:pt x="37265" y="141655"/>
                  </a:lnTo>
                  <a:lnTo>
                    <a:pt x="39131" y="147776"/>
                  </a:lnTo>
                  <a:lnTo>
                    <a:pt x="40375" y="153763"/>
                  </a:lnTo>
                  <a:lnTo>
                    <a:pt x="41204" y="159659"/>
                  </a:lnTo>
                  <a:lnTo>
                    <a:pt x="42708" y="164542"/>
                  </a:lnTo>
                  <a:lnTo>
                    <a:pt x="44666" y="168750"/>
                  </a:lnTo>
                  <a:lnTo>
                    <a:pt x="46922" y="172507"/>
                  </a:lnTo>
                  <a:lnTo>
                    <a:pt x="48427" y="176917"/>
                  </a:lnTo>
                  <a:lnTo>
                    <a:pt x="49429" y="181762"/>
                  </a:lnTo>
                  <a:lnTo>
                    <a:pt x="50098" y="186898"/>
                  </a:lnTo>
                  <a:lnTo>
                    <a:pt x="51497" y="191273"/>
                  </a:lnTo>
                  <a:lnTo>
                    <a:pt x="53381" y="195143"/>
                  </a:lnTo>
                  <a:lnTo>
                    <a:pt x="55590" y="198676"/>
                  </a:lnTo>
                  <a:lnTo>
                    <a:pt x="57063" y="201983"/>
                  </a:lnTo>
                  <a:lnTo>
                    <a:pt x="58698" y="208198"/>
                  </a:lnTo>
                  <a:lnTo>
                    <a:pt x="60087" y="210236"/>
                  </a:lnTo>
                  <a:lnTo>
                    <a:pt x="61965" y="211595"/>
                  </a:lnTo>
                  <a:lnTo>
                    <a:pt x="64171" y="212501"/>
                  </a:lnTo>
                  <a:lnTo>
                    <a:pt x="65640" y="214057"/>
                  </a:lnTo>
                  <a:lnTo>
                    <a:pt x="66620" y="216047"/>
                  </a:lnTo>
                  <a:lnTo>
                    <a:pt x="67273" y="218327"/>
                  </a:lnTo>
                  <a:lnTo>
                    <a:pt x="68662" y="219846"/>
                  </a:lnTo>
                  <a:lnTo>
                    <a:pt x="70539" y="220859"/>
                  </a:lnTo>
                  <a:lnTo>
                    <a:pt x="77153" y="2228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81"/>
            <p:cNvSpPr/>
            <p:nvPr/>
          </p:nvSpPr>
          <p:spPr>
            <a:xfrm>
              <a:off x="8575398" y="3720465"/>
              <a:ext cx="221945" cy="265748"/>
            </a:xfrm>
            <a:custGeom>
              <a:avLst/>
              <a:gdLst/>
              <a:ahLst/>
              <a:cxnLst/>
              <a:rect l="0" t="0" r="0" b="0"/>
              <a:pathLst>
                <a:path w="221945" h="265748">
                  <a:moveTo>
                    <a:pt x="34249" y="0"/>
                  </a:moveTo>
                  <a:lnTo>
                    <a:pt x="34249" y="7381"/>
                  </a:lnTo>
                  <a:lnTo>
                    <a:pt x="31709" y="13122"/>
                  </a:lnTo>
                  <a:lnTo>
                    <a:pt x="28358" y="21072"/>
                  </a:lnTo>
                  <a:lnTo>
                    <a:pt x="25518" y="32807"/>
                  </a:lnTo>
                  <a:lnTo>
                    <a:pt x="21479" y="46014"/>
                  </a:lnTo>
                  <a:lnTo>
                    <a:pt x="20020" y="52583"/>
                  </a:lnTo>
                  <a:lnTo>
                    <a:pt x="19048" y="58868"/>
                  </a:lnTo>
                  <a:lnTo>
                    <a:pt x="18401" y="64962"/>
                  </a:lnTo>
                  <a:lnTo>
                    <a:pt x="17016" y="70931"/>
                  </a:lnTo>
                  <a:lnTo>
                    <a:pt x="15140" y="76815"/>
                  </a:lnTo>
                  <a:lnTo>
                    <a:pt x="12937" y="82642"/>
                  </a:lnTo>
                  <a:lnTo>
                    <a:pt x="5286" y="104496"/>
                  </a:lnTo>
                  <a:lnTo>
                    <a:pt x="3510" y="111574"/>
                  </a:lnTo>
                  <a:lnTo>
                    <a:pt x="2328" y="118197"/>
                  </a:lnTo>
                  <a:lnTo>
                    <a:pt x="1538" y="124518"/>
                  </a:lnTo>
                  <a:lnTo>
                    <a:pt x="1012" y="131590"/>
                  </a:lnTo>
                  <a:lnTo>
                    <a:pt x="661" y="139161"/>
                  </a:lnTo>
                  <a:lnTo>
                    <a:pt x="271" y="154242"/>
                  </a:lnTo>
                  <a:lnTo>
                    <a:pt x="0" y="185353"/>
                  </a:lnTo>
                  <a:lnTo>
                    <a:pt x="938" y="191196"/>
                  </a:lnTo>
                  <a:lnTo>
                    <a:pt x="2517" y="196996"/>
                  </a:lnTo>
                  <a:lnTo>
                    <a:pt x="4521" y="202768"/>
                  </a:lnTo>
                  <a:lnTo>
                    <a:pt x="5859" y="207569"/>
                  </a:lnTo>
                  <a:lnTo>
                    <a:pt x="7344" y="215442"/>
                  </a:lnTo>
                  <a:lnTo>
                    <a:pt x="9645" y="219828"/>
                  </a:lnTo>
                  <a:lnTo>
                    <a:pt x="13083" y="224657"/>
                  </a:lnTo>
                  <a:lnTo>
                    <a:pt x="17282" y="229781"/>
                  </a:lnTo>
                  <a:lnTo>
                    <a:pt x="21033" y="234150"/>
                  </a:lnTo>
                  <a:lnTo>
                    <a:pt x="27740" y="241544"/>
                  </a:lnTo>
                  <a:lnTo>
                    <a:pt x="30861" y="243897"/>
                  </a:lnTo>
                  <a:lnTo>
                    <a:pt x="36871" y="246511"/>
                  </a:lnTo>
                  <a:lnTo>
                    <a:pt x="42717" y="247673"/>
                  </a:lnTo>
                  <a:lnTo>
                    <a:pt x="49442" y="248189"/>
                  </a:lnTo>
                  <a:lnTo>
                    <a:pt x="58782" y="248419"/>
                  </a:lnTo>
                  <a:lnTo>
                    <a:pt x="74749" y="248548"/>
                  </a:lnTo>
                  <a:lnTo>
                    <a:pt x="80299" y="247614"/>
                  </a:lnTo>
                  <a:lnTo>
                    <a:pt x="85905" y="246038"/>
                  </a:lnTo>
                  <a:lnTo>
                    <a:pt x="91546" y="244036"/>
                  </a:lnTo>
                  <a:lnTo>
                    <a:pt x="97212" y="241748"/>
                  </a:lnTo>
                  <a:lnTo>
                    <a:pt x="102895" y="239270"/>
                  </a:lnTo>
                  <a:lnTo>
                    <a:pt x="108588" y="236666"/>
                  </a:lnTo>
                  <a:lnTo>
                    <a:pt x="115241" y="233025"/>
                  </a:lnTo>
                  <a:lnTo>
                    <a:pt x="122533" y="228692"/>
                  </a:lnTo>
                  <a:lnTo>
                    <a:pt x="130252" y="223899"/>
                  </a:lnTo>
                  <a:lnTo>
                    <a:pt x="137305" y="218798"/>
                  </a:lnTo>
                  <a:lnTo>
                    <a:pt x="143910" y="213493"/>
                  </a:lnTo>
                  <a:lnTo>
                    <a:pt x="150219" y="208051"/>
                  </a:lnTo>
                  <a:lnTo>
                    <a:pt x="156330" y="203471"/>
                  </a:lnTo>
                  <a:lnTo>
                    <a:pt x="162309" y="199465"/>
                  </a:lnTo>
                  <a:lnTo>
                    <a:pt x="168200" y="195841"/>
                  </a:lnTo>
                  <a:lnTo>
                    <a:pt x="174033" y="191521"/>
                  </a:lnTo>
                  <a:lnTo>
                    <a:pt x="179826" y="186735"/>
                  </a:lnTo>
                  <a:lnTo>
                    <a:pt x="190390" y="177291"/>
                  </a:lnTo>
                  <a:lnTo>
                    <a:pt x="198260" y="169918"/>
                  </a:lnTo>
                  <a:lnTo>
                    <a:pt x="212596" y="155862"/>
                  </a:lnTo>
                  <a:lnTo>
                    <a:pt x="218290" y="147694"/>
                  </a:lnTo>
                  <a:lnTo>
                    <a:pt x="221944" y="139240"/>
                  </a:lnTo>
                  <a:lnTo>
                    <a:pt x="221292" y="137594"/>
                  </a:lnTo>
                  <a:lnTo>
                    <a:pt x="215822" y="130727"/>
                  </a:lnTo>
                  <a:lnTo>
                    <a:pt x="210833" y="125411"/>
                  </a:lnTo>
                  <a:lnTo>
                    <a:pt x="208170" y="123612"/>
                  </a:lnTo>
                  <a:lnTo>
                    <a:pt x="202670" y="121614"/>
                  </a:lnTo>
                  <a:lnTo>
                    <a:pt x="199869" y="122033"/>
                  </a:lnTo>
                  <a:lnTo>
                    <a:pt x="197051" y="123265"/>
                  </a:lnTo>
                  <a:lnTo>
                    <a:pt x="190425" y="127174"/>
                  </a:lnTo>
                  <a:lnTo>
                    <a:pt x="181131" y="132087"/>
                  </a:lnTo>
                  <a:lnTo>
                    <a:pt x="165188" y="140207"/>
                  </a:lnTo>
                  <a:lnTo>
                    <a:pt x="159642" y="143954"/>
                  </a:lnTo>
                  <a:lnTo>
                    <a:pt x="154039" y="148356"/>
                  </a:lnTo>
                  <a:lnTo>
                    <a:pt x="148398" y="153197"/>
                  </a:lnTo>
                  <a:lnTo>
                    <a:pt x="142734" y="157376"/>
                  </a:lnTo>
                  <a:lnTo>
                    <a:pt x="137052" y="161115"/>
                  </a:lnTo>
                  <a:lnTo>
                    <a:pt x="131359" y="164560"/>
                  </a:lnTo>
                  <a:lnTo>
                    <a:pt x="125660" y="168761"/>
                  </a:lnTo>
                  <a:lnTo>
                    <a:pt x="119954" y="173467"/>
                  </a:lnTo>
                  <a:lnTo>
                    <a:pt x="114246" y="178510"/>
                  </a:lnTo>
                  <a:lnTo>
                    <a:pt x="102824" y="189193"/>
                  </a:lnTo>
                  <a:lnTo>
                    <a:pt x="75206" y="216296"/>
                  </a:lnTo>
                  <a:lnTo>
                    <a:pt x="67375" y="224084"/>
                  </a:lnTo>
                  <a:lnTo>
                    <a:pt x="63952" y="228447"/>
                  </a:lnTo>
                  <a:lnTo>
                    <a:pt x="60719" y="233260"/>
                  </a:lnTo>
                  <a:lnTo>
                    <a:pt x="57611" y="238374"/>
                  </a:lnTo>
                  <a:lnTo>
                    <a:pt x="54157" y="246596"/>
                  </a:lnTo>
                  <a:lnTo>
                    <a:pt x="52621" y="253426"/>
                  </a:lnTo>
                  <a:lnTo>
                    <a:pt x="51758" y="261673"/>
                  </a:lnTo>
                  <a:lnTo>
                    <a:pt x="51394" y="26574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82"/>
            <p:cNvSpPr/>
            <p:nvPr/>
          </p:nvSpPr>
          <p:spPr>
            <a:xfrm>
              <a:off x="6680834" y="4269104"/>
              <a:ext cx="240032" cy="222887"/>
            </a:xfrm>
            <a:custGeom>
              <a:avLst/>
              <a:gdLst/>
              <a:ahLst/>
              <a:cxnLst/>
              <a:rect l="0" t="0" r="0" b="0"/>
              <a:pathLst>
                <a:path w="240032" h="222887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6" y="2541"/>
                  </a:lnTo>
                  <a:lnTo>
                    <a:pt x="7381" y="4551"/>
                  </a:lnTo>
                  <a:lnTo>
                    <a:pt x="9683" y="6844"/>
                  </a:lnTo>
                  <a:lnTo>
                    <a:pt x="13124" y="9326"/>
                  </a:lnTo>
                  <a:lnTo>
                    <a:pt x="17322" y="11932"/>
                  </a:lnTo>
                  <a:lnTo>
                    <a:pt x="24527" y="17369"/>
                  </a:lnTo>
                  <a:lnTo>
                    <a:pt x="30904" y="22959"/>
                  </a:lnTo>
                  <a:lnTo>
                    <a:pt x="36913" y="28620"/>
                  </a:lnTo>
                  <a:lnTo>
                    <a:pt x="66204" y="57656"/>
                  </a:lnTo>
                  <a:lnTo>
                    <a:pt x="70806" y="63203"/>
                  </a:lnTo>
                  <a:lnTo>
                    <a:pt x="74827" y="68805"/>
                  </a:lnTo>
                  <a:lnTo>
                    <a:pt x="92675" y="96036"/>
                  </a:lnTo>
                  <a:lnTo>
                    <a:pt x="97978" y="103077"/>
                  </a:lnTo>
                  <a:lnTo>
                    <a:pt x="103419" y="109676"/>
                  </a:lnTo>
                  <a:lnTo>
                    <a:pt x="108951" y="115980"/>
                  </a:lnTo>
                  <a:lnTo>
                    <a:pt x="114545" y="121135"/>
                  </a:lnTo>
                  <a:lnTo>
                    <a:pt x="120178" y="125525"/>
                  </a:lnTo>
                  <a:lnTo>
                    <a:pt x="125839" y="129403"/>
                  </a:lnTo>
                  <a:lnTo>
                    <a:pt x="131518" y="133894"/>
                  </a:lnTo>
                  <a:lnTo>
                    <a:pt x="137209" y="138793"/>
                  </a:lnTo>
                  <a:lnTo>
                    <a:pt x="142908" y="143964"/>
                  </a:lnTo>
                  <a:lnTo>
                    <a:pt x="154320" y="154789"/>
                  </a:lnTo>
                  <a:lnTo>
                    <a:pt x="172618" y="172710"/>
                  </a:lnTo>
                  <a:lnTo>
                    <a:pt x="176991" y="176101"/>
                  </a:lnTo>
                  <a:lnTo>
                    <a:pt x="181812" y="179313"/>
                  </a:lnTo>
                  <a:lnTo>
                    <a:pt x="186931" y="182408"/>
                  </a:lnTo>
                  <a:lnTo>
                    <a:pt x="191296" y="185422"/>
                  </a:lnTo>
                  <a:lnTo>
                    <a:pt x="198685" y="191313"/>
                  </a:lnTo>
                  <a:lnTo>
                    <a:pt x="202942" y="194217"/>
                  </a:lnTo>
                  <a:lnTo>
                    <a:pt x="207685" y="197106"/>
                  </a:lnTo>
                  <a:lnTo>
                    <a:pt x="212752" y="199984"/>
                  </a:lnTo>
                  <a:lnTo>
                    <a:pt x="217082" y="202855"/>
                  </a:lnTo>
                  <a:lnTo>
                    <a:pt x="224434" y="208586"/>
                  </a:lnTo>
                  <a:lnTo>
                    <a:pt x="230876" y="214308"/>
                  </a:lnTo>
                  <a:lnTo>
                    <a:pt x="240031" y="22288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83"/>
            <p:cNvSpPr/>
            <p:nvPr/>
          </p:nvSpPr>
          <p:spPr>
            <a:xfrm>
              <a:off x="6697980" y="4251960"/>
              <a:ext cx="197168" cy="197168"/>
            </a:xfrm>
            <a:custGeom>
              <a:avLst/>
              <a:gdLst/>
              <a:ahLst/>
              <a:cxnLst/>
              <a:rect l="0" t="0" r="0" b="0"/>
              <a:pathLst>
                <a:path w="197168" h="197168">
                  <a:moveTo>
                    <a:pt x="197167" y="0"/>
                  </a:moveTo>
                  <a:lnTo>
                    <a:pt x="184396" y="0"/>
                  </a:lnTo>
                  <a:lnTo>
                    <a:pt x="181986" y="952"/>
                  </a:lnTo>
                  <a:lnTo>
                    <a:pt x="176767" y="4550"/>
                  </a:lnTo>
                  <a:lnTo>
                    <a:pt x="171273" y="9325"/>
                  </a:lnTo>
                  <a:lnTo>
                    <a:pt x="168475" y="11931"/>
                  </a:lnTo>
                  <a:lnTo>
                    <a:pt x="155434" y="24702"/>
                  </a:lnTo>
                  <a:lnTo>
                    <a:pt x="151247" y="29803"/>
                  </a:lnTo>
                  <a:lnTo>
                    <a:pt x="147504" y="35108"/>
                  </a:lnTo>
                  <a:lnTo>
                    <a:pt x="144056" y="40550"/>
                  </a:lnTo>
                  <a:lnTo>
                    <a:pt x="138900" y="46083"/>
                  </a:lnTo>
                  <a:lnTo>
                    <a:pt x="132605" y="51677"/>
                  </a:lnTo>
                  <a:lnTo>
                    <a:pt x="125550" y="57311"/>
                  </a:lnTo>
                  <a:lnTo>
                    <a:pt x="118942" y="63925"/>
                  </a:lnTo>
                  <a:lnTo>
                    <a:pt x="112632" y="71192"/>
                  </a:lnTo>
                  <a:lnTo>
                    <a:pt x="106520" y="78893"/>
                  </a:lnTo>
                  <a:lnTo>
                    <a:pt x="99589" y="86886"/>
                  </a:lnTo>
                  <a:lnTo>
                    <a:pt x="92110" y="95071"/>
                  </a:lnTo>
                  <a:lnTo>
                    <a:pt x="84266" y="103385"/>
                  </a:lnTo>
                  <a:lnTo>
                    <a:pt x="78085" y="110834"/>
                  </a:lnTo>
                  <a:lnTo>
                    <a:pt x="73012" y="117704"/>
                  </a:lnTo>
                  <a:lnTo>
                    <a:pt x="68677" y="124189"/>
                  </a:lnTo>
                  <a:lnTo>
                    <a:pt x="63882" y="130418"/>
                  </a:lnTo>
                  <a:lnTo>
                    <a:pt x="58780" y="136475"/>
                  </a:lnTo>
                  <a:lnTo>
                    <a:pt x="53474" y="142418"/>
                  </a:lnTo>
                  <a:lnTo>
                    <a:pt x="42498" y="154102"/>
                  </a:lnTo>
                  <a:lnTo>
                    <a:pt x="14767" y="182366"/>
                  </a:lnTo>
                  <a:lnTo>
                    <a:pt x="11750" y="184442"/>
                  </a:lnTo>
                  <a:lnTo>
                    <a:pt x="5857" y="186749"/>
                  </a:lnTo>
                  <a:lnTo>
                    <a:pt x="3904" y="188317"/>
                  </a:lnTo>
                  <a:lnTo>
                    <a:pt x="2603" y="190314"/>
                  </a:lnTo>
                  <a:lnTo>
                    <a:pt x="0" y="19716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84"/>
            <p:cNvSpPr/>
            <p:nvPr/>
          </p:nvSpPr>
          <p:spPr>
            <a:xfrm>
              <a:off x="7015162" y="4311970"/>
              <a:ext cx="197169" cy="17143"/>
            </a:xfrm>
            <a:custGeom>
              <a:avLst/>
              <a:gdLst/>
              <a:ahLst/>
              <a:cxnLst/>
              <a:rect l="0" t="0" r="0" b="0"/>
              <a:pathLst>
                <a:path w="197169" h="17143">
                  <a:moveTo>
                    <a:pt x="0" y="17142"/>
                  </a:moveTo>
                  <a:lnTo>
                    <a:pt x="0" y="12592"/>
                  </a:lnTo>
                  <a:lnTo>
                    <a:pt x="1905" y="11251"/>
                  </a:lnTo>
                  <a:lnTo>
                    <a:pt x="5080" y="10357"/>
                  </a:lnTo>
                  <a:lnTo>
                    <a:pt x="14762" y="8923"/>
                  </a:lnTo>
                  <a:lnTo>
                    <a:pt x="17462" y="8805"/>
                  </a:lnTo>
                  <a:lnTo>
                    <a:pt x="25540" y="8674"/>
                  </a:lnTo>
                  <a:lnTo>
                    <a:pt x="31315" y="7687"/>
                  </a:lnTo>
                  <a:lnTo>
                    <a:pt x="38022" y="6076"/>
                  </a:lnTo>
                  <a:lnTo>
                    <a:pt x="45351" y="4050"/>
                  </a:lnTo>
                  <a:lnTo>
                    <a:pt x="53094" y="2699"/>
                  </a:lnTo>
                  <a:lnTo>
                    <a:pt x="61113" y="1798"/>
                  </a:lnTo>
                  <a:lnTo>
                    <a:pt x="69317" y="1198"/>
                  </a:lnTo>
                  <a:lnTo>
                    <a:pt x="76691" y="798"/>
                  </a:lnTo>
                  <a:lnTo>
                    <a:pt x="89965" y="353"/>
                  </a:lnTo>
                  <a:lnTo>
                    <a:pt x="126606" y="44"/>
                  </a:lnTo>
                  <a:lnTo>
                    <a:pt x="163926" y="0"/>
                  </a:lnTo>
                  <a:lnTo>
                    <a:pt x="168339" y="952"/>
                  </a:lnTo>
                  <a:lnTo>
                    <a:pt x="173186" y="2538"/>
                  </a:lnTo>
                  <a:lnTo>
                    <a:pt x="178322" y="4549"/>
                  </a:lnTo>
                  <a:lnTo>
                    <a:pt x="182699" y="5889"/>
                  </a:lnTo>
                  <a:lnTo>
                    <a:pt x="186569" y="6783"/>
                  </a:lnTo>
                  <a:lnTo>
                    <a:pt x="197168" y="857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85"/>
            <p:cNvSpPr/>
            <p:nvPr/>
          </p:nvSpPr>
          <p:spPr>
            <a:xfrm>
              <a:off x="6998017" y="4389120"/>
              <a:ext cx="231459" cy="8573"/>
            </a:xfrm>
            <a:custGeom>
              <a:avLst/>
              <a:gdLst/>
              <a:ahLst/>
              <a:cxnLst/>
              <a:rect l="0" t="0" r="0" b="0"/>
              <a:pathLst>
                <a:path w="231459" h="8573">
                  <a:moveTo>
                    <a:pt x="0" y="0"/>
                  </a:moveTo>
                  <a:lnTo>
                    <a:pt x="171567" y="0"/>
                  </a:lnTo>
                  <a:lnTo>
                    <a:pt x="179149" y="952"/>
                  </a:lnTo>
                  <a:lnTo>
                    <a:pt x="186108" y="2540"/>
                  </a:lnTo>
                  <a:lnTo>
                    <a:pt x="192652" y="4550"/>
                  </a:lnTo>
                  <a:lnTo>
                    <a:pt x="198920" y="5891"/>
                  </a:lnTo>
                  <a:lnTo>
                    <a:pt x="205003" y="6785"/>
                  </a:lnTo>
                  <a:lnTo>
                    <a:pt x="210964" y="7381"/>
                  </a:lnTo>
                  <a:lnTo>
                    <a:pt x="215890" y="7778"/>
                  </a:lnTo>
                  <a:lnTo>
                    <a:pt x="220127" y="8042"/>
                  </a:lnTo>
                  <a:lnTo>
                    <a:pt x="231458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86"/>
            <p:cNvSpPr/>
            <p:nvPr/>
          </p:nvSpPr>
          <p:spPr>
            <a:xfrm>
              <a:off x="7383919" y="4234815"/>
              <a:ext cx="196523" cy="179989"/>
            </a:xfrm>
            <a:custGeom>
              <a:avLst/>
              <a:gdLst/>
              <a:ahLst/>
              <a:cxnLst/>
              <a:rect l="0" t="0" r="0" b="0"/>
              <a:pathLst>
                <a:path w="196523" h="179989">
                  <a:moveTo>
                    <a:pt x="85586" y="0"/>
                  </a:moveTo>
                  <a:lnTo>
                    <a:pt x="69985" y="0"/>
                  </a:lnTo>
                  <a:lnTo>
                    <a:pt x="66587" y="2539"/>
                  </a:lnTo>
                  <a:lnTo>
                    <a:pt x="61195" y="7381"/>
                  </a:lnTo>
                  <a:lnTo>
                    <a:pt x="53286" y="15181"/>
                  </a:lnTo>
                  <a:lnTo>
                    <a:pt x="48053" y="20399"/>
                  </a:lnTo>
                  <a:lnTo>
                    <a:pt x="45324" y="24077"/>
                  </a:lnTo>
                  <a:lnTo>
                    <a:pt x="42552" y="28434"/>
                  </a:lnTo>
                  <a:lnTo>
                    <a:pt x="39751" y="33243"/>
                  </a:lnTo>
                  <a:lnTo>
                    <a:pt x="36932" y="38355"/>
                  </a:lnTo>
                  <a:lnTo>
                    <a:pt x="31260" y="49114"/>
                  </a:lnTo>
                  <a:lnTo>
                    <a:pt x="22711" y="65881"/>
                  </a:lnTo>
                  <a:lnTo>
                    <a:pt x="20809" y="71543"/>
                  </a:lnTo>
                  <a:lnTo>
                    <a:pt x="19541" y="77223"/>
                  </a:lnTo>
                  <a:lnTo>
                    <a:pt x="18696" y="82914"/>
                  </a:lnTo>
                  <a:lnTo>
                    <a:pt x="17180" y="88614"/>
                  </a:lnTo>
                  <a:lnTo>
                    <a:pt x="15217" y="94318"/>
                  </a:lnTo>
                  <a:lnTo>
                    <a:pt x="12956" y="100026"/>
                  </a:lnTo>
                  <a:lnTo>
                    <a:pt x="10496" y="104784"/>
                  </a:lnTo>
                  <a:lnTo>
                    <a:pt x="7903" y="108909"/>
                  </a:lnTo>
                  <a:lnTo>
                    <a:pt x="5222" y="112611"/>
                  </a:lnTo>
                  <a:lnTo>
                    <a:pt x="3435" y="116984"/>
                  </a:lnTo>
                  <a:lnTo>
                    <a:pt x="2244" y="121804"/>
                  </a:lnTo>
                  <a:lnTo>
                    <a:pt x="1450" y="126923"/>
                  </a:lnTo>
                  <a:lnTo>
                    <a:pt x="920" y="131287"/>
                  </a:lnTo>
                  <a:lnTo>
                    <a:pt x="567" y="135150"/>
                  </a:lnTo>
                  <a:lnTo>
                    <a:pt x="331" y="138678"/>
                  </a:lnTo>
                  <a:lnTo>
                    <a:pt x="175" y="141981"/>
                  </a:lnTo>
                  <a:lnTo>
                    <a:pt x="0" y="148193"/>
                  </a:lnTo>
                  <a:lnTo>
                    <a:pt x="906" y="151183"/>
                  </a:lnTo>
                  <a:lnTo>
                    <a:pt x="2462" y="154128"/>
                  </a:lnTo>
                  <a:lnTo>
                    <a:pt x="4452" y="157045"/>
                  </a:lnTo>
                  <a:lnTo>
                    <a:pt x="5779" y="159941"/>
                  </a:lnTo>
                  <a:lnTo>
                    <a:pt x="6664" y="162825"/>
                  </a:lnTo>
                  <a:lnTo>
                    <a:pt x="7253" y="165700"/>
                  </a:lnTo>
                  <a:lnTo>
                    <a:pt x="8599" y="167617"/>
                  </a:lnTo>
                  <a:lnTo>
                    <a:pt x="10449" y="168894"/>
                  </a:lnTo>
                  <a:lnTo>
                    <a:pt x="12634" y="169746"/>
                  </a:lnTo>
                  <a:lnTo>
                    <a:pt x="17603" y="173233"/>
                  </a:lnTo>
                  <a:lnTo>
                    <a:pt x="20261" y="175496"/>
                  </a:lnTo>
                  <a:lnTo>
                    <a:pt x="22986" y="177005"/>
                  </a:lnTo>
                  <a:lnTo>
                    <a:pt x="28554" y="178681"/>
                  </a:lnTo>
                  <a:lnTo>
                    <a:pt x="32324" y="179128"/>
                  </a:lnTo>
                  <a:lnTo>
                    <a:pt x="36743" y="179426"/>
                  </a:lnTo>
                  <a:lnTo>
                    <a:pt x="45780" y="179757"/>
                  </a:lnTo>
                  <a:lnTo>
                    <a:pt x="52972" y="179904"/>
                  </a:lnTo>
                  <a:lnTo>
                    <a:pt x="66926" y="179988"/>
                  </a:lnTo>
                  <a:lnTo>
                    <a:pt x="72194" y="179046"/>
                  </a:lnTo>
                  <a:lnTo>
                    <a:pt x="77610" y="177467"/>
                  </a:lnTo>
                  <a:lnTo>
                    <a:pt x="83126" y="175461"/>
                  </a:lnTo>
                  <a:lnTo>
                    <a:pt x="88709" y="173172"/>
                  </a:lnTo>
                  <a:lnTo>
                    <a:pt x="94335" y="170692"/>
                  </a:lnTo>
                  <a:lnTo>
                    <a:pt x="105667" y="165398"/>
                  </a:lnTo>
                  <a:lnTo>
                    <a:pt x="117053" y="159870"/>
                  </a:lnTo>
                  <a:lnTo>
                    <a:pt x="122756" y="156110"/>
                  </a:lnTo>
                  <a:lnTo>
                    <a:pt x="128464" y="151698"/>
                  </a:lnTo>
                  <a:lnTo>
                    <a:pt x="134174" y="146852"/>
                  </a:lnTo>
                  <a:lnTo>
                    <a:pt x="139885" y="142668"/>
                  </a:lnTo>
                  <a:lnTo>
                    <a:pt x="145598" y="138927"/>
                  </a:lnTo>
                  <a:lnTo>
                    <a:pt x="151311" y="135481"/>
                  </a:lnTo>
                  <a:lnTo>
                    <a:pt x="156073" y="131278"/>
                  </a:lnTo>
                  <a:lnTo>
                    <a:pt x="160199" y="126571"/>
                  </a:lnTo>
                  <a:lnTo>
                    <a:pt x="163904" y="121528"/>
                  </a:lnTo>
                  <a:lnTo>
                    <a:pt x="167325" y="116261"/>
                  </a:lnTo>
                  <a:lnTo>
                    <a:pt x="170559" y="110845"/>
                  </a:lnTo>
                  <a:lnTo>
                    <a:pt x="173666" y="105329"/>
                  </a:lnTo>
                  <a:lnTo>
                    <a:pt x="176691" y="98794"/>
                  </a:lnTo>
                  <a:lnTo>
                    <a:pt x="179660" y="91580"/>
                  </a:lnTo>
                  <a:lnTo>
                    <a:pt x="182592" y="83913"/>
                  </a:lnTo>
                  <a:lnTo>
                    <a:pt x="185499" y="77850"/>
                  </a:lnTo>
                  <a:lnTo>
                    <a:pt x="188390" y="72855"/>
                  </a:lnTo>
                  <a:lnTo>
                    <a:pt x="191269" y="68572"/>
                  </a:lnTo>
                  <a:lnTo>
                    <a:pt x="193189" y="63812"/>
                  </a:lnTo>
                  <a:lnTo>
                    <a:pt x="194468" y="58734"/>
                  </a:lnTo>
                  <a:lnTo>
                    <a:pt x="195321" y="53443"/>
                  </a:lnTo>
                  <a:lnTo>
                    <a:pt x="195891" y="48011"/>
                  </a:lnTo>
                  <a:lnTo>
                    <a:pt x="196270" y="42485"/>
                  </a:lnTo>
                  <a:lnTo>
                    <a:pt x="196522" y="36896"/>
                  </a:lnTo>
                  <a:lnTo>
                    <a:pt x="195739" y="32217"/>
                  </a:lnTo>
                  <a:lnTo>
                    <a:pt x="194264" y="28145"/>
                  </a:lnTo>
                  <a:lnTo>
                    <a:pt x="192327" y="24478"/>
                  </a:lnTo>
                  <a:lnTo>
                    <a:pt x="190084" y="21081"/>
                  </a:lnTo>
                  <a:lnTo>
                    <a:pt x="187637" y="17864"/>
                  </a:lnTo>
                  <a:lnTo>
                    <a:pt x="185052" y="14767"/>
                  </a:lnTo>
                  <a:lnTo>
                    <a:pt x="182376" y="11749"/>
                  </a:lnTo>
                  <a:lnTo>
                    <a:pt x="176863" y="5857"/>
                  </a:lnTo>
                  <a:lnTo>
                    <a:pt x="173108" y="3904"/>
                  </a:lnTo>
                  <a:lnTo>
                    <a:pt x="168699" y="2603"/>
                  </a:lnTo>
                  <a:lnTo>
                    <a:pt x="163854" y="1735"/>
                  </a:lnTo>
                  <a:lnTo>
                    <a:pt x="158719" y="1157"/>
                  </a:lnTo>
                  <a:lnTo>
                    <a:pt x="153392" y="771"/>
                  </a:lnTo>
                  <a:lnTo>
                    <a:pt x="147935" y="514"/>
                  </a:lnTo>
                  <a:lnTo>
                    <a:pt x="134251" y="228"/>
                  </a:lnTo>
                  <a:lnTo>
                    <a:pt x="1700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87"/>
            <p:cNvSpPr/>
            <p:nvPr/>
          </p:nvSpPr>
          <p:spPr>
            <a:xfrm>
              <a:off x="6475095" y="4131945"/>
              <a:ext cx="1320165" cy="471456"/>
            </a:xfrm>
            <a:custGeom>
              <a:avLst/>
              <a:gdLst/>
              <a:ahLst/>
              <a:cxnLst/>
              <a:rect l="0" t="0" r="0" b="0"/>
              <a:pathLst>
                <a:path w="1320165" h="471456">
                  <a:moveTo>
                    <a:pt x="1320164" y="25717"/>
                  </a:moveTo>
                  <a:lnTo>
                    <a:pt x="1312784" y="18336"/>
                  </a:lnTo>
                  <a:lnTo>
                    <a:pt x="1309582" y="17674"/>
                  </a:lnTo>
                  <a:lnTo>
                    <a:pt x="1307395" y="17498"/>
                  </a:lnTo>
                  <a:lnTo>
                    <a:pt x="1305936" y="16428"/>
                  </a:lnTo>
                  <a:lnTo>
                    <a:pt x="1304964" y="14761"/>
                  </a:lnTo>
                  <a:lnTo>
                    <a:pt x="1304316" y="12698"/>
                  </a:lnTo>
                  <a:lnTo>
                    <a:pt x="1302931" y="11323"/>
                  </a:lnTo>
                  <a:lnTo>
                    <a:pt x="1301056" y="10406"/>
                  </a:lnTo>
                  <a:lnTo>
                    <a:pt x="1298853" y="9795"/>
                  </a:lnTo>
                  <a:lnTo>
                    <a:pt x="1282582" y="7861"/>
                  </a:lnTo>
                  <a:lnTo>
                    <a:pt x="1269209" y="1835"/>
                  </a:lnTo>
                  <a:lnTo>
                    <a:pt x="1257759" y="543"/>
                  </a:lnTo>
                  <a:lnTo>
                    <a:pt x="1220012" y="31"/>
                  </a:lnTo>
                  <a:lnTo>
                    <a:pt x="1160494" y="1"/>
                  </a:lnTo>
                  <a:lnTo>
                    <a:pt x="1130510" y="4938"/>
                  </a:lnTo>
                  <a:lnTo>
                    <a:pt x="1093119" y="838"/>
                  </a:lnTo>
                  <a:lnTo>
                    <a:pt x="1061215" y="165"/>
                  </a:lnTo>
                  <a:lnTo>
                    <a:pt x="615544" y="0"/>
                  </a:lnTo>
                  <a:lnTo>
                    <a:pt x="580422" y="4550"/>
                  </a:lnTo>
                  <a:lnTo>
                    <a:pt x="540313" y="7778"/>
                  </a:lnTo>
                  <a:lnTo>
                    <a:pt x="507860" y="8337"/>
                  </a:lnTo>
                  <a:lnTo>
                    <a:pt x="474115" y="9455"/>
                  </a:lnTo>
                  <a:lnTo>
                    <a:pt x="440939" y="14443"/>
                  </a:lnTo>
                  <a:lnTo>
                    <a:pt x="401106" y="16611"/>
                  </a:lnTo>
                  <a:lnTo>
                    <a:pt x="351411" y="17074"/>
                  </a:lnTo>
                  <a:lnTo>
                    <a:pt x="248717" y="17144"/>
                  </a:lnTo>
                  <a:lnTo>
                    <a:pt x="205755" y="10359"/>
                  </a:lnTo>
                  <a:lnTo>
                    <a:pt x="171452" y="8925"/>
                  </a:lnTo>
                  <a:lnTo>
                    <a:pt x="156845" y="6189"/>
                  </a:lnTo>
                  <a:lnTo>
                    <a:pt x="144004" y="2751"/>
                  </a:lnTo>
                  <a:lnTo>
                    <a:pt x="102936" y="160"/>
                  </a:lnTo>
                  <a:lnTo>
                    <a:pt x="67420" y="9"/>
                  </a:lnTo>
                  <a:lnTo>
                    <a:pt x="63996" y="959"/>
                  </a:lnTo>
                  <a:lnTo>
                    <a:pt x="53675" y="5893"/>
                  </a:lnTo>
                  <a:lnTo>
                    <a:pt x="37219" y="8219"/>
                  </a:lnTo>
                  <a:lnTo>
                    <a:pt x="33051" y="10955"/>
                  </a:lnTo>
                  <a:lnTo>
                    <a:pt x="22615" y="20473"/>
                  </a:lnTo>
                  <a:lnTo>
                    <a:pt x="20791" y="23173"/>
                  </a:lnTo>
                  <a:lnTo>
                    <a:pt x="18765" y="28714"/>
                  </a:lnTo>
                  <a:lnTo>
                    <a:pt x="16513" y="40985"/>
                  </a:lnTo>
                  <a:lnTo>
                    <a:pt x="11348" y="54476"/>
                  </a:lnTo>
                  <a:lnTo>
                    <a:pt x="9394" y="65883"/>
                  </a:lnTo>
                  <a:lnTo>
                    <a:pt x="8938" y="75636"/>
                  </a:lnTo>
                  <a:lnTo>
                    <a:pt x="8680" y="91837"/>
                  </a:lnTo>
                  <a:lnTo>
                    <a:pt x="8604" y="108703"/>
                  </a:lnTo>
                  <a:lnTo>
                    <a:pt x="6046" y="120067"/>
                  </a:lnTo>
                  <a:lnTo>
                    <a:pt x="2687" y="131468"/>
                  </a:lnTo>
                  <a:lnTo>
                    <a:pt x="1194" y="142885"/>
                  </a:lnTo>
                  <a:lnTo>
                    <a:pt x="531" y="154309"/>
                  </a:lnTo>
                  <a:lnTo>
                    <a:pt x="236" y="165737"/>
                  </a:lnTo>
                  <a:lnTo>
                    <a:pt x="0" y="361562"/>
                  </a:lnTo>
                  <a:lnTo>
                    <a:pt x="952" y="364866"/>
                  </a:lnTo>
                  <a:lnTo>
                    <a:pt x="5891" y="374067"/>
                  </a:lnTo>
                  <a:lnTo>
                    <a:pt x="8730" y="382826"/>
                  </a:lnTo>
                  <a:lnTo>
                    <a:pt x="12770" y="388585"/>
                  </a:lnTo>
                  <a:lnTo>
                    <a:pt x="14228" y="392407"/>
                  </a:lnTo>
                  <a:lnTo>
                    <a:pt x="17233" y="405934"/>
                  </a:lnTo>
                  <a:lnTo>
                    <a:pt x="24412" y="418005"/>
                  </a:lnTo>
                  <a:lnTo>
                    <a:pt x="34432" y="423996"/>
                  </a:lnTo>
                  <a:lnTo>
                    <a:pt x="41656" y="426568"/>
                  </a:lnTo>
                  <a:lnTo>
                    <a:pt x="48993" y="428663"/>
                  </a:lnTo>
                  <a:lnTo>
                    <a:pt x="66687" y="435229"/>
                  </a:lnTo>
                  <a:lnTo>
                    <a:pt x="81671" y="436614"/>
                  </a:lnTo>
                  <a:lnTo>
                    <a:pt x="95353" y="437890"/>
                  </a:lnTo>
                  <a:lnTo>
                    <a:pt x="122199" y="443931"/>
                  </a:lnTo>
                  <a:lnTo>
                    <a:pt x="157273" y="445527"/>
                  </a:lnTo>
                  <a:lnTo>
                    <a:pt x="281711" y="445768"/>
                  </a:lnTo>
                  <a:lnTo>
                    <a:pt x="312810" y="441219"/>
                  </a:lnTo>
                  <a:lnTo>
                    <a:pt x="346155" y="438388"/>
                  </a:lnTo>
                  <a:lnTo>
                    <a:pt x="380165" y="437550"/>
                  </a:lnTo>
                  <a:lnTo>
                    <a:pt x="414372" y="432751"/>
                  </a:lnTo>
                  <a:lnTo>
                    <a:pt x="453188" y="429847"/>
                  </a:lnTo>
                  <a:lnTo>
                    <a:pt x="490300" y="428987"/>
                  </a:lnTo>
                  <a:lnTo>
                    <a:pt x="525428" y="424181"/>
                  </a:lnTo>
                  <a:lnTo>
                    <a:pt x="572382" y="419915"/>
                  </a:lnTo>
                  <a:lnTo>
                    <a:pt x="612613" y="414402"/>
                  </a:lnTo>
                  <a:lnTo>
                    <a:pt x="640572" y="412779"/>
                  </a:lnTo>
                  <a:lnTo>
                    <a:pt x="668873" y="412057"/>
                  </a:lnTo>
                  <a:lnTo>
                    <a:pt x="833155" y="411483"/>
                  </a:lnTo>
                  <a:lnTo>
                    <a:pt x="868314" y="416031"/>
                  </a:lnTo>
                  <a:lnTo>
                    <a:pt x="902861" y="418861"/>
                  </a:lnTo>
                  <a:lnTo>
                    <a:pt x="941825" y="420769"/>
                  </a:lnTo>
                  <a:lnTo>
                    <a:pt x="979577" y="426791"/>
                  </a:lnTo>
                  <a:lnTo>
                    <a:pt x="1009700" y="430621"/>
                  </a:lnTo>
                  <a:lnTo>
                    <a:pt x="1036723" y="435249"/>
                  </a:lnTo>
                  <a:lnTo>
                    <a:pt x="1062827" y="439160"/>
                  </a:lnTo>
                  <a:lnTo>
                    <a:pt x="1086119" y="443811"/>
                  </a:lnTo>
                  <a:lnTo>
                    <a:pt x="1098987" y="445852"/>
                  </a:lnTo>
                  <a:lnTo>
                    <a:pt x="1140075" y="460547"/>
                  </a:lnTo>
                  <a:lnTo>
                    <a:pt x="1168708" y="463555"/>
                  </a:lnTo>
                  <a:lnTo>
                    <a:pt x="1191575" y="469638"/>
                  </a:lnTo>
                  <a:lnTo>
                    <a:pt x="1228576" y="471455"/>
                  </a:lnTo>
                  <a:lnTo>
                    <a:pt x="1231483" y="470513"/>
                  </a:lnTo>
                  <a:lnTo>
                    <a:pt x="1240125" y="465589"/>
                  </a:lnTo>
                  <a:lnTo>
                    <a:pt x="1248718" y="462755"/>
                  </a:lnTo>
                  <a:lnTo>
                    <a:pt x="1254438" y="458716"/>
                  </a:lnTo>
                  <a:lnTo>
                    <a:pt x="1256345" y="456306"/>
                  </a:lnTo>
                  <a:lnTo>
                    <a:pt x="1257615" y="453746"/>
                  </a:lnTo>
                  <a:lnTo>
                    <a:pt x="1258463" y="451088"/>
                  </a:lnTo>
                  <a:lnTo>
                    <a:pt x="1261945" y="445593"/>
                  </a:lnTo>
                  <a:lnTo>
                    <a:pt x="1264206" y="442795"/>
                  </a:lnTo>
                  <a:lnTo>
                    <a:pt x="1265713" y="439977"/>
                  </a:lnTo>
                  <a:lnTo>
                    <a:pt x="1267389" y="434305"/>
                  </a:lnTo>
                  <a:lnTo>
                    <a:pt x="1268134" y="423530"/>
                  </a:lnTo>
                  <a:lnTo>
                    <a:pt x="1268464" y="410167"/>
                  </a:lnTo>
                  <a:lnTo>
                    <a:pt x="1268695" y="380250"/>
                  </a:lnTo>
                  <a:lnTo>
                    <a:pt x="1271254" y="366168"/>
                  </a:lnTo>
                  <a:lnTo>
                    <a:pt x="1273270" y="358411"/>
                  </a:lnTo>
                  <a:lnTo>
                    <a:pt x="1274614" y="350383"/>
                  </a:lnTo>
                  <a:lnTo>
                    <a:pt x="1275510" y="342174"/>
                  </a:lnTo>
                  <a:lnTo>
                    <a:pt x="1276107" y="333843"/>
                  </a:lnTo>
                  <a:lnTo>
                    <a:pt x="1276506" y="325432"/>
                  </a:lnTo>
                  <a:lnTo>
                    <a:pt x="1276948" y="308466"/>
                  </a:lnTo>
                  <a:lnTo>
                    <a:pt x="1279685" y="293941"/>
                  </a:lnTo>
                  <a:lnTo>
                    <a:pt x="1283124" y="280183"/>
                  </a:lnTo>
                  <a:lnTo>
                    <a:pt x="1284041" y="272514"/>
                  </a:lnTo>
                  <a:lnTo>
                    <a:pt x="1284653" y="264543"/>
                  </a:lnTo>
                  <a:lnTo>
                    <a:pt x="1285060" y="256372"/>
                  </a:lnTo>
                  <a:lnTo>
                    <a:pt x="1285512" y="239673"/>
                  </a:lnTo>
                  <a:lnTo>
                    <a:pt x="1284680" y="231219"/>
                  </a:lnTo>
                  <a:lnTo>
                    <a:pt x="1283174" y="222726"/>
                  </a:lnTo>
                  <a:lnTo>
                    <a:pt x="1281216" y="214206"/>
                  </a:lnTo>
                  <a:lnTo>
                    <a:pt x="1279911" y="205669"/>
                  </a:lnTo>
                  <a:lnTo>
                    <a:pt x="1279042" y="197120"/>
                  </a:lnTo>
                  <a:lnTo>
                    <a:pt x="1278461" y="188563"/>
                  </a:lnTo>
                  <a:lnTo>
                    <a:pt x="1277817" y="173976"/>
                  </a:lnTo>
                  <a:lnTo>
                    <a:pt x="1276579" y="161142"/>
                  </a:lnTo>
                  <a:lnTo>
                    <a:pt x="1272853" y="149089"/>
                  </a:lnTo>
                  <a:lnTo>
                    <a:pt x="1270563" y="137382"/>
                  </a:lnTo>
                  <a:lnTo>
                    <a:pt x="1268592" y="125828"/>
                  </a:lnTo>
                  <a:lnTo>
                    <a:pt x="1264541" y="114343"/>
                  </a:lnTo>
                  <a:lnTo>
                    <a:pt x="1257026" y="102889"/>
                  </a:lnTo>
                  <a:lnTo>
                    <a:pt x="1249240" y="92401"/>
                  </a:lnTo>
                  <a:lnTo>
                    <a:pt x="1241702" y="77906"/>
                  </a:lnTo>
                  <a:lnTo>
                    <a:pt x="1231324" y="65872"/>
                  </a:lnTo>
                  <a:lnTo>
                    <a:pt x="1222933" y="57194"/>
                  </a:lnTo>
                  <a:lnTo>
                    <a:pt x="1221054" y="54322"/>
                  </a:lnTo>
                  <a:lnTo>
                    <a:pt x="1218965" y="48590"/>
                  </a:lnTo>
                  <a:lnTo>
                    <a:pt x="1217456" y="46681"/>
                  </a:lnTo>
                  <a:lnTo>
                    <a:pt x="1215497" y="45408"/>
                  </a:lnTo>
                  <a:lnTo>
                    <a:pt x="1210060" y="43365"/>
                  </a:lnTo>
                  <a:lnTo>
                    <a:pt x="1209615" y="44150"/>
                  </a:lnTo>
                  <a:lnTo>
                    <a:pt x="1208722" y="5143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5950" y="466725"/>
            <a:ext cx="5372100" cy="592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621"/>
          <p:cNvSpPr/>
          <p:nvPr/>
        </p:nvSpPr>
        <p:spPr>
          <a:xfrm>
            <a:off x="4764493" y="2923233"/>
            <a:ext cx="124549" cy="102850"/>
          </a:xfrm>
          <a:custGeom>
            <a:avLst/>
            <a:gdLst/>
            <a:ahLst/>
            <a:cxnLst/>
            <a:rect l="0" t="0" r="0" b="0"/>
            <a:pathLst>
              <a:path w="124549" h="102850">
                <a:moveTo>
                  <a:pt x="38964" y="51424"/>
                </a:moveTo>
                <a:lnTo>
                  <a:pt x="68001" y="51424"/>
                </a:lnTo>
                <a:lnTo>
                  <a:pt x="69752" y="52377"/>
                </a:lnTo>
                <a:lnTo>
                  <a:pt x="70919" y="53964"/>
                </a:lnTo>
                <a:lnTo>
                  <a:pt x="71697" y="55975"/>
                </a:lnTo>
                <a:lnTo>
                  <a:pt x="73169" y="57316"/>
                </a:lnTo>
                <a:lnTo>
                  <a:pt x="75103" y="58209"/>
                </a:lnTo>
                <a:lnTo>
                  <a:pt x="77344" y="58805"/>
                </a:lnTo>
                <a:lnTo>
                  <a:pt x="79791" y="60155"/>
                </a:lnTo>
                <a:lnTo>
                  <a:pt x="82374" y="62007"/>
                </a:lnTo>
                <a:lnTo>
                  <a:pt x="85049" y="64194"/>
                </a:lnTo>
                <a:lnTo>
                  <a:pt x="85880" y="65653"/>
                </a:lnTo>
                <a:lnTo>
                  <a:pt x="85481" y="66625"/>
                </a:lnTo>
                <a:lnTo>
                  <a:pt x="84263" y="67273"/>
                </a:lnTo>
                <a:lnTo>
                  <a:pt x="84403" y="67705"/>
                </a:lnTo>
                <a:lnTo>
                  <a:pt x="85449" y="67993"/>
                </a:lnTo>
                <a:lnTo>
                  <a:pt x="87100" y="68185"/>
                </a:lnTo>
                <a:lnTo>
                  <a:pt x="88199" y="69265"/>
                </a:lnTo>
                <a:lnTo>
                  <a:pt x="88932" y="70938"/>
                </a:lnTo>
                <a:lnTo>
                  <a:pt x="89421" y="73006"/>
                </a:lnTo>
                <a:lnTo>
                  <a:pt x="88795" y="74385"/>
                </a:lnTo>
                <a:lnTo>
                  <a:pt x="87424" y="75304"/>
                </a:lnTo>
                <a:lnTo>
                  <a:pt x="85559" y="75916"/>
                </a:lnTo>
                <a:lnTo>
                  <a:pt x="84314" y="77277"/>
                </a:lnTo>
                <a:lnTo>
                  <a:pt x="83485" y="79137"/>
                </a:lnTo>
                <a:lnTo>
                  <a:pt x="82933" y="81329"/>
                </a:lnTo>
                <a:lnTo>
                  <a:pt x="82564" y="83743"/>
                </a:lnTo>
                <a:lnTo>
                  <a:pt x="82318" y="86305"/>
                </a:lnTo>
                <a:lnTo>
                  <a:pt x="82154" y="88966"/>
                </a:lnTo>
                <a:lnTo>
                  <a:pt x="81093" y="90739"/>
                </a:lnTo>
                <a:lnTo>
                  <a:pt x="79432" y="91922"/>
                </a:lnTo>
                <a:lnTo>
                  <a:pt x="77373" y="92710"/>
                </a:lnTo>
                <a:lnTo>
                  <a:pt x="75048" y="94188"/>
                </a:lnTo>
                <a:lnTo>
                  <a:pt x="72545" y="96126"/>
                </a:lnTo>
                <a:lnTo>
                  <a:pt x="69924" y="98370"/>
                </a:lnTo>
                <a:lnTo>
                  <a:pt x="67224" y="99866"/>
                </a:lnTo>
                <a:lnTo>
                  <a:pt x="64472" y="100864"/>
                </a:lnTo>
                <a:lnTo>
                  <a:pt x="57761" y="102465"/>
                </a:lnTo>
                <a:lnTo>
                  <a:pt x="55305" y="102596"/>
                </a:lnTo>
                <a:lnTo>
                  <a:pt x="47497" y="102742"/>
                </a:lnTo>
                <a:lnTo>
                  <a:pt x="27782" y="102849"/>
                </a:lnTo>
                <a:lnTo>
                  <a:pt x="24842" y="101900"/>
                </a:lnTo>
                <a:lnTo>
                  <a:pt x="21929" y="100315"/>
                </a:lnTo>
                <a:lnTo>
                  <a:pt x="19035" y="98305"/>
                </a:lnTo>
                <a:lnTo>
                  <a:pt x="17105" y="96013"/>
                </a:lnTo>
                <a:lnTo>
                  <a:pt x="15819" y="93533"/>
                </a:lnTo>
                <a:lnTo>
                  <a:pt x="14962" y="90926"/>
                </a:lnTo>
                <a:lnTo>
                  <a:pt x="13437" y="88237"/>
                </a:lnTo>
                <a:lnTo>
                  <a:pt x="11469" y="85491"/>
                </a:lnTo>
                <a:lnTo>
                  <a:pt x="6016" y="78791"/>
                </a:lnTo>
                <a:lnTo>
                  <a:pt x="4617" y="76336"/>
                </a:lnTo>
                <a:lnTo>
                  <a:pt x="521" y="68528"/>
                </a:lnTo>
                <a:lnTo>
                  <a:pt x="0" y="64732"/>
                </a:lnTo>
                <a:lnTo>
                  <a:pt x="606" y="61249"/>
                </a:lnTo>
                <a:lnTo>
                  <a:pt x="1962" y="57974"/>
                </a:lnTo>
                <a:lnTo>
                  <a:pt x="2866" y="54838"/>
                </a:lnTo>
                <a:lnTo>
                  <a:pt x="3469" y="51795"/>
                </a:lnTo>
                <a:lnTo>
                  <a:pt x="3870" y="48814"/>
                </a:lnTo>
                <a:lnTo>
                  <a:pt x="5091" y="44921"/>
                </a:lnTo>
                <a:lnTo>
                  <a:pt x="6857" y="40421"/>
                </a:lnTo>
                <a:lnTo>
                  <a:pt x="8986" y="35517"/>
                </a:lnTo>
                <a:lnTo>
                  <a:pt x="10407" y="31294"/>
                </a:lnTo>
                <a:lnTo>
                  <a:pt x="11353" y="27527"/>
                </a:lnTo>
                <a:lnTo>
                  <a:pt x="11984" y="24062"/>
                </a:lnTo>
                <a:lnTo>
                  <a:pt x="13358" y="20801"/>
                </a:lnTo>
                <a:lnTo>
                  <a:pt x="15225" y="17673"/>
                </a:lnTo>
                <a:lnTo>
                  <a:pt x="17424" y="14636"/>
                </a:lnTo>
                <a:lnTo>
                  <a:pt x="19841" y="12611"/>
                </a:lnTo>
                <a:lnTo>
                  <a:pt x="22405" y="11261"/>
                </a:lnTo>
                <a:lnTo>
                  <a:pt x="25068" y="10361"/>
                </a:lnTo>
                <a:lnTo>
                  <a:pt x="28747" y="8809"/>
                </a:lnTo>
                <a:lnTo>
                  <a:pt x="33106" y="6822"/>
                </a:lnTo>
                <a:lnTo>
                  <a:pt x="37916" y="4544"/>
                </a:lnTo>
                <a:lnTo>
                  <a:pt x="42075" y="3026"/>
                </a:lnTo>
                <a:lnTo>
                  <a:pt x="45800" y="2013"/>
                </a:lnTo>
                <a:lnTo>
                  <a:pt x="49237" y="1339"/>
                </a:lnTo>
                <a:lnTo>
                  <a:pt x="52480" y="889"/>
                </a:lnTo>
                <a:lnTo>
                  <a:pt x="55594" y="589"/>
                </a:lnTo>
                <a:lnTo>
                  <a:pt x="58624" y="389"/>
                </a:lnTo>
                <a:lnTo>
                  <a:pt x="61596" y="256"/>
                </a:lnTo>
                <a:lnTo>
                  <a:pt x="71530" y="24"/>
                </a:lnTo>
                <a:lnTo>
                  <a:pt x="77294" y="0"/>
                </a:lnTo>
                <a:lnTo>
                  <a:pt x="79758" y="948"/>
                </a:lnTo>
                <a:lnTo>
                  <a:pt x="82352" y="2534"/>
                </a:lnTo>
                <a:lnTo>
                  <a:pt x="88809" y="7371"/>
                </a:lnTo>
                <a:lnTo>
                  <a:pt x="92233" y="10572"/>
                </a:lnTo>
                <a:lnTo>
                  <a:pt x="94479" y="12760"/>
                </a:lnTo>
                <a:lnTo>
                  <a:pt x="95976" y="15170"/>
                </a:lnTo>
                <a:lnTo>
                  <a:pt x="96975" y="17730"/>
                </a:lnTo>
                <a:lnTo>
                  <a:pt x="97640" y="20389"/>
                </a:lnTo>
                <a:lnTo>
                  <a:pt x="97132" y="23114"/>
                </a:lnTo>
                <a:lnTo>
                  <a:pt x="95840" y="25883"/>
                </a:lnTo>
                <a:lnTo>
                  <a:pt x="94027" y="28682"/>
                </a:lnTo>
                <a:lnTo>
                  <a:pt x="92817" y="31500"/>
                </a:lnTo>
                <a:lnTo>
                  <a:pt x="92011" y="34331"/>
                </a:lnTo>
                <a:lnTo>
                  <a:pt x="91474" y="37171"/>
                </a:lnTo>
                <a:lnTo>
                  <a:pt x="90163" y="40017"/>
                </a:lnTo>
                <a:lnTo>
                  <a:pt x="88337" y="42867"/>
                </a:lnTo>
                <a:lnTo>
                  <a:pt x="86167" y="45719"/>
                </a:lnTo>
                <a:lnTo>
                  <a:pt x="83768" y="47621"/>
                </a:lnTo>
                <a:lnTo>
                  <a:pt x="81215" y="48889"/>
                </a:lnTo>
                <a:lnTo>
                  <a:pt x="78562" y="49734"/>
                </a:lnTo>
                <a:lnTo>
                  <a:pt x="76792" y="51250"/>
                </a:lnTo>
                <a:lnTo>
                  <a:pt x="75613" y="53213"/>
                </a:lnTo>
                <a:lnTo>
                  <a:pt x="74827" y="55474"/>
                </a:lnTo>
                <a:lnTo>
                  <a:pt x="73350" y="56981"/>
                </a:lnTo>
                <a:lnTo>
                  <a:pt x="71413" y="57987"/>
                </a:lnTo>
                <a:lnTo>
                  <a:pt x="69169" y="58657"/>
                </a:lnTo>
                <a:lnTo>
                  <a:pt x="66721" y="60056"/>
                </a:lnTo>
                <a:lnTo>
                  <a:pt x="64136" y="61941"/>
                </a:lnTo>
                <a:lnTo>
                  <a:pt x="61460" y="64150"/>
                </a:lnTo>
                <a:lnTo>
                  <a:pt x="58724" y="65623"/>
                </a:lnTo>
                <a:lnTo>
                  <a:pt x="55947" y="66605"/>
                </a:lnTo>
                <a:lnTo>
                  <a:pt x="53144" y="67260"/>
                </a:lnTo>
                <a:lnTo>
                  <a:pt x="50322" y="67696"/>
                </a:lnTo>
                <a:lnTo>
                  <a:pt x="47489" y="67987"/>
                </a:lnTo>
                <a:lnTo>
                  <a:pt x="44647" y="68181"/>
                </a:lnTo>
                <a:lnTo>
                  <a:pt x="41800" y="68311"/>
                </a:lnTo>
                <a:lnTo>
                  <a:pt x="36097" y="68454"/>
                </a:lnTo>
                <a:lnTo>
                  <a:pt x="33243" y="67540"/>
                </a:lnTo>
                <a:lnTo>
                  <a:pt x="30387" y="65978"/>
                </a:lnTo>
                <a:lnTo>
                  <a:pt x="27531" y="63984"/>
                </a:lnTo>
                <a:lnTo>
                  <a:pt x="24675" y="62655"/>
                </a:lnTo>
                <a:lnTo>
                  <a:pt x="21818" y="61769"/>
                </a:lnTo>
                <a:lnTo>
                  <a:pt x="18961" y="61178"/>
                </a:lnTo>
                <a:lnTo>
                  <a:pt x="17056" y="59832"/>
                </a:lnTo>
                <a:lnTo>
                  <a:pt x="15786" y="57982"/>
                </a:lnTo>
                <a:lnTo>
                  <a:pt x="14940" y="55796"/>
                </a:lnTo>
                <a:lnTo>
                  <a:pt x="13423" y="54339"/>
                </a:lnTo>
                <a:lnTo>
                  <a:pt x="11459" y="53367"/>
                </a:lnTo>
                <a:lnTo>
                  <a:pt x="9197" y="52720"/>
                </a:lnTo>
                <a:lnTo>
                  <a:pt x="8642" y="51335"/>
                </a:lnTo>
                <a:lnTo>
                  <a:pt x="9224" y="49460"/>
                </a:lnTo>
                <a:lnTo>
                  <a:pt x="10565" y="47257"/>
                </a:lnTo>
                <a:lnTo>
                  <a:pt x="11459" y="44836"/>
                </a:lnTo>
                <a:lnTo>
                  <a:pt x="12054" y="42269"/>
                </a:lnTo>
                <a:lnTo>
                  <a:pt x="12452" y="39606"/>
                </a:lnTo>
                <a:lnTo>
                  <a:pt x="12717" y="36878"/>
                </a:lnTo>
                <a:lnTo>
                  <a:pt x="12893" y="34107"/>
                </a:lnTo>
                <a:lnTo>
                  <a:pt x="13011" y="31307"/>
                </a:lnTo>
                <a:lnTo>
                  <a:pt x="14042" y="28487"/>
                </a:lnTo>
                <a:lnTo>
                  <a:pt x="15682" y="25655"/>
                </a:lnTo>
                <a:lnTo>
                  <a:pt x="17728" y="22815"/>
                </a:lnTo>
                <a:lnTo>
                  <a:pt x="19091" y="19969"/>
                </a:lnTo>
                <a:lnTo>
                  <a:pt x="20001" y="17119"/>
                </a:lnTo>
                <a:lnTo>
                  <a:pt x="20607" y="14266"/>
                </a:lnTo>
                <a:lnTo>
                  <a:pt x="22916" y="12365"/>
                </a:lnTo>
                <a:lnTo>
                  <a:pt x="26360" y="11097"/>
                </a:lnTo>
                <a:lnTo>
                  <a:pt x="36474" y="9063"/>
                </a:lnTo>
                <a:lnTo>
                  <a:pt x="38257" y="8896"/>
                </a:lnTo>
                <a:lnTo>
                  <a:pt x="40398" y="8784"/>
                </a:lnTo>
                <a:lnTo>
                  <a:pt x="42777" y="8710"/>
                </a:lnTo>
                <a:lnTo>
                  <a:pt x="45316" y="9613"/>
                </a:lnTo>
                <a:lnTo>
                  <a:pt x="47961" y="11167"/>
                </a:lnTo>
                <a:lnTo>
                  <a:pt x="50677" y="13156"/>
                </a:lnTo>
                <a:lnTo>
                  <a:pt x="53440" y="15435"/>
                </a:lnTo>
                <a:lnTo>
                  <a:pt x="56235" y="17906"/>
                </a:lnTo>
                <a:lnTo>
                  <a:pt x="61880" y="23192"/>
                </a:lnTo>
                <a:lnTo>
                  <a:pt x="67564" y="28717"/>
                </a:lnTo>
                <a:lnTo>
                  <a:pt x="71366" y="31523"/>
                </a:lnTo>
                <a:lnTo>
                  <a:pt x="75805" y="34347"/>
                </a:lnTo>
                <a:lnTo>
                  <a:pt x="80670" y="37182"/>
                </a:lnTo>
                <a:lnTo>
                  <a:pt x="84866" y="40024"/>
                </a:lnTo>
                <a:lnTo>
                  <a:pt x="88615" y="42872"/>
                </a:lnTo>
                <a:lnTo>
                  <a:pt x="92067" y="45722"/>
                </a:lnTo>
                <a:lnTo>
                  <a:pt x="95321" y="48576"/>
                </a:lnTo>
                <a:lnTo>
                  <a:pt x="98443" y="51430"/>
                </a:lnTo>
                <a:lnTo>
                  <a:pt x="101477" y="54286"/>
                </a:lnTo>
                <a:lnTo>
                  <a:pt x="103499" y="57142"/>
                </a:lnTo>
                <a:lnTo>
                  <a:pt x="104847" y="59998"/>
                </a:lnTo>
                <a:lnTo>
                  <a:pt x="105746" y="62855"/>
                </a:lnTo>
                <a:lnTo>
                  <a:pt x="106346" y="65713"/>
                </a:lnTo>
                <a:lnTo>
                  <a:pt x="106745" y="68570"/>
                </a:lnTo>
                <a:lnTo>
                  <a:pt x="107011" y="71427"/>
                </a:lnTo>
                <a:lnTo>
                  <a:pt x="107189" y="74284"/>
                </a:lnTo>
                <a:lnTo>
                  <a:pt x="107386" y="79999"/>
                </a:lnTo>
                <a:lnTo>
                  <a:pt x="107540" y="93785"/>
                </a:lnTo>
                <a:lnTo>
                  <a:pt x="105002" y="94064"/>
                </a:lnTo>
                <a:lnTo>
                  <a:pt x="102992" y="94138"/>
                </a:lnTo>
                <a:lnTo>
                  <a:pt x="95612" y="94243"/>
                </a:lnTo>
                <a:lnTo>
                  <a:pt x="78925" y="94283"/>
                </a:lnTo>
                <a:lnTo>
                  <a:pt x="76082" y="93331"/>
                </a:lnTo>
                <a:lnTo>
                  <a:pt x="73234" y="91745"/>
                </a:lnTo>
                <a:lnTo>
                  <a:pt x="70383" y="89735"/>
                </a:lnTo>
                <a:lnTo>
                  <a:pt x="68483" y="87442"/>
                </a:lnTo>
                <a:lnTo>
                  <a:pt x="67216" y="84961"/>
                </a:lnTo>
                <a:lnTo>
                  <a:pt x="66371" y="82355"/>
                </a:lnTo>
                <a:lnTo>
                  <a:pt x="64855" y="79665"/>
                </a:lnTo>
                <a:lnTo>
                  <a:pt x="62892" y="76918"/>
                </a:lnTo>
                <a:lnTo>
                  <a:pt x="57449" y="70218"/>
                </a:lnTo>
                <a:lnTo>
                  <a:pt x="57003" y="68716"/>
                </a:lnTo>
                <a:lnTo>
                  <a:pt x="56704" y="66762"/>
                </a:lnTo>
                <a:lnTo>
                  <a:pt x="56506" y="64507"/>
                </a:lnTo>
                <a:lnTo>
                  <a:pt x="56374" y="62051"/>
                </a:lnTo>
                <a:lnTo>
                  <a:pt x="56227" y="56782"/>
                </a:lnTo>
                <a:lnTo>
                  <a:pt x="57140" y="54043"/>
                </a:lnTo>
                <a:lnTo>
                  <a:pt x="58702" y="51266"/>
                </a:lnTo>
                <a:lnTo>
                  <a:pt x="63500" y="44514"/>
                </a:lnTo>
                <a:lnTo>
                  <a:pt x="64846" y="43007"/>
                </a:lnTo>
                <a:lnTo>
                  <a:pt x="68882" y="38793"/>
                </a:lnTo>
                <a:lnTo>
                  <a:pt x="72245" y="37288"/>
                </a:lnTo>
                <a:lnTo>
                  <a:pt x="76391" y="36285"/>
                </a:lnTo>
                <a:lnTo>
                  <a:pt x="81060" y="35617"/>
                </a:lnTo>
                <a:lnTo>
                  <a:pt x="84173" y="36123"/>
                </a:lnTo>
                <a:lnTo>
                  <a:pt x="86249" y="37414"/>
                </a:lnTo>
                <a:lnTo>
                  <a:pt x="87632" y="39226"/>
                </a:lnTo>
                <a:lnTo>
                  <a:pt x="90459" y="40435"/>
                </a:lnTo>
                <a:lnTo>
                  <a:pt x="94249" y="41240"/>
                </a:lnTo>
                <a:lnTo>
                  <a:pt x="104918" y="42533"/>
                </a:lnTo>
                <a:lnTo>
                  <a:pt x="106746" y="43592"/>
                </a:lnTo>
                <a:lnTo>
                  <a:pt x="108917" y="45250"/>
                </a:lnTo>
                <a:lnTo>
                  <a:pt x="111317" y="47308"/>
                </a:lnTo>
                <a:lnTo>
                  <a:pt x="113869" y="48680"/>
                </a:lnTo>
                <a:lnTo>
                  <a:pt x="116524" y="49595"/>
                </a:lnTo>
                <a:lnTo>
                  <a:pt x="119245" y="50204"/>
                </a:lnTo>
                <a:lnTo>
                  <a:pt x="121060" y="51563"/>
                </a:lnTo>
                <a:lnTo>
                  <a:pt x="122269" y="53422"/>
                </a:lnTo>
                <a:lnTo>
                  <a:pt x="124211" y="58698"/>
                </a:lnTo>
                <a:lnTo>
                  <a:pt x="124370" y="60083"/>
                </a:lnTo>
                <a:lnTo>
                  <a:pt x="124477" y="61959"/>
                </a:lnTo>
                <a:lnTo>
                  <a:pt x="124548" y="64163"/>
                </a:lnTo>
                <a:lnTo>
                  <a:pt x="123642" y="65631"/>
                </a:lnTo>
                <a:lnTo>
                  <a:pt x="122087" y="66611"/>
                </a:lnTo>
                <a:lnTo>
                  <a:pt x="120097" y="67263"/>
                </a:lnTo>
                <a:lnTo>
                  <a:pt x="117817" y="67699"/>
                </a:lnTo>
                <a:lnTo>
                  <a:pt x="115345" y="67989"/>
                </a:lnTo>
                <a:lnTo>
                  <a:pt x="112745" y="68182"/>
                </a:lnTo>
                <a:lnTo>
                  <a:pt x="111011" y="69264"/>
                </a:lnTo>
                <a:lnTo>
                  <a:pt x="109855" y="70937"/>
                </a:lnTo>
                <a:lnTo>
                  <a:pt x="109085" y="73006"/>
                </a:lnTo>
                <a:lnTo>
                  <a:pt x="107619" y="74384"/>
                </a:lnTo>
                <a:lnTo>
                  <a:pt x="105689" y="75303"/>
                </a:lnTo>
                <a:lnTo>
                  <a:pt x="103450" y="75916"/>
                </a:lnTo>
                <a:lnTo>
                  <a:pt x="101005" y="75372"/>
                </a:lnTo>
                <a:lnTo>
                  <a:pt x="98422" y="74057"/>
                </a:lnTo>
                <a:lnTo>
                  <a:pt x="95747" y="72228"/>
                </a:lnTo>
                <a:lnTo>
                  <a:pt x="93012" y="71008"/>
                </a:lnTo>
                <a:lnTo>
                  <a:pt x="90236" y="70195"/>
                </a:lnTo>
                <a:lnTo>
                  <a:pt x="87433" y="69653"/>
                </a:lnTo>
                <a:lnTo>
                  <a:pt x="84612" y="69292"/>
                </a:lnTo>
                <a:lnTo>
                  <a:pt x="81779" y="69051"/>
                </a:lnTo>
                <a:lnTo>
                  <a:pt x="78937" y="68890"/>
                </a:lnTo>
                <a:lnTo>
                  <a:pt x="73240" y="68712"/>
                </a:lnTo>
                <a:lnTo>
                  <a:pt x="70387" y="68664"/>
                </a:lnTo>
                <a:lnTo>
                  <a:pt x="67532" y="67680"/>
                </a:lnTo>
                <a:lnTo>
                  <a:pt x="64677" y="66071"/>
                </a:lnTo>
                <a:lnTo>
                  <a:pt x="61821" y="64046"/>
                </a:lnTo>
                <a:lnTo>
                  <a:pt x="58965" y="62696"/>
                </a:lnTo>
                <a:lnTo>
                  <a:pt x="56108" y="61797"/>
                </a:lnTo>
                <a:lnTo>
                  <a:pt x="53250" y="61197"/>
                </a:lnTo>
                <a:lnTo>
                  <a:pt x="50393" y="60797"/>
                </a:lnTo>
                <a:lnTo>
                  <a:pt x="47536" y="60530"/>
                </a:lnTo>
                <a:lnTo>
                  <a:pt x="40657" y="60102"/>
                </a:lnTo>
                <a:lnTo>
                  <a:pt x="37177" y="60043"/>
                </a:lnTo>
                <a:lnTo>
                  <a:pt x="31732" y="60006"/>
                </a:lnTo>
                <a:lnTo>
                  <a:pt x="31285" y="60955"/>
                </a:lnTo>
                <a:lnTo>
                  <a:pt x="30987" y="62541"/>
                </a:lnTo>
                <a:lnTo>
                  <a:pt x="30509" y="67378"/>
                </a:lnTo>
                <a:lnTo>
                  <a:pt x="30444" y="70580"/>
                </a:lnTo>
                <a:lnTo>
                  <a:pt x="30394" y="81308"/>
                </a:lnTo>
                <a:lnTo>
                  <a:pt x="31346" y="82777"/>
                </a:lnTo>
                <a:lnTo>
                  <a:pt x="32933" y="83756"/>
                </a:lnTo>
                <a:lnTo>
                  <a:pt x="34943" y="84409"/>
                </a:lnTo>
                <a:lnTo>
                  <a:pt x="37236" y="85796"/>
                </a:lnTo>
                <a:lnTo>
                  <a:pt x="39717" y="87674"/>
                </a:lnTo>
                <a:lnTo>
                  <a:pt x="42324" y="89878"/>
                </a:lnTo>
                <a:lnTo>
                  <a:pt x="45013" y="91348"/>
                </a:lnTo>
                <a:lnTo>
                  <a:pt x="47760" y="92327"/>
                </a:lnTo>
                <a:lnTo>
                  <a:pt x="50543" y="92980"/>
                </a:lnTo>
                <a:lnTo>
                  <a:pt x="53350" y="94368"/>
                </a:lnTo>
                <a:lnTo>
                  <a:pt x="56175" y="96246"/>
                </a:lnTo>
                <a:lnTo>
                  <a:pt x="59011" y="98450"/>
                </a:lnTo>
                <a:lnTo>
                  <a:pt x="61853" y="98967"/>
                </a:lnTo>
                <a:lnTo>
                  <a:pt x="64701" y="98360"/>
                </a:lnTo>
                <a:lnTo>
                  <a:pt x="67552" y="97002"/>
                </a:lnTo>
                <a:lnTo>
                  <a:pt x="70405" y="96097"/>
                </a:lnTo>
                <a:lnTo>
                  <a:pt x="73260" y="95493"/>
                </a:lnTo>
                <a:lnTo>
                  <a:pt x="76115" y="95091"/>
                </a:lnTo>
                <a:lnTo>
                  <a:pt x="78972" y="93871"/>
                </a:lnTo>
                <a:lnTo>
                  <a:pt x="81829" y="92104"/>
                </a:lnTo>
                <a:lnTo>
                  <a:pt x="84685" y="89974"/>
                </a:lnTo>
                <a:lnTo>
                  <a:pt x="87542" y="87602"/>
                </a:lnTo>
                <a:lnTo>
                  <a:pt x="90399" y="85067"/>
                </a:lnTo>
                <a:lnTo>
                  <a:pt x="97278" y="78707"/>
                </a:lnTo>
                <a:lnTo>
                  <a:pt x="103021" y="73055"/>
                </a:lnTo>
                <a:lnTo>
                  <a:pt x="104529" y="70607"/>
                </a:lnTo>
                <a:lnTo>
                  <a:pt x="105534" y="68023"/>
                </a:lnTo>
                <a:lnTo>
                  <a:pt x="106203" y="65347"/>
                </a:lnTo>
                <a:lnTo>
                  <a:pt x="106650" y="62611"/>
                </a:lnTo>
                <a:lnTo>
                  <a:pt x="106949" y="59835"/>
                </a:lnTo>
                <a:lnTo>
                  <a:pt x="107147" y="57031"/>
                </a:lnTo>
                <a:lnTo>
                  <a:pt x="106327" y="54210"/>
                </a:lnTo>
                <a:lnTo>
                  <a:pt x="104827" y="51376"/>
                </a:lnTo>
                <a:lnTo>
                  <a:pt x="102875" y="48535"/>
                </a:lnTo>
                <a:lnTo>
                  <a:pt x="101574" y="45688"/>
                </a:lnTo>
                <a:lnTo>
                  <a:pt x="100706" y="42837"/>
                </a:lnTo>
                <a:lnTo>
                  <a:pt x="100128" y="39984"/>
                </a:lnTo>
                <a:lnTo>
                  <a:pt x="98790" y="37130"/>
                </a:lnTo>
                <a:lnTo>
                  <a:pt x="96945" y="34275"/>
                </a:lnTo>
                <a:lnTo>
                  <a:pt x="94763" y="31419"/>
                </a:lnTo>
                <a:lnTo>
                  <a:pt x="91404" y="29515"/>
                </a:lnTo>
                <a:lnTo>
                  <a:pt x="87258" y="28245"/>
                </a:lnTo>
                <a:lnTo>
                  <a:pt x="76020" y="26208"/>
                </a:lnTo>
                <a:lnTo>
                  <a:pt x="73193" y="26993"/>
                </a:lnTo>
                <a:lnTo>
                  <a:pt x="69404" y="28469"/>
                </a:lnTo>
                <a:lnTo>
                  <a:pt x="64972" y="30406"/>
                </a:lnTo>
                <a:lnTo>
                  <a:pt x="61065" y="32649"/>
                </a:lnTo>
                <a:lnTo>
                  <a:pt x="57508" y="35098"/>
                </a:lnTo>
                <a:lnTo>
                  <a:pt x="54184" y="37682"/>
                </a:lnTo>
                <a:lnTo>
                  <a:pt x="51016" y="39405"/>
                </a:lnTo>
                <a:lnTo>
                  <a:pt x="47951" y="40554"/>
                </a:lnTo>
                <a:lnTo>
                  <a:pt x="44956" y="41320"/>
                </a:lnTo>
                <a:lnTo>
                  <a:pt x="42958" y="42783"/>
                </a:lnTo>
                <a:lnTo>
                  <a:pt x="41627" y="44711"/>
                </a:lnTo>
                <a:lnTo>
                  <a:pt x="40739" y="46949"/>
                </a:lnTo>
                <a:lnTo>
                  <a:pt x="38242" y="49393"/>
                </a:lnTo>
                <a:lnTo>
                  <a:pt x="34673" y="51975"/>
                </a:lnTo>
                <a:lnTo>
                  <a:pt x="30388" y="54649"/>
                </a:lnTo>
                <a:lnTo>
                  <a:pt x="27532" y="57384"/>
                </a:lnTo>
                <a:lnTo>
                  <a:pt x="25628" y="60160"/>
                </a:lnTo>
                <a:lnTo>
                  <a:pt x="22571" y="66908"/>
                </a:lnTo>
                <a:lnTo>
                  <a:pt x="22321" y="68414"/>
                </a:lnTo>
                <a:lnTo>
                  <a:pt x="22153" y="70371"/>
                </a:lnTo>
                <a:lnTo>
                  <a:pt x="22042" y="72628"/>
                </a:lnTo>
                <a:lnTo>
                  <a:pt x="22920" y="74132"/>
                </a:lnTo>
                <a:lnTo>
                  <a:pt x="24458" y="75135"/>
                </a:lnTo>
                <a:lnTo>
                  <a:pt x="29219" y="76745"/>
                </a:lnTo>
                <a:lnTo>
                  <a:pt x="32411" y="76966"/>
                </a:lnTo>
                <a:lnTo>
                  <a:pt x="38964" y="7714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22"/>
          <p:cNvSpPr/>
          <p:nvPr/>
        </p:nvSpPr>
        <p:spPr>
          <a:xfrm>
            <a:off x="5223554" y="2112569"/>
            <a:ext cx="77065" cy="90446"/>
          </a:xfrm>
          <a:custGeom>
            <a:avLst/>
            <a:gdLst/>
            <a:ahLst/>
            <a:cxnLst/>
            <a:rect l="0" t="0" r="0" b="0"/>
            <a:pathLst>
              <a:path w="77065" h="90446">
                <a:moveTo>
                  <a:pt x="17100" y="21983"/>
                </a:moveTo>
                <a:lnTo>
                  <a:pt x="31862" y="21983"/>
                </a:lnTo>
                <a:lnTo>
                  <a:pt x="33609" y="22936"/>
                </a:lnTo>
                <a:lnTo>
                  <a:pt x="35726" y="24523"/>
                </a:lnTo>
                <a:lnTo>
                  <a:pt x="38090" y="26534"/>
                </a:lnTo>
                <a:lnTo>
                  <a:pt x="40619" y="27874"/>
                </a:lnTo>
                <a:lnTo>
                  <a:pt x="43257" y="28768"/>
                </a:lnTo>
                <a:lnTo>
                  <a:pt x="45968" y="29364"/>
                </a:lnTo>
                <a:lnTo>
                  <a:pt x="48728" y="30714"/>
                </a:lnTo>
                <a:lnTo>
                  <a:pt x="51521" y="32566"/>
                </a:lnTo>
                <a:lnTo>
                  <a:pt x="54335" y="34753"/>
                </a:lnTo>
                <a:lnTo>
                  <a:pt x="57163" y="37164"/>
                </a:lnTo>
                <a:lnTo>
                  <a:pt x="60002" y="39724"/>
                </a:lnTo>
                <a:lnTo>
                  <a:pt x="62846" y="42383"/>
                </a:lnTo>
                <a:lnTo>
                  <a:pt x="64742" y="45108"/>
                </a:lnTo>
                <a:lnTo>
                  <a:pt x="66007" y="47877"/>
                </a:lnTo>
                <a:lnTo>
                  <a:pt x="66850" y="50676"/>
                </a:lnTo>
                <a:lnTo>
                  <a:pt x="67412" y="53494"/>
                </a:lnTo>
                <a:lnTo>
                  <a:pt x="67786" y="56325"/>
                </a:lnTo>
                <a:lnTo>
                  <a:pt x="68036" y="59165"/>
                </a:lnTo>
                <a:lnTo>
                  <a:pt x="68203" y="62011"/>
                </a:lnTo>
                <a:lnTo>
                  <a:pt x="68388" y="67714"/>
                </a:lnTo>
                <a:lnTo>
                  <a:pt x="67484" y="70568"/>
                </a:lnTo>
                <a:lnTo>
                  <a:pt x="65930" y="73423"/>
                </a:lnTo>
                <a:lnTo>
                  <a:pt x="63941" y="76279"/>
                </a:lnTo>
                <a:lnTo>
                  <a:pt x="61662" y="78183"/>
                </a:lnTo>
                <a:lnTo>
                  <a:pt x="59191" y="79452"/>
                </a:lnTo>
                <a:lnTo>
                  <a:pt x="56591" y="80298"/>
                </a:lnTo>
                <a:lnTo>
                  <a:pt x="53905" y="81815"/>
                </a:lnTo>
                <a:lnTo>
                  <a:pt x="51162" y="83778"/>
                </a:lnTo>
                <a:lnTo>
                  <a:pt x="48380" y="86040"/>
                </a:lnTo>
                <a:lnTo>
                  <a:pt x="45574" y="87548"/>
                </a:lnTo>
                <a:lnTo>
                  <a:pt x="42750" y="88553"/>
                </a:lnTo>
                <a:lnTo>
                  <a:pt x="35926" y="90166"/>
                </a:lnTo>
                <a:lnTo>
                  <a:pt x="34413" y="90298"/>
                </a:lnTo>
                <a:lnTo>
                  <a:pt x="32453" y="90387"/>
                </a:lnTo>
                <a:lnTo>
                  <a:pt x="30193" y="90445"/>
                </a:lnTo>
                <a:lnTo>
                  <a:pt x="27733" y="89532"/>
                </a:lnTo>
                <a:lnTo>
                  <a:pt x="25142" y="87971"/>
                </a:lnTo>
                <a:lnTo>
                  <a:pt x="22461" y="85978"/>
                </a:lnTo>
                <a:lnTo>
                  <a:pt x="19722" y="83696"/>
                </a:lnTo>
                <a:lnTo>
                  <a:pt x="16943" y="81223"/>
                </a:lnTo>
                <a:lnTo>
                  <a:pt x="11316" y="75934"/>
                </a:lnTo>
                <a:lnTo>
                  <a:pt x="5639" y="70409"/>
                </a:lnTo>
                <a:lnTo>
                  <a:pt x="3745" y="67602"/>
                </a:lnTo>
                <a:lnTo>
                  <a:pt x="2482" y="64778"/>
                </a:lnTo>
                <a:lnTo>
                  <a:pt x="1640" y="61943"/>
                </a:lnTo>
                <a:lnTo>
                  <a:pt x="1078" y="59100"/>
                </a:lnTo>
                <a:lnTo>
                  <a:pt x="704" y="56253"/>
                </a:lnTo>
                <a:lnTo>
                  <a:pt x="455" y="53402"/>
                </a:lnTo>
                <a:lnTo>
                  <a:pt x="288" y="49597"/>
                </a:lnTo>
                <a:lnTo>
                  <a:pt x="55" y="36092"/>
                </a:lnTo>
                <a:lnTo>
                  <a:pt x="0" y="28889"/>
                </a:lnTo>
                <a:lnTo>
                  <a:pt x="937" y="25634"/>
                </a:lnTo>
                <a:lnTo>
                  <a:pt x="2515" y="22512"/>
                </a:lnTo>
                <a:lnTo>
                  <a:pt x="4519" y="19478"/>
                </a:lnTo>
                <a:lnTo>
                  <a:pt x="6808" y="16503"/>
                </a:lnTo>
                <a:lnTo>
                  <a:pt x="9287" y="13567"/>
                </a:lnTo>
                <a:lnTo>
                  <a:pt x="11891" y="10658"/>
                </a:lnTo>
                <a:lnTo>
                  <a:pt x="14580" y="8718"/>
                </a:lnTo>
                <a:lnTo>
                  <a:pt x="17326" y="7425"/>
                </a:lnTo>
                <a:lnTo>
                  <a:pt x="20108" y="6562"/>
                </a:lnTo>
                <a:lnTo>
                  <a:pt x="22916" y="5988"/>
                </a:lnTo>
                <a:lnTo>
                  <a:pt x="25739" y="5605"/>
                </a:lnTo>
                <a:lnTo>
                  <a:pt x="28575" y="5349"/>
                </a:lnTo>
                <a:lnTo>
                  <a:pt x="31417" y="4226"/>
                </a:lnTo>
                <a:lnTo>
                  <a:pt x="34265" y="2525"/>
                </a:lnTo>
                <a:lnTo>
                  <a:pt x="37116" y="439"/>
                </a:lnTo>
                <a:lnTo>
                  <a:pt x="39969" y="0"/>
                </a:lnTo>
                <a:lnTo>
                  <a:pt x="42824" y="660"/>
                </a:lnTo>
                <a:lnTo>
                  <a:pt x="45680" y="2053"/>
                </a:lnTo>
                <a:lnTo>
                  <a:pt x="48536" y="2981"/>
                </a:lnTo>
                <a:lnTo>
                  <a:pt x="51393" y="3600"/>
                </a:lnTo>
                <a:lnTo>
                  <a:pt x="54249" y="4013"/>
                </a:lnTo>
                <a:lnTo>
                  <a:pt x="57106" y="5240"/>
                </a:lnTo>
                <a:lnTo>
                  <a:pt x="59964" y="7011"/>
                </a:lnTo>
                <a:lnTo>
                  <a:pt x="62821" y="9144"/>
                </a:lnTo>
                <a:lnTo>
                  <a:pt x="65678" y="11519"/>
                </a:lnTo>
                <a:lnTo>
                  <a:pt x="68536" y="14055"/>
                </a:lnTo>
                <a:lnTo>
                  <a:pt x="71393" y="16697"/>
                </a:lnTo>
                <a:lnTo>
                  <a:pt x="73298" y="19412"/>
                </a:lnTo>
                <a:lnTo>
                  <a:pt x="74568" y="22174"/>
                </a:lnTo>
                <a:lnTo>
                  <a:pt x="75415" y="24968"/>
                </a:lnTo>
                <a:lnTo>
                  <a:pt x="75979" y="27783"/>
                </a:lnTo>
                <a:lnTo>
                  <a:pt x="76356" y="30612"/>
                </a:lnTo>
                <a:lnTo>
                  <a:pt x="76606" y="33451"/>
                </a:lnTo>
                <a:lnTo>
                  <a:pt x="76774" y="36296"/>
                </a:lnTo>
                <a:lnTo>
                  <a:pt x="76960" y="41997"/>
                </a:lnTo>
                <a:lnTo>
                  <a:pt x="77064" y="50561"/>
                </a:lnTo>
                <a:lnTo>
                  <a:pt x="76126" y="53418"/>
                </a:lnTo>
                <a:lnTo>
                  <a:pt x="74548" y="56274"/>
                </a:lnTo>
                <a:lnTo>
                  <a:pt x="72544" y="59131"/>
                </a:lnTo>
                <a:lnTo>
                  <a:pt x="71208" y="61989"/>
                </a:lnTo>
                <a:lnTo>
                  <a:pt x="70317" y="64846"/>
                </a:lnTo>
                <a:lnTo>
                  <a:pt x="69723" y="67703"/>
                </a:lnTo>
                <a:lnTo>
                  <a:pt x="67423" y="69608"/>
                </a:lnTo>
                <a:lnTo>
                  <a:pt x="63984" y="70878"/>
                </a:lnTo>
                <a:lnTo>
                  <a:pt x="53878" y="72916"/>
                </a:lnTo>
                <a:lnTo>
                  <a:pt x="51144" y="73084"/>
                </a:lnTo>
                <a:lnTo>
                  <a:pt x="36848" y="73374"/>
                </a:lnTo>
                <a:lnTo>
                  <a:pt x="34075" y="72436"/>
                </a:lnTo>
                <a:lnTo>
                  <a:pt x="30322" y="70858"/>
                </a:lnTo>
                <a:lnTo>
                  <a:pt x="25915" y="68854"/>
                </a:lnTo>
                <a:lnTo>
                  <a:pt x="22024" y="66566"/>
                </a:lnTo>
                <a:lnTo>
                  <a:pt x="18478" y="64087"/>
                </a:lnTo>
                <a:lnTo>
                  <a:pt x="10494" y="57817"/>
                </a:lnTo>
                <a:lnTo>
                  <a:pt x="8886" y="56350"/>
                </a:lnTo>
                <a:lnTo>
                  <a:pt x="4559" y="52180"/>
                </a:lnTo>
                <a:lnTo>
                  <a:pt x="3025" y="49734"/>
                </a:lnTo>
                <a:lnTo>
                  <a:pt x="2002" y="47151"/>
                </a:lnTo>
                <a:lnTo>
                  <a:pt x="1320" y="44477"/>
                </a:lnTo>
                <a:lnTo>
                  <a:pt x="865" y="41741"/>
                </a:lnTo>
                <a:lnTo>
                  <a:pt x="562" y="38965"/>
                </a:lnTo>
                <a:lnTo>
                  <a:pt x="360" y="36162"/>
                </a:lnTo>
                <a:lnTo>
                  <a:pt x="1178" y="34293"/>
                </a:lnTo>
                <a:lnTo>
                  <a:pt x="2675" y="33047"/>
                </a:lnTo>
                <a:lnTo>
                  <a:pt x="4626" y="32217"/>
                </a:lnTo>
                <a:lnTo>
                  <a:pt x="6879" y="30711"/>
                </a:lnTo>
                <a:lnTo>
                  <a:pt x="9334" y="28754"/>
                </a:lnTo>
                <a:lnTo>
                  <a:pt x="11923" y="26497"/>
                </a:lnTo>
                <a:lnTo>
                  <a:pt x="14601" y="24992"/>
                </a:lnTo>
                <a:lnTo>
                  <a:pt x="17340" y="23989"/>
                </a:lnTo>
                <a:lnTo>
                  <a:pt x="20117" y="23320"/>
                </a:lnTo>
                <a:lnTo>
                  <a:pt x="22922" y="22875"/>
                </a:lnTo>
                <a:lnTo>
                  <a:pt x="25744" y="22577"/>
                </a:lnTo>
                <a:lnTo>
                  <a:pt x="32567" y="22100"/>
                </a:lnTo>
                <a:lnTo>
                  <a:pt x="42850" y="22018"/>
                </a:lnTo>
                <a:lnTo>
                  <a:pt x="45697" y="22959"/>
                </a:lnTo>
                <a:lnTo>
                  <a:pt x="47595" y="24538"/>
                </a:lnTo>
                <a:lnTo>
                  <a:pt x="48860" y="26544"/>
                </a:lnTo>
                <a:lnTo>
                  <a:pt x="51608" y="27881"/>
                </a:lnTo>
                <a:lnTo>
                  <a:pt x="55346" y="28773"/>
                </a:lnTo>
                <a:lnTo>
                  <a:pt x="59742" y="29367"/>
                </a:lnTo>
                <a:lnTo>
                  <a:pt x="62673" y="30716"/>
                </a:lnTo>
                <a:lnTo>
                  <a:pt x="64627" y="32567"/>
                </a:lnTo>
                <a:lnTo>
                  <a:pt x="65930" y="34754"/>
                </a:lnTo>
                <a:lnTo>
                  <a:pt x="66799" y="37165"/>
                </a:lnTo>
                <a:lnTo>
                  <a:pt x="67378" y="39724"/>
                </a:lnTo>
                <a:lnTo>
                  <a:pt x="67764" y="42383"/>
                </a:lnTo>
                <a:lnTo>
                  <a:pt x="68021" y="45108"/>
                </a:lnTo>
                <a:lnTo>
                  <a:pt x="68192" y="47877"/>
                </a:lnTo>
                <a:lnTo>
                  <a:pt x="68383" y="53494"/>
                </a:lnTo>
                <a:lnTo>
                  <a:pt x="68505" y="64861"/>
                </a:lnTo>
                <a:lnTo>
                  <a:pt x="68516" y="67714"/>
                </a:lnTo>
                <a:lnTo>
                  <a:pt x="67569" y="69615"/>
                </a:lnTo>
                <a:lnTo>
                  <a:pt x="65987" y="70883"/>
                </a:lnTo>
                <a:lnTo>
                  <a:pt x="63979" y="71728"/>
                </a:lnTo>
                <a:lnTo>
                  <a:pt x="61688" y="73244"/>
                </a:lnTo>
                <a:lnTo>
                  <a:pt x="59208" y="75207"/>
                </a:lnTo>
                <a:lnTo>
                  <a:pt x="52935" y="80651"/>
                </a:lnTo>
                <a:lnTo>
                  <a:pt x="51467" y="81097"/>
                </a:lnTo>
                <a:lnTo>
                  <a:pt x="49537" y="81395"/>
                </a:lnTo>
                <a:lnTo>
                  <a:pt x="47297" y="81593"/>
                </a:lnTo>
                <a:lnTo>
                  <a:pt x="44852" y="81726"/>
                </a:lnTo>
                <a:lnTo>
                  <a:pt x="35830" y="81956"/>
                </a:lnTo>
                <a:lnTo>
                  <a:pt x="34350" y="81015"/>
                </a:lnTo>
                <a:lnTo>
                  <a:pt x="32410" y="79435"/>
                </a:lnTo>
                <a:lnTo>
                  <a:pt x="27004" y="74607"/>
                </a:lnTo>
                <a:lnTo>
                  <a:pt x="21516" y="69219"/>
                </a:lnTo>
                <a:lnTo>
                  <a:pt x="20045" y="66809"/>
                </a:lnTo>
                <a:lnTo>
                  <a:pt x="19063" y="64249"/>
                </a:lnTo>
                <a:lnTo>
                  <a:pt x="18409" y="61591"/>
                </a:lnTo>
                <a:lnTo>
                  <a:pt x="17973" y="58866"/>
                </a:lnTo>
                <a:lnTo>
                  <a:pt x="17682" y="56096"/>
                </a:lnTo>
                <a:lnTo>
                  <a:pt x="17215" y="49359"/>
                </a:lnTo>
                <a:lnTo>
                  <a:pt x="17152" y="45898"/>
                </a:lnTo>
                <a:lnTo>
                  <a:pt x="17111" y="40465"/>
                </a:lnTo>
                <a:lnTo>
                  <a:pt x="18060" y="40020"/>
                </a:lnTo>
                <a:lnTo>
                  <a:pt x="19645" y="39722"/>
                </a:lnTo>
                <a:lnTo>
                  <a:pt x="24483" y="39245"/>
                </a:lnTo>
                <a:lnTo>
                  <a:pt x="25832" y="39206"/>
                </a:lnTo>
                <a:lnTo>
                  <a:pt x="34246" y="3912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4563427" y="977628"/>
            <a:ext cx="1465865" cy="2331348"/>
            <a:chOff x="4563427" y="977628"/>
            <a:chExt cx="1465865" cy="2331348"/>
          </a:xfrm>
        </p:grpSpPr>
        <p:sp>
          <p:nvSpPr>
            <p:cNvPr id="8" name="SMARTPenAnnotation623"/>
            <p:cNvSpPr/>
            <p:nvPr/>
          </p:nvSpPr>
          <p:spPr>
            <a:xfrm>
              <a:off x="5643596" y="1294460"/>
              <a:ext cx="85552" cy="77099"/>
            </a:xfrm>
            <a:custGeom>
              <a:avLst/>
              <a:gdLst/>
              <a:ahLst/>
              <a:cxnLst/>
              <a:rect l="0" t="0" r="0" b="0"/>
              <a:pathLst>
                <a:path w="85552" h="77099">
                  <a:moveTo>
                    <a:pt x="51401" y="17132"/>
                  </a:moveTo>
                  <a:lnTo>
                    <a:pt x="59620" y="17132"/>
                  </a:lnTo>
                  <a:lnTo>
                    <a:pt x="59738" y="18085"/>
                  </a:lnTo>
                  <a:lnTo>
                    <a:pt x="59817" y="19672"/>
                  </a:lnTo>
                  <a:lnTo>
                    <a:pt x="59869" y="21683"/>
                  </a:lnTo>
                  <a:lnTo>
                    <a:pt x="60856" y="23023"/>
                  </a:lnTo>
                  <a:lnTo>
                    <a:pt x="62467" y="23917"/>
                  </a:lnTo>
                  <a:lnTo>
                    <a:pt x="64493" y="24513"/>
                  </a:lnTo>
                  <a:lnTo>
                    <a:pt x="65845" y="25863"/>
                  </a:lnTo>
                  <a:lnTo>
                    <a:pt x="66745" y="27715"/>
                  </a:lnTo>
                  <a:lnTo>
                    <a:pt x="68190" y="32981"/>
                  </a:lnTo>
                  <a:lnTo>
                    <a:pt x="68309" y="34365"/>
                  </a:lnTo>
                  <a:lnTo>
                    <a:pt x="68388" y="36241"/>
                  </a:lnTo>
                  <a:lnTo>
                    <a:pt x="68441" y="38444"/>
                  </a:lnTo>
                  <a:lnTo>
                    <a:pt x="67523" y="40865"/>
                  </a:lnTo>
                  <a:lnTo>
                    <a:pt x="65959" y="43431"/>
                  </a:lnTo>
                  <a:lnTo>
                    <a:pt x="63964" y="46095"/>
                  </a:lnTo>
                  <a:lnTo>
                    <a:pt x="62634" y="48823"/>
                  </a:lnTo>
                  <a:lnTo>
                    <a:pt x="61747" y="51594"/>
                  </a:lnTo>
                  <a:lnTo>
                    <a:pt x="61156" y="54394"/>
                  </a:lnTo>
                  <a:lnTo>
                    <a:pt x="59809" y="56261"/>
                  </a:lnTo>
                  <a:lnTo>
                    <a:pt x="57959" y="57506"/>
                  </a:lnTo>
                  <a:lnTo>
                    <a:pt x="55773" y="58335"/>
                  </a:lnTo>
                  <a:lnTo>
                    <a:pt x="53363" y="59841"/>
                  </a:lnTo>
                  <a:lnTo>
                    <a:pt x="50804" y="61797"/>
                  </a:lnTo>
                  <a:lnTo>
                    <a:pt x="48146" y="64054"/>
                  </a:lnTo>
                  <a:lnTo>
                    <a:pt x="45421" y="66511"/>
                  </a:lnTo>
                  <a:lnTo>
                    <a:pt x="39853" y="71781"/>
                  </a:lnTo>
                  <a:lnTo>
                    <a:pt x="37035" y="73567"/>
                  </a:lnTo>
                  <a:lnTo>
                    <a:pt x="34204" y="74758"/>
                  </a:lnTo>
                  <a:lnTo>
                    <a:pt x="27367" y="76669"/>
                  </a:lnTo>
                  <a:lnTo>
                    <a:pt x="25853" y="76826"/>
                  </a:lnTo>
                  <a:lnTo>
                    <a:pt x="23891" y="76931"/>
                  </a:lnTo>
                  <a:lnTo>
                    <a:pt x="19172" y="77047"/>
                  </a:lnTo>
                  <a:lnTo>
                    <a:pt x="13899" y="77098"/>
                  </a:lnTo>
                  <a:lnTo>
                    <a:pt x="12113" y="76160"/>
                  </a:lnTo>
                  <a:lnTo>
                    <a:pt x="10921" y="74581"/>
                  </a:lnTo>
                  <a:lnTo>
                    <a:pt x="10127" y="72577"/>
                  </a:lnTo>
                  <a:lnTo>
                    <a:pt x="8645" y="70287"/>
                  </a:lnTo>
                  <a:lnTo>
                    <a:pt x="6705" y="67809"/>
                  </a:lnTo>
                  <a:lnTo>
                    <a:pt x="1297" y="61538"/>
                  </a:lnTo>
                  <a:lnTo>
                    <a:pt x="854" y="60071"/>
                  </a:lnTo>
                  <a:lnTo>
                    <a:pt x="558" y="58141"/>
                  </a:lnTo>
                  <a:lnTo>
                    <a:pt x="361" y="55901"/>
                  </a:lnTo>
                  <a:lnTo>
                    <a:pt x="229" y="53456"/>
                  </a:lnTo>
                  <a:lnTo>
                    <a:pt x="83" y="48198"/>
                  </a:lnTo>
                  <a:lnTo>
                    <a:pt x="0" y="39884"/>
                  </a:lnTo>
                  <a:lnTo>
                    <a:pt x="942" y="37062"/>
                  </a:lnTo>
                  <a:lnTo>
                    <a:pt x="2521" y="34229"/>
                  </a:lnTo>
                  <a:lnTo>
                    <a:pt x="4527" y="31387"/>
                  </a:lnTo>
                  <a:lnTo>
                    <a:pt x="5864" y="28541"/>
                  </a:lnTo>
                  <a:lnTo>
                    <a:pt x="6756" y="25690"/>
                  </a:lnTo>
                  <a:lnTo>
                    <a:pt x="7350" y="22837"/>
                  </a:lnTo>
                  <a:lnTo>
                    <a:pt x="8698" y="19983"/>
                  </a:lnTo>
                  <a:lnTo>
                    <a:pt x="10550" y="17128"/>
                  </a:lnTo>
                  <a:lnTo>
                    <a:pt x="16727" y="9061"/>
                  </a:lnTo>
                  <a:lnTo>
                    <a:pt x="17808" y="8894"/>
                  </a:lnTo>
                  <a:lnTo>
                    <a:pt x="19481" y="8782"/>
                  </a:lnTo>
                  <a:lnTo>
                    <a:pt x="21548" y="8708"/>
                  </a:lnTo>
                  <a:lnTo>
                    <a:pt x="22927" y="9611"/>
                  </a:lnTo>
                  <a:lnTo>
                    <a:pt x="23846" y="11166"/>
                  </a:lnTo>
                  <a:lnTo>
                    <a:pt x="25320" y="15954"/>
                  </a:lnTo>
                  <a:lnTo>
                    <a:pt x="26394" y="16346"/>
                  </a:lnTo>
                  <a:lnTo>
                    <a:pt x="28062" y="16608"/>
                  </a:lnTo>
                  <a:lnTo>
                    <a:pt x="30127" y="16783"/>
                  </a:lnTo>
                  <a:lnTo>
                    <a:pt x="31503" y="17852"/>
                  </a:lnTo>
                  <a:lnTo>
                    <a:pt x="32421" y="19517"/>
                  </a:lnTo>
                  <a:lnTo>
                    <a:pt x="33033" y="21579"/>
                  </a:lnTo>
                  <a:lnTo>
                    <a:pt x="34393" y="23907"/>
                  </a:lnTo>
                  <a:lnTo>
                    <a:pt x="36252" y="26411"/>
                  </a:lnTo>
                  <a:lnTo>
                    <a:pt x="42444" y="33817"/>
                  </a:lnTo>
                  <a:lnTo>
                    <a:pt x="42572" y="34923"/>
                  </a:lnTo>
                  <a:lnTo>
                    <a:pt x="42658" y="36612"/>
                  </a:lnTo>
                  <a:lnTo>
                    <a:pt x="42795" y="41617"/>
                  </a:lnTo>
                  <a:lnTo>
                    <a:pt x="42827" y="51037"/>
                  </a:lnTo>
                  <a:lnTo>
                    <a:pt x="40288" y="48711"/>
                  </a:lnTo>
                  <a:lnTo>
                    <a:pt x="35448" y="44007"/>
                  </a:lnTo>
                  <a:lnTo>
                    <a:pt x="34098" y="43621"/>
                  </a:lnTo>
                  <a:lnTo>
                    <a:pt x="32246" y="43364"/>
                  </a:lnTo>
                  <a:lnTo>
                    <a:pt x="30058" y="43193"/>
                  </a:lnTo>
                  <a:lnTo>
                    <a:pt x="28600" y="42126"/>
                  </a:lnTo>
                  <a:lnTo>
                    <a:pt x="27628" y="40462"/>
                  </a:lnTo>
                  <a:lnTo>
                    <a:pt x="26068" y="35499"/>
                  </a:lnTo>
                  <a:lnTo>
                    <a:pt x="25940" y="34139"/>
                  </a:lnTo>
                  <a:lnTo>
                    <a:pt x="25855" y="32280"/>
                  </a:lnTo>
                  <a:lnTo>
                    <a:pt x="25759" y="27674"/>
                  </a:lnTo>
                  <a:lnTo>
                    <a:pt x="25718" y="22453"/>
                  </a:lnTo>
                  <a:lnTo>
                    <a:pt x="26659" y="19727"/>
                  </a:lnTo>
                  <a:lnTo>
                    <a:pt x="28238" y="16957"/>
                  </a:lnTo>
                  <a:lnTo>
                    <a:pt x="30244" y="14158"/>
                  </a:lnTo>
                  <a:lnTo>
                    <a:pt x="32534" y="11339"/>
                  </a:lnTo>
                  <a:lnTo>
                    <a:pt x="35013" y="8508"/>
                  </a:lnTo>
                  <a:lnTo>
                    <a:pt x="37618" y="5667"/>
                  </a:lnTo>
                  <a:lnTo>
                    <a:pt x="40308" y="3774"/>
                  </a:lnTo>
                  <a:lnTo>
                    <a:pt x="43053" y="2512"/>
                  </a:lnTo>
                  <a:lnTo>
                    <a:pt x="45835" y="1670"/>
                  </a:lnTo>
                  <a:lnTo>
                    <a:pt x="48643" y="1109"/>
                  </a:lnTo>
                  <a:lnTo>
                    <a:pt x="51468" y="735"/>
                  </a:lnTo>
                  <a:lnTo>
                    <a:pt x="54303" y="486"/>
                  </a:lnTo>
                  <a:lnTo>
                    <a:pt x="57145" y="320"/>
                  </a:lnTo>
                  <a:lnTo>
                    <a:pt x="66856" y="31"/>
                  </a:lnTo>
                  <a:lnTo>
                    <a:pt x="72596" y="0"/>
                  </a:lnTo>
                  <a:lnTo>
                    <a:pt x="75056" y="948"/>
                  </a:lnTo>
                  <a:lnTo>
                    <a:pt x="77648" y="2533"/>
                  </a:lnTo>
                  <a:lnTo>
                    <a:pt x="80330" y="4542"/>
                  </a:lnTo>
                  <a:lnTo>
                    <a:pt x="82117" y="6834"/>
                  </a:lnTo>
                  <a:lnTo>
                    <a:pt x="83308" y="9314"/>
                  </a:lnTo>
                  <a:lnTo>
                    <a:pt x="84102" y="11920"/>
                  </a:lnTo>
                  <a:lnTo>
                    <a:pt x="84632" y="14610"/>
                  </a:lnTo>
                  <a:lnTo>
                    <a:pt x="84985" y="17356"/>
                  </a:lnTo>
                  <a:lnTo>
                    <a:pt x="85220" y="20138"/>
                  </a:lnTo>
                  <a:lnTo>
                    <a:pt x="85377" y="22946"/>
                  </a:lnTo>
                  <a:lnTo>
                    <a:pt x="85551" y="28606"/>
                  </a:lnTo>
                  <a:lnTo>
                    <a:pt x="84646" y="31449"/>
                  </a:lnTo>
                  <a:lnTo>
                    <a:pt x="83089" y="34297"/>
                  </a:lnTo>
                  <a:lnTo>
                    <a:pt x="81099" y="37148"/>
                  </a:lnTo>
                  <a:lnTo>
                    <a:pt x="78819" y="39048"/>
                  </a:lnTo>
                  <a:lnTo>
                    <a:pt x="76348" y="40315"/>
                  </a:lnTo>
                  <a:lnTo>
                    <a:pt x="73747" y="41160"/>
                  </a:lnTo>
                  <a:lnTo>
                    <a:pt x="71060" y="42676"/>
                  </a:lnTo>
                  <a:lnTo>
                    <a:pt x="68318" y="44639"/>
                  </a:lnTo>
                  <a:lnTo>
                    <a:pt x="65536" y="46900"/>
                  </a:lnTo>
                  <a:lnTo>
                    <a:pt x="62729" y="48407"/>
                  </a:lnTo>
                  <a:lnTo>
                    <a:pt x="59906" y="49412"/>
                  </a:lnTo>
                  <a:lnTo>
                    <a:pt x="57071" y="50082"/>
                  </a:lnTo>
                  <a:lnTo>
                    <a:pt x="54229" y="50529"/>
                  </a:lnTo>
                  <a:lnTo>
                    <a:pt x="51381" y="50826"/>
                  </a:lnTo>
                  <a:lnTo>
                    <a:pt x="44518" y="51304"/>
                  </a:lnTo>
                  <a:lnTo>
                    <a:pt x="43002" y="50391"/>
                  </a:lnTo>
                  <a:lnTo>
                    <a:pt x="41039" y="48830"/>
                  </a:lnTo>
                  <a:lnTo>
                    <a:pt x="35596" y="44031"/>
                  </a:lnTo>
                  <a:lnTo>
                    <a:pt x="34197" y="43637"/>
                  </a:lnTo>
                  <a:lnTo>
                    <a:pt x="32312" y="43375"/>
                  </a:lnTo>
                  <a:lnTo>
                    <a:pt x="26993" y="42953"/>
                  </a:lnTo>
                  <a:lnTo>
                    <a:pt x="26556" y="41966"/>
                  </a:lnTo>
                  <a:lnTo>
                    <a:pt x="26265" y="40356"/>
                  </a:lnTo>
                  <a:lnTo>
                    <a:pt x="26071" y="38329"/>
                  </a:lnTo>
                  <a:lnTo>
                    <a:pt x="24990" y="36979"/>
                  </a:lnTo>
                  <a:lnTo>
                    <a:pt x="23316" y="36078"/>
                  </a:lnTo>
                  <a:lnTo>
                    <a:pt x="17111" y="3427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624"/>
            <p:cNvSpPr/>
            <p:nvPr/>
          </p:nvSpPr>
          <p:spPr>
            <a:xfrm>
              <a:off x="4709159" y="1140142"/>
              <a:ext cx="1140144" cy="2031684"/>
            </a:xfrm>
            <a:custGeom>
              <a:avLst/>
              <a:gdLst/>
              <a:ahLst/>
              <a:cxnLst/>
              <a:rect l="0" t="0" r="0" b="0"/>
              <a:pathLst>
                <a:path w="1140144" h="2031684">
                  <a:moveTo>
                    <a:pt x="0" y="2031683"/>
                  </a:moveTo>
                  <a:lnTo>
                    <a:pt x="0" y="2023463"/>
                  </a:lnTo>
                  <a:lnTo>
                    <a:pt x="4552" y="2018664"/>
                  </a:lnTo>
                  <a:lnTo>
                    <a:pt x="5892" y="2016336"/>
                  </a:lnTo>
                  <a:lnTo>
                    <a:pt x="8731" y="2008509"/>
                  </a:lnTo>
                  <a:lnTo>
                    <a:pt x="15849" y="1999045"/>
                  </a:lnTo>
                  <a:lnTo>
                    <a:pt x="16569" y="1995587"/>
                  </a:lnTo>
                  <a:lnTo>
                    <a:pt x="16761" y="1993331"/>
                  </a:lnTo>
                  <a:lnTo>
                    <a:pt x="17842" y="1990875"/>
                  </a:lnTo>
                  <a:lnTo>
                    <a:pt x="22961" y="1982867"/>
                  </a:lnTo>
                  <a:lnTo>
                    <a:pt x="25853" y="1974462"/>
                  </a:lnTo>
                  <a:lnTo>
                    <a:pt x="31367" y="1965939"/>
                  </a:lnTo>
                  <a:lnTo>
                    <a:pt x="34377" y="1957381"/>
                  </a:lnTo>
                  <a:lnTo>
                    <a:pt x="39925" y="1948813"/>
                  </a:lnTo>
                  <a:lnTo>
                    <a:pt x="42945" y="1940242"/>
                  </a:lnTo>
                  <a:lnTo>
                    <a:pt x="48497" y="1931670"/>
                  </a:lnTo>
                  <a:lnTo>
                    <a:pt x="51517" y="1923098"/>
                  </a:lnTo>
                  <a:lnTo>
                    <a:pt x="57069" y="1914525"/>
                  </a:lnTo>
                  <a:lnTo>
                    <a:pt x="60090" y="1905953"/>
                  </a:lnTo>
                  <a:lnTo>
                    <a:pt x="65642" y="1897380"/>
                  </a:lnTo>
                  <a:lnTo>
                    <a:pt x="68662" y="1888808"/>
                  </a:lnTo>
                  <a:lnTo>
                    <a:pt x="74214" y="1880235"/>
                  </a:lnTo>
                  <a:lnTo>
                    <a:pt x="75846" y="1874520"/>
                  </a:lnTo>
                  <a:lnTo>
                    <a:pt x="77235" y="1872615"/>
                  </a:lnTo>
                  <a:lnTo>
                    <a:pt x="79113" y="1871345"/>
                  </a:lnTo>
                  <a:lnTo>
                    <a:pt x="81317" y="1870499"/>
                  </a:lnTo>
                  <a:lnTo>
                    <a:pt x="82786" y="1868981"/>
                  </a:lnTo>
                  <a:lnTo>
                    <a:pt x="83766" y="1867018"/>
                  </a:lnTo>
                  <a:lnTo>
                    <a:pt x="84419" y="1864756"/>
                  </a:lnTo>
                  <a:lnTo>
                    <a:pt x="87685" y="1859703"/>
                  </a:lnTo>
                  <a:lnTo>
                    <a:pt x="98462" y="1847580"/>
                  </a:lnTo>
                  <a:lnTo>
                    <a:pt x="99931" y="1845130"/>
                  </a:lnTo>
                  <a:lnTo>
                    <a:pt x="101564" y="1839868"/>
                  </a:lnTo>
                  <a:lnTo>
                    <a:pt x="102952" y="1838084"/>
                  </a:lnTo>
                  <a:lnTo>
                    <a:pt x="104830" y="1836894"/>
                  </a:lnTo>
                  <a:lnTo>
                    <a:pt x="107034" y="1836101"/>
                  </a:lnTo>
                  <a:lnTo>
                    <a:pt x="108504" y="1834620"/>
                  </a:lnTo>
                  <a:lnTo>
                    <a:pt x="109484" y="1832680"/>
                  </a:lnTo>
                  <a:lnTo>
                    <a:pt x="110572" y="1827984"/>
                  </a:lnTo>
                  <a:lnTo>
                    <a:pt x="111328" y="1818956"/>
                  </a:lnTo>
                  <a:lnTo>
                    <a:pt x="117312" y="1810839"/>
                  </a:lnTo>
                  <a:lnTo>
                    <a:pt x="118814" y="1805578"/>
                  </a:lnTo>
                  <a:lnTo>
                    <a:pt x="119660" y="1797260"/>
                  </a:lnTo>
                  <a:lnTo>
                    <a:pt x="120731" y="1794438"/>
                  </a:lnTo>
                  <a:lnTo>
                    <a:pt x="127365" y="1784764"/>
                  </a:lnTo>
                  <a:lnTo>
                    <a:pt x="132776" y="1779028"/>
                  </a:lnTo>
                  <a:lnTo>
                    <a:pt x="134238" y="1776569"/>
                  </a:lnTo>
                  <a:lnTo>
                    <a:pt x="137247" y="1768557"/>
                  </a:lnTo>
                  <a:lnTo>
                    <a:pt x="142795" y="1760150"/>
                  </a:lnTo>
                  <a:lnTo>
                    <a:pt x="144428" y="1754474"/>
                  </a:lnTo>
                  <a:lnTo>
                    <a:pt x="145346" y="1745923"/>
                  </a:lnTo>
                  <a:lnTo>
                    <a:pt x="147380" y="1743069"/>
                  </a:lnTo>
                  <a:lnTo>
                    <a:pt x="154720" y="1737357"/>
                  </a:lnTo>
                  <a:lnTo>
                    <a:pt x="157440" y="1733548"/>
                  </a:lnTo>
                  <a:lnTo>
                    <a:pt x="160461" y="1724236"/>
                  </a:lnTo>
                  <a:lnTo>
                    <a:pt x="162162" y="1712834"/>
                  </a:lnTo>
                  <a:lnTo>
                    <a:pt x="163353" y="1709579"/>
                  </a:lnTo>
                  <a:lnTo>
                    <a:pt x="168628" y="1700448"/>
                  </a:lnTo>
                  <a:lnTo>
                    <a:pt x="171567" y="1691710"/>
                  </a:lnTo>
                  <a:lnTo>
                    <a:pt x="177094" y="1683088"/>
                  </a:lnTo>
                  <a:lnTo>
                    <a:pt x="184188" y="1664232"/>
                  </a:lnTo>
                  <a:lnTo>
                    <a:pt x="191841" y="1652828"/>
                  </a:lnTo>
                  <a:lnTo>
                    <a:pt x="202007" y="1640441"/>
                  </a:lnTo>
                  <a:lnTo>
                    <a:pt x="205587" y="1631702"/>
                  </a:lnTo>
                  <a:lnTo>
                    <a:pt x="214847" y="1620216"/>
                  </a:lnTo>
                  <a:lnTo>
                    <a:pt x="220266" y="1613541"/>
                  </a:lnTo>
                  <a:lnTo>
                    <a:pt x="236241" y="1589565"/>
                  </a:lnTo>
                  <a:lnTo>
                    <a:pt x="239861" y="1580433"/>
                  </a:lnTo>
                  <a:lnTo>
                    <a:pt x="251814" y="1561390"/>
                  </a:lnTo>
                  <a:lnTo>
                    <a:pt x="254793" y="1553424"/>
                  </a:lnTo>
                  <a:lnTo>
                    <a:pt x="255587" y="1549966"/>
                  </a:lnTo>
                  <a:lnTo>
                    <a:pt x="259009" y="1543584"/>
                  </a:lnTo>
                  <a:lnTo>
                    <a:pt x="261256" y="1540548"/>
                  </a:lnTo>
                  <a:lnTo>
                    <a:pt x="263751" y="1532096"/>
                  </a:lnTo>
                  <a:lnTo>
                    <a:pt x="264417" y="1527175"/>
                  </a:lnTo>
                  <a:lnTo>
                    <a:pt x="267696" y="1519167"/>
                  </a:lnTo>
                  <a:lnTo>
                    <a:pt x="274898" y="1509304"/>
                  </a:lnTo>
                  <a:lnTo>
                    <a:pt x="287732" y="1494544"/>
                  </a:lnTo>
                  <a:lnTo>
                    <a:pt x="297982" y="1471442"/>
                  </a:lnTo>
                  <a:lnTo>
                    <a:pt x="305038" y="1460979"/>
                  </a:lnTo>
                  <a:lnTo>
                    <a:pt x="308504" y="1451846"/>
                  </a:lnTo>
                  <a:lnTo>
                    <a:pt x="315141" y="1443108"/>
                  </a:lnTo>
                  <a:lnTo>
                    <a:pt x="320403" y="1437354"/>
                  </a:lnTo>
                  <a:lnTo>
                    <a:pt x="322187" y="1433533"/>
                  </a:lnTo>
                  <a:lnTo>
                    <a:pt x="325651" y="1420007"/>
                  </a:lnTo>
                  <a:lnTo>
                    <a:pt x="331334" y="1409544"/>
                  </a:lnTo>
                  <a:lnTo>
                    <a:pt x="332997" y="1403386"/>
                  </a:lnTo>
                  <a:lnTo>
                    <a:pt x="335346" y="1400411"/>
                  </a:lnTo>
                  <a:lnTo>
                    <a:pt x="343036" y="1394565"/>
                  </a:lnTo>
                  <a:lnTo>
                    <a:pt x="345848" y="1390720"/>
                  </a:lnTo>
                  <a:lnTo>
                    <a:pt x="352902" y="1373401"/>
                  </a:lnTo>
                  <a:lnTo>
                    <a:pt x="364996" y="1357550"/>
                  </a:lnTo>
                  <a:lnTo>
                    <a:pt x="368497" y="1348810"/>
                  </a:lnTo>
                  <a:lnTo>
                    <a:pt x="380408" y="1329911"/>
                  </a:lnTo>
                  <a:lnTo>
                    <a:pt x="383384" y="1321957"/>
                  </a:lnTo>
                  <a:lnTo>
                    <a:pt x="385658" y="1314294"/>
                  </a:lnTo>
                  <a:lnTo>
                    <a:pt x="392293" y="1300222"/>
                  </a:lnTo>
                  <a:lnTo>
                    <a:pt x="399340" y="1289597"/>
                  </a:lnTo>
                  <a:lnTo>
                    <a:pt x="401322" y="1283402"/>
                  </a:lnTo>
                  <a:lnTo>
                    <a:pt x="403756" y="1280416"/>
                  </a:lnTo>
                  <a:lnTo>
                    <a:pt x="411540" y="1274559"/>
                  </a:lnTo>
                  <a:lnTo>
                    <a:pt x="414378" y="1270711"/>
                  </a:lnTo>
                  <a:lnTo>
                    <a:pt x="416270" y="1266240"/>
                  </a:lnTo>
                  <a:lnTo>
                    <a:pt x="420507" y="1246671"/>
                  </a:lnTo>
                  <a:lnTo>
                    <a:pt x="424382" y="1240511"/>
                  </a:lnTo>
                  <a:lnTo>
                    <a:pt x="437392" y="1223374"/>
                  </a:lnTo>
                  <a:lnTo>
                    <a:pt x="445828" y="1210524"/>
                  </a:lnTo>
                  <a:lnTo>
                    <a:pt x="448666" y="1207066"/>
                  </a:lnTo>
                  <a:lnTo>
                    <a:pt x="451820" y="1200684"/>
                  </a:lnTo>
                  <a:lnTo>
                    <a:pt x="452661" y="1197648"/>
                  </a:lnTo>
                  <a:lnTo>
                    <a:pt x="456136" y="1191736"/>
                  </a:lnTo>
                  <a:lnTo>
                    <a:pt x="458395" y="1188825"/>
                  </a:lnTo>
                  <a:lnTo>
                    <a:pt x="459902" y="1184980"/>
                  </a:lnTo>
                  <a:lnTo>
                    <a:pt x="462975" y="1171420"/>
                  </a:lnTo>
                  <a:lnTo>
                    <a:pt x="467070" y="1164203"/>
                  </a:lnTo>
                  <a:lnTo>
                    <a:pt x="476507" y="1151810"/>
                  </a:lnTo>
                  <a:lnTo>
                    <a:pt x="486592" y="1128557"/>
                  </a:lnTo>
                  <a:lnTo>
                    <a:pt x="493638" y="1118083"/>
                  </a:lnTo>
                  <a:lnTo>
                    <a:pt x="503782" y="1090542"/>
                  </a:lnTo>
                  <a:lnTo>
                    <a:pt x="504447" y="1087073"/>
                  </a:lnTo>
                  <a:lnTo>
                    <a:pt x="507726" y="1080679"/>
                  </a:lnTo>
                  <a:lnTo>
                    <a:pt x="509934" y="1077640"/>
                  </a:lnTo>
                  <a:lnTo>
                    <a:pt x="512388" y="1071724"/>
                  </a:lnTo>
                  <a:lnTo>
                    <a:pt x="513042" y="1068812"/>
                  </a:lnTo>
                  <a:lnTo>
                    <a:pt x="516309" y="1063038"/>
                  </a:lnTo>
                  <a:lnTo>
                    <a:pt x="526167" y="1051569"/>
                  </a:lnTo>
                  <a:lnTo>
                    <a:pt x="527943" y="1047756"/>
                  </a:lnTo>
                  <a:lnTo>
                    <a:pt x="531395" y="1034240"/>
                  </a:lnTo>
                  <a:lnTo>
                    <a:pt x="535579" y="1027035"/>
                  </a:lnTo>
                  <a:lnTo>
                    <a:pt x="545073" y="1014648"/>
                  </a:lnTo>
                  <a:lnTo>
                    <a:pt x="547055" y="1008802"/>
                  </a:lnTo>
                  <a:lnTo>
                    <a:pt x="549280" y="996336"/>
                  </a:lnTo>
                  <a:lnTo>
                    <a:pt x="555392" y="982810"/>
                  </a:lnTo>
                  <a:lnTo>
                    <a:pt x="562283" y="972346"/>
                  </a:lnTo>
                  <a:lnTo>
                    <a:pt x="565700" y="963213"/>
                  </a:lnTo>
                  <a:lnTo>
                    <a:pt x="571369" y="954475"/>
                  </a:lnTo>
                  <a:lnTo>
                    <a:pt x="578515" y="935576"/>
                  </a:lnTo>
                  <a:lnTo>
                    <a:pt x="587950" y="920911"/>
                  </a:lnTo>
                  <a:lnTo>
                    <a:pt x="591403" y="911778"/>
                  </a:lnTo>
                  <a:lnTo>
                    <a:pt x="597083" y="903040"/>
                  </a:lnTo>
                  <a:lnTo>
                    <a:pt x="604232" y="884141"/>
                  </a:lnTo>
                  <a:lnTo>
                    <a:pt x="613667" y="869476"/>
                  </a:lnTo>
                  <a:lnTo>
                    <a:pt x="617120" y="860344"/>
                  </a:lnTo>
                  <a:lnTo>
                    <a:pt x="629014" y="841300"/>
                  </a:lnTo>
                  <a:lnTo>
                    <a:pt x="631987" y="833334"/>
                  </a:lnTo>
                  <a:lnTo>
                    <a:pt x="634261" y="825666"/>
                  </a:lnTo>
                  <a:lnTo>
                    <a:pt x="640896" y="811591"/>
                  </a:lnTo>
                  <a:lnTo>
                    <a:pt x="651672" y="797819"/>
                  </a:lnTo>
                  <a:lnTo>
                    <a:pt x="654475" y="794769"/>
                  </a:lnTo>
                  <a:lnTo>
                    <a:pt x="656344" y="790831"/>
                  </a:lnTo>
                  <a:lnTo>
                    <a:pt x="659928" y="777140"/>
                  </a:lnTo>
                  <a:lnTo>
                    <a:pt x="674608" y="751588"/>
                  </a:lnTo>
                  <a:lnTo>
                    <a:pt x="680191" y="744249"/>
                  </a:lnTo>
                  <a:lnTo>
                    <a:pt x="682061" y="740006"/>
                  </a:lnTo>
                  <a:lnTo>
                    <a:pt x="685645" y="725885"/>
                  </a:lnTo>
                  <a:lnTo>
                    <a:pt x="689859" y="718538"/>
                  </a:lnTo>
                  <a:lnTo>
                    <a:pt x="708731" y="690463"/>
                  </a:lnTo>
                  <a:lnTo>
                    <a:pt x="720104" y="670987"/>
                  </a:lnTo>
                  <a:lnTo>
                    <a:pt x="728667" y="658234"/>
                  </a:lnTo>
                  <a:lnTo>
                    <a:pt x="737237" y="644930"/>
                  </a:lnTo>
                  <a:lnTo>
                    <a:pt x="745809" y="632415"/>
                  </a:lnTo>
                  <a:lnTo>
                    <a:pt x="754381" y="619182"/>
                  </a:lnTo>
                  <a:lnTo>
                    <a:pt x="762953" y="606689"/>
                  </a:lnTo>
                  <a:lnTo>
                    <a:pt x="771525" y="593462"/>
                  </a:lnTo>
                  <a:lnTo>
                    <a:pt x="780098" y="580971"/>
                  </a:lnTo>
                  <a:lnTo>
                    <a:pt x="788670" y="567745"/>
                  </a:lnTo>
                  <a:lnTo>
                    <a:pt x="797243" y="555253"/>
                  </a:lnTo>
                  <a:lnTo>
                    <a:pt x="805816" y="542027"/>
                  </a:lnTo>
                  <a:lnTo>
                    <a:pt x="822961" y="520555"/>
                  </a:lnTo>
                  <a:lnTo>
                    <a:pt x="831533" y="507616"/>
                  </a:lnTo>
                  <a:lnTo>
                    <a:pt x="834391" y="504146"/>
                  </a:lnTo>
                  <a:lnTo>
                    <a:pt x="837566" y="497750"/>
                  </a:lnTo>
                  <a:lnTo>
                    <a:pt x="841893" y="486254"/>
                  </a:lnTo>
                  <a:lnTo>
                    <a:pt x="846615" y="477098"/>
                  </a:lnTo>
                  <a:lnTo>
                    <a:pt x="853676" y="466588"/>
                  </a:lnTo>
                  <a:lnTo>
                    <a:pt x="857144" y="457442"/>
                  </a:lnTo>
                  <a:lnTo>
                    <a:pt x="863780" y="448699"/>
                  </a:lnTo>
                  <a:lnTo>
                    <a:pt x="877360" y="434349"/>
                  </a:lnTo>
                  <a:lnTo>
                    <a:pt x="879230" y="431489"/>
                  </a:lnTo>
                  <a:lnTo>
                    <a:pt x="882813" y="422912"/>
                  </a:lnTo>
                  <a:lnTo>
                    <a:pt x="888531" y="414338"/>
                  </a:lnTo>
                  <a:lnTo>
                    <a:pt x="891602" y="405765"/>
                  </a:lnTo>
                  <a:lnTo>
                    <a:pt x="898121" y="397193"/>
                  </a:lnTo>
                  <a:lnTo>
                    <a:pt x="903355" y="391478"/>
                  </a:lnTo>
                  <a:lnTo>
                    <a:pt x="905132" y="388620"/>
                  </a:lnTo>
                  <a:lnTo>
                    <a:pt x="908585" y="380047"/>
                  </a:lnTo>
                  <a:lnTo>
                    <a:pt x="917803" y="368618"/>
                  </a:lnTo>
                  <a:lnTo>
                    <a:pt x="920478" y="365760"/>
                  </a:lnTo>
                  <a:lnTo>
                    <a:pt x="922263" y="362902"/>
                  </a:lnTo>
                  <a:lnTo>
                    <a:pt x="925726" y="354330"/>
                  </a:lnTo>
                  <a:lnTo>
                    <a:pt x="934947" y="342900"/>
                  </a:lnTo>
                  <a:lnTo>
                    <a:pt x="937623" y="340043"/>
                  </a:lnTo>
                  <a:lnTo>
                    <a:pt x="939407" y="337185"/>
                  </a:lnTo>
                  <a:lnTo>
                    <a:pt x="949506" y="314149"/>
                  </a:lnTo>
                  <a:lnTo>
                    <a:pt x="956552" y="303690"/>
                  </a:lnTo>
                  <a:lnTo>
                    <a:pt x="960016" y="294558"/>
                  </a:lnTo>
                  <a:lnTo>
                    <a:pt x="967363" y="284617"/>
                  </a:lnTo>
                  <a:lnTo>
                    <a:pt x="972849" y="278853"/>
                  </a:lnTo>
                  <a:lnTo>
                    <a:pt x="974322" y="276389"/>
                  </a:lnTo>
                  <a:lnTo>
                    <a:pt x="975957" y="271112"/>
                  </a:lnTo>
                  <a:lnTo>
                    <a:pt x="976878" y="262786"/>
                  </a:lnTo>
                  <a:lnTo>
                    <a:pt x="977960" y="259963"/>
                  </a:lnTo>
                  <a:lnTo>
                    <a:pt x="981701" y="254287"/>
                  </a:lnTo>
                  <a:lnTo>
                    <a:pt x="990912" y="242882"/>
                  </a:lnTo>
                  <a:lnTo>
                    <a:pt x="992856" y="237170"/>
                  </a:lnTo>
                  <a:lnTo>
                    <a:pt x="993950" y="228599"/>
                  </a:lnTo>
                  <a:lnTo>
                    <a:pt x="995055" y="225742"/>
                  </a:lnTo>
                  <a:lnTo>
                    <a:pt x="1001751" y="216006"/>
                  </a:lnTo>
                  <a:lnTo>
                    <a:pt x="1014806" y="202529"/>
                  </a:lnTo>
                  <a:lnTo>
                    <a:pt x="1016581" y="199790"/>
                  </a:lnTo>
                  <a:lnTo>
                    <a:pt x="1018551" y="194205"/>
                  </a:lnTo>
                  <a:lnTo>
                    <a:pt x="1019661" y="185707"/>
                  </a:lnTo>
                  <a:lnTo>
                    <a:pt x="1020769" y="182859"/>
                  </a:lnTo>
                  <a:lnTo>
                    <a:pt x="1025927" y="174301"/>
                  </a:lnTo>
                  <a:lnTo>
                    <a:pt x="1027468" y="168590"/>
                  </a:lnTo>
                  <a:lnTo>
                    <a:pt x="1028335" y="160019"/>
                  </a:lnTo>
                  <a:lnTo>
                    <a:pt x="1029410" y="157162"/>
                  </a:lnTo>
                  <a:lnTo>
                    <a:pt x="1036049" y="147426"/>
                  </a:lnTo>
                  <a:lnTo>
                    <a:pt x="1049097" y="133949"/>
                  </a:lnTo>
                  <a:lnTo>
                    <a:pt x="1050871" y="131210"/>
                  </a:lnTo>
                  <a:lnTo>
                    <a:pt x="1052842" y="125625"/>
                  </a:lnTo>
                  <a:lnTo>
                    <a:pt x="1053951" y="117127"/>
                  </a:lnTo>
                  <a:lnTo>
                    <a:pt x="1055060" y="114279"/>
                  </a:lnTo>
                  <a:lnTo>
                    <a:pt x="1060217" y="105721"/>
                  </a:lnTo>
                  <a:lnTo>
                    <a:pt x="1063121" y="97153"/>
                  </a:lnTo>
                  <a:lnTo>
                    <a:pt x="1070263" y="87418"/>
                  </a:lnTo>
                  <a:lnTo>
                    <a:pt x="1075729" y="81676"/>
                  </a:lnTo>
                  <a:lnTo>
                    <a:pt x="1077198" y="79216"/>
                  </a:lnTo>
                  <a:lnTo>
                    <a:pt x="1080218" y="71202"/>
                  </a:lnTo>
                  <a:lnTo>
                    <a:pt x="1084300" y="65618"/>
                  </a:lnTo>
                  <a:lnTo>
                    <a:pt x="1086722" y="63748"/>
                  </a:lnTo>
                  <a:lnTo>
                    <a:pt x="1089289" y="62501"/>
                  </a:lnTo>
                  <a:lnTo>
                    <a:pt x="1091953" y="61670"/>
                  </a:lnTo>
                  <a:lnTo>
                    <a:pt x="1093729" y="60163"/>
                  </a:lnTo>
                  <a:lnTo>
                    <a:pt x="1094913" y="58206"/>
                  </a:lnTo>
                  <a:lnTo>
                    <a:pt x="1095702" y="55949"/>
                  </a:lnTo>
                  <a:lnTo>
                    <a:pt x="1099119" y="50901"/>
                  </a:lnTo>
                  <a:lnTo>
                    <a:pt x="1101364" y="48222"/>
                  </a:lnTo>
                  <a:lnTo>
                    <a:pt x="1102860" y="45483"/>
                  </a:lnTo>
                  <a:lnTo>
                    <a:pt x="1105459" y="35952"/>
                  </a:lnTo>
                  <a:lnTo>
                    <a:pt x="1110287" y="30232"/>
                  </a:lnTo>
                  <a:lnTo>
                    <a:pt x="1112619" y="28727"/>
                  </a:lnTo>
                  <a:lnTo>
                    <a:pt x="1117750" y="27055"/>
                  </a:lnTo>
                  <a:lnTo>
                    <a:pt x="1119500" y="25657"/>
                  </a:lnTo>
                  <a:lnTo>
                    <a:pt x="1120666" y="23772"/>
                  </a:lnTo>
                  <a:lnTo>
                    <a:pt x="1122861" y="17533"/>
                  </a:lnTo>
                  <a:lnTo>
                    <a:pt x="1122958" y="12709"/>
                  </a:lnTo>
                  <a:lnTo>
                    <a:pt x="1123924" y="11330"/>
                  </a:lnTo>
                  <a:lnTo>
                    <a:pt x="1125520" y="10411"/>
                  </a:lnTo>
                  <a:lnTo>
                    <a:pt x="1127537" y="9798"/>
                  </a:lnTo>
                  <a:lnTo>
                    <a:pt x="1128882" y="8437"/>
                  </a:lnTo>
                  <a:lnTo>
                    <a:pt x="1129778" y="6577"/>
                  </a:lnTo>
                  <a:lnTo>
                    <a:pt x="1131466" y="385"/>
                  </a:lnTo>
                  <a:lnTo>
                    <a:pt x="114014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625"/>
            <p:cNvSpPr/>
            <p:nvPr/>
          </p:nvSpPr>
          <p:spPr>
            <a:xfrm>
              <a:off x="5746432" y="977628"/>
              <a:ext cx="282860" cy="231095"/>
            </a:xfrm>
            <a:custGeom>
              <a:avLst/>
              <a:gdLst/>
              <a:ahLst/>
              <a:cxnLst/>
              <a:rect l="0" t="0" r="0" b="0"/>
              <a:pathLst>
                <a:path w="282860" h="231095">
                  <a:moveTo>
                    <a:pt x="0" y="145369"/>
                  </a:moveTo>
                  <a:lnTo>
                    <a:pt x="0" y="129418"/>
                  </a:lnTo>
                  <a:lnTo>
                    <a:pt x="5892" y="122569"/>
                  </a:lnTo>
                  <a:lnTo>
                    <a:pt x="12770" y="115485"/>
                  </a:lnTo>
                  <a:lnTo>
                    <a:pt x="21312" y="106915"/>
                  </a:lnTo>
                  <a:lnTo>
                    <a:pt x="23733" y="105446"/>
                  </a:lnTo>
                  <a:lnTo>
                    <a:pt x="31691" y="102425"/>
                  </a:lnTo>
                  <a:lnTo>
                    <a:pt x="37263" y="98343"/>
                  </a:lnTo>
                  <a:lnTo>
                    <a:pt x="45454" y="93353"/>
                  </a:lnTo>
                  <a:lnTo>
                    <a:pt x="50305" y="90690"/>
                  </a:lnTo>
                  <a:lnTo>
                    <a:pt x="58235" y="87730"/>
                  </a:lnTo>
                  <a:lnTo>
                    <a:pt x="61684" y="86940"/>
                  </a:lnTo>
                  <a:lnTo>
                    <a:pt x="68055" y="83523"/>
                  </a:lnTo>
                  <a:lnTo>
                    <a:pt x="75014" y="78829"/>
                  </a:lnTo>
                  <a:lnTo>
                    <a:pt x="79537" y="76244"/>
                  </a:lnTo>
                  <a:lnTo>
                    <a:pt x="84457" y="73568"/>
                  </a:lnTo>
                  <a:lnTo>
                    <a:pt x="92464" y="70595"/>
                  </a:lnTo>
                  <a:lnTo>
                    <a:pt x="100150" y="68321"/>
                  </a:lnTo>
                  <a:lnTo>
                    <a:pt x="104867" y="66381"/>
                  </a:lnTo>
                  <a:lnTo>
                    <a:pt x="109916" y="64136"/>
                  </a:lnTo>
                  <a:lnTo>
                    <a:pt x="118067" y="59100"/>
                  </a:lnTo>
                  <a:lnTo>
                    <a:pt x="125816" y="53687"/>
                  </a:lnTo>
                  <a:lnTo>
                    <a:pt x="130550" y="50910"/>
                  </a:lnTo>
                  <a:lnTo>
                    <a:pt x="135611" y="48107"/>
                  </a:lnTo>
                  <a:lnTo>
                    <a:pt x="143774" y="44991"/>
                  </a:lnTo>
                  <a:lnTo>
                    <a:pt x="147284" y="44161"/>
                  </a:lnTo>
                  <a:lnTo>
                    <a:pt x="153725" y="40698"/>
                  </a:lnTo>
                  <a:lnTo>
                    <a:pt x="160714" y="35983"/>
                  </a:lnTo>
                  <a:lnTo>
                    <a:pt x="165245" y="33393"/>
                  </a:lnTo>
                  <a:lnTo>
                    <a:pt x="170171" y="30713"/>
                  </a:lnTo>
                  <a:lnTo>
                    <a:pt x="178185" y="27736"/>
                  </a:lnTo>
                  <a:lnTo>
                    <a:pt x="181655" y="26942"/>
                  </a:lnTo>
                  <a:lnTo>
                    <a:pt x="188050" y="23520"/>
                  </a:lnTo>
                  <a:lnTo>
                    <a:pt x="191090" y="21274"/>
                  </a:lnTo>
                  <a:lnTo>
                    <a:pt x="199546" y="18778"/>
                  </a:lnTo>
                  <a:lnTo>
                    <a:pt x="204468" y="18113"/>
                  </a:lnTo>
                  <a:lnTo>
                    <a:pt x="212477" y="14833"/>
                  </a:lnTo>
                  <a:lnTo>
                    <a:pt x="219212" y="11153"/>
                  </a:lnTo>
                  <a:lnTo>
                    <a:pt x="225380" y="9517"/>
                  </a:lnTo>
                  <a:lnTo>
                    <a:pt x="234207" y="8597"/>
                  </a:lnTo>
                  <a:lnTo>
                    <a:pt x="236149" y="7515"/>
                  </a:lnTo>
                  <a:lnTo>
                    <a:pt x="237443" y="5841"/>
                  </a:lnTo>
                  <a:lnTo>
                    <a:pt x="238305" y="3773"/>
                  </a:lnTo>
                  <a:lnTo>
                    <a:pt x="239832" y="2394"/>
                  </a:lnTo>
                  <a:lnTo>
                    <a:pt x="241803" y="1475"/>
                  </a:lnTo>
                  <a:lnTo>
                    <a:pt x="246533" y="454"/>
                  </a:lnTo>
                  <a:lnTo>
                    <a:pt x="251810" y="0"/>
                  </a:lnTo>
                  <a:lnTo>
                    <a:pt x="254551" y="831"/>
                  </a:lnTo>
                  <a:lnTo>
                    <a:pt x="263254" y="6469"/>
                  </a:lnTo>
                  <a:lnTo>
                    <a:pt x="265254" y="7865"/>
                  </a:lnTo>
                  <a:lnTo>
                    <a:pt x="265602" y="12658"/>
                  </a:lnTo>
                  <a:lnTo>
                    <a:pt x="266602" y="14033"/>
                  </a:lnTo>
                  <a:lnTo>
                    <a:pt x="268223" y="14949"/>
                  </a:lnTo>
                  <a:lnTo>
                    <a:pt x="270255" y="15560"/>
                  </a:lnTo>
                  <a:lnTo>
                    <a:pt x="271610" y="16920"/>
                  </a:lnTo>
                  <a:lnTo>
                    <a:pt x="272513" y="18779"/>
                  </a:lnTo>
                  <a:lnTo>
                    <a:pt x="273116" y="20970"/>
                  </a:lnTo>
                  <a:lnTo>
                    <a:pt x="276325" y="25946"/>
                  </a:lnTo>
                  <a:lnTo>
                    <a:pt x="278514" y="28606"/>
                  </a:lnTo>
                  <a:lnTo>
                    <a:pt x="279973" y="32284"/>
                  </a:lnTo>
                  <a:lnTo>
                    <a:pt x="280946" y="36642"/>
                  </a:lnTo>
                  <a:lnTo>
                    <a:pt x="281595" y="41452"/>
                  </a:lnTo>
                  <a:lnTo>
                    <a:pt x="282027" y="45611"/>
                  </a:lnTo>
                  <a:lnTo>
                    <a:pt x="282508" y="52772"/>
                  </a:lnTo>
                  <a:lnTo>
                    <a:pt x="282722" y="59130"/>
                  </a:lnTo>
                  <a:lnTo>
                    <a:pt x="282842" y="70604"/>
                  </a:lnTo>
                  <a:lnTo>
                    <a:pt x="282859" y="75523"/>
                  </a:lnTo>
                  <a:lnTo>
                    <a:pt x="281918" y="79755"/>
                  </a:lnTo>
                  <a:lnTo>
                    <a:pt x="280338" y="83529"/>
                  </a:lnTo>
                  <a:lnTo>
                    <a:pt x="278332" y="86997"/>
                  </a:lnTo>
                  <a:lnTo>
                    <a:pt x="276994" y="91215"/>
                  </a:lnTo>
                  <a:lnTo>
                    <a:pt x="276103" y="95931"/>
                  </a:lnTo>
                  <a:lnTo>
                    <a:pt x="275509" y="100980"/>
                  </a:lnTo>
                  <a:lnTo>
                    <a:pt x="274160" y="106252"/>
                  </a:lnTo>
                  <a:lnTo>
                    <a:pt x="272308" y="111671"/>
                  </a:lnTo>
                  <a:lnTo>
                    <a:pt x="270122" y="117188"/>
                  </a:lnTo>
                  <a:lnTo>
                    <a:pt x="268664" y="122772"/>
                  </a:lnTo>
                  <a:lnTo>
                    <a:pt x="267692" y="128399"/>
                  </a:lnTo>
                  <a:lnTo>
                    <a:pt x="267043" y="134056"/>
                  </a:lnTo>
                  <a:lnTo>
                    <a:pt x="265659" y="139732"/>
                  </a:lnTo>
                  <a:lnTo>
                    <a:pt x="263784" y="145421"/>
                  </a:lnTo>
                  <a:lnTo>
                    <a:pt x="261581" y="151119"/>
                  </a:lnTo>
                  <a:lnTo>
                    <a:pt x="260112" y="155870"/>
                  </a:lnTo>
                  <a:lnTo>
                    <a:pt x="259133" y="159989"/>
                  </a:lnTo>
                  <a:lnTo>
                    <a:pt x="258480" y="163688"/>
                  </a:lnTo>
                  <a:lnTo>
                    <a:pt x="257093" y="168060"/>
                  </a:lnTo>
                  <a:lnTo>
                    <a:pt x="255215" y="172879"/>
                  </a:lnTo>
                  <a:lnTo>
                    <a:pt x="253011" y="177996"/>
                  </a:lnTo>
                  <a:lnTo>
                    <a:pt x="252494" y="182360"/>
                  </a:lnTo>
                  <a:lnTo>
                    <a:pt x="253102" y="186222"/>
                  </a:lnTo>
                  <a:lnTo>
                    <a:pt x="254459" y="189750"/>
                  </a:lnTo>
                  <a:lnTo>
                    <a:pt x="254412" y="193054"/>
                  </a:lnTo>
                  <a:lnTo>
                    <a:pt x="253428" y="196209"/>
                  </a:lnTo>
                  <a:lnTo>
                    <a:pt x="250747" y="202254"/>
                  </a:lnTo>
                  <a:lnTo>
                    <a:pt x="249556" y="208116"/>
                  </a:lnTo>
                  <a:lnTo>
                    <a:pt x="249026" y="213897"/>
                  </a:lnTo>
                  <a:lnTo>
                    <a:pt x="248686" y="220818"/>
                  </a:lnTo>
                  <a:lnTo>
                    <a:pt x="248605" y="230697"/>
                  </a:lnTo>
                  <a:lnTo>
                    <a:pt x="257175" y="23109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626"/>
            <p:cNvSpPr/>
            <p:nvPr/>
          </p:nvSpPr>
          <p:spPr>
            <a:xfrm>
              <a:off x="4563427" y="3008947"/>
              <a:ext cx="291466" cy="300029"/>
            </a:xfrm>
            <a:custGeom>
              <a:avLst/>
              <a:gdLst/>
              <a:ahLst/>
              <a:cxnLst/>
              <a:rect l="0" t="0" r="0" b="0"/>
              <a:pathLst>
                <a:path w="291466" h="300029">
                  <a:moveTo>
                    <a:pt x="8573" y="0"/>
                  </a:moveTo>
                  <a:lnTo>
                    <a:pt x="8573" y="37182"/>
                  </a:lnTo>
                  <a:lnTo>
                    <a:pt x="6033" y="45418"/>
                  </a:lnTo>
                  <a:lnTo>
                    <a:pt x="2681" y="54476"/>
                  </a:lnTo>
                  <a:lnTo>
                    <a:pt x="1191" y="61676"/>
                  </a:lnTo>
                  <a:lnTo>
                    <a:pt x="530" y="70592"/>
                  </a:lnTo>
                  <a:lnTo>
                    <a:pt x="235" y="79952"/>
                  </a:lnTo>
                  <a:lnTo>
                    <a:pt x="70" y="91529"/>
                  </a:lnTo>
                  <a:lnTo>
                    <a:pt x="0" y="156800"/>
                  </a:lnTo>
                  <a:lnTo>
                    <a:pt x="953" y="159778"/>
                  </a:lnTo>
                  <a:lnTo>
                    <a:pt x="5892" y="168521"/>
                  </a:lnTo>
                  <a:lnTo>
                    <a:pt x="7381" y="174276"/>
                  </a:lnTo>
                  <a:lnTo>
                    <a:pt x="8219" y="182871"/>
                  </a:lnTo>
                  <a:lnTo>
                    <a:pt x="8416" y="191131"/>
                  </a:lnTo>
                  <a:lnTo>
                    <a:pt x="8573" y="272596"/>
                  </a:lnTo>
                  <a:lnTo>
                    <a:pt x="11113" y="276094"/>
                  </a:lnTo>
                  <a:lnTo>
                    <a:pt x="15953" y="281550"/>
                  </a:lnTo>
                  <a:lnTo>
                    <a:pt x="16615" y="284836"/>
                  </a:lnTo>
                  <a:lnTo>
                    <a:pt x="17098" y="293423"/>
                  </a:lnTo>
                  <a:lnTo>
                    <a:pt x="17136" y="298731"/>
                  </a:lnTo>
                  <a:lnTo>
                    <a:pt x="18091" y="299166"/>
                  </a:lnTo>
                  <a:lnTo>
                    <a:pt x="24525" y="299923"/>
                  </a:lnTo>
                  <a:lnTo>
                    <a:pt x="32326" y="300015"/>
                  </a:lnTo>
                  <a:lnTo>
                    <a:pt x="37545" y="300028"/>
                  </a:lnTo>
                  <a:lnTo>
                    <a:pt x="40270" y="299078"/>
                  </a:lnTo>
                  <a:lnTo>
                    <a:pt x="45838" y="295484"/>
                  </a:lnTo>
                  <a:lnTo>
                    <a:pt x="54027" y="290711"/>
                  </a:lnTo>
                  <a:lnTo>
                    <a:pt x="58878" y="288105"/>
                  </a:lnTo>
                  <a:lnTo>
                    <a:pt x="64017" y="286368"/>
                  </a:lnTo>
                  <a:lnTo>
                    <a:pt x="69348" y="285209"/>
                  </a:lnTo>
                  <a:lnTo>
                    <a:pt x="74807" y="284437"/>
                  </a:lnTo>
                  <a:lnTo>
                    <a:pt x="80351" y="282970"/>
                  </a:lnTo>
                  <a:lnTo>
                    <a:pt x="85953" y="281039"/>
                  </a:lnTo>
                  <a:lnTo>
                    <a:pt x="91592" y="278799"/>
                  </a:lnTo>
                  <a:lnTo>
                    <a:pt x="97256" y="276354"/>
                  </a:lnTo>
                  <a:lnTo>
                    <a:pt x="108630" y="271096"/>
                  </a:lnTo>
                  <a:lnTo>
                    <a:pt x="114330" y="267409"/>
                  </a:lnTo>
                  <a:lnTo>
                    <a:pt x="120035" y="263045"/>
                  </a:lnTo>
                  <a:lnTo>
                    <a:pt x="125743" y="258231"/>
                  </a:lnTo>
                  <a:lnTo>
                    <a:pt x="131454" y="254069"/>
                  </a:lnTo>
                  <a:lnTo>
                    <a:pt x="137166" y="250342"/>
                  </a:lnTo>
                  <a:lnTo>
                    <a:pt x="142879" y="246905"/>
                  </a:lnTo>
                  <a:lnTo>
                    <a:pt x="148593" y="242708"/>
                  </a:lnTo>
                  <a:lnTo>
                    <a:pt x="154307" y="238005"/>
                  </a:lnTo>
                  <a:lnTo>
                    <a:pt x="160021" y="232965"/>
                  </a:lnTo>
                  <a:lnTo>
                    <a:pt x="171451" y="222285"/>
                  </a:lnTo>
                  <a:lnTo>
                    <a:pt x="177165" y="216770"/>
                  </a:lnTo>
                  <a:lnTo>
                    <a:pt x="183833" y="212141"/>
                  </a:lnTo>
                  <a:lnTo>
                    <a:pt x="191135" y="208102"/>
                  </a:lnTo>
                  <a:lnTo>
                    <a:pt x="212525" y="197868"/>
                  </a:lnTo>
                  <a:lnTo>
                    <a:pt x="218836" y="194777"/>
                  </a:lnTo>
                  <a:lnTo>
                    <a:pt x="223996" y="190811"/>
                  </a:lnTo>
                  <a:lnTo>
                    <a:pt x="228388" y="186263"/>
                  </a:lnTo>
                  <a:lnTo>
                    <a:pt x="232269" y="181325"/>
                  </a:lnTo>
                  <a:lnTo>
                    <a:pt x="236761" y="177081"/>
                  </a:lnTo>
                  <a:lnTo>
                    <a:pt x="241660" y="173299"/>
                  </a:lnTo>
                  <a:lnTo>
                    <a:pt x="246832" y="169825"/>
                  </a:lnTo>
                  <a:lnTo>
                    <a:pt x="255118" y="163425"/>
                  </a:lnTo>
                  <a:lnTo>
                    <a:pt x="261976" y="157406"/>
                  </a:lnTo>
                  <a:lnTo>
                    <a:pt x="268199" y="151556"/>
                  </a:lnTo>
                  <a:lnTo>
                    <a:pt x="281164" y="138863"/>
                  </a:lnTo>
                  <a:lnTo>
                    <a:pt x="282693" y="138295"/>
                  </a:lnTo>
                  <a:lnTo>
                    <a:pt x="291465" y="13716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7413" y="557213"/>
            <a:ext cx="4829175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599"/>
          <p:cNvSpPr/>
          <p:nvPr/>
        </p:nvSpPr>
        <p:spPr>
          <a:xfrm>
            <a:off x="7469505" y="1611630"/>
            <a:ext cx="282893" cy="308610"/>
          </a:xfrm>
          <a:custGeom>
            <a:avLst/>
            <a:gdLst/>
            <a:ahLst/>
            <a:cxnLst/>
            <a:rect l="0" t="0" r="0" b="0"/>
            <a:pathLst>
              <a:path w="282893" h="308610">
                <a:moveTo>
                  <a:pt x="0" y="0"/>
                </a:moveTo>
                <a:lnTo>
                  <a:pt x="13018" y="0"/>
                </a:lnTo>
                <a:lnTo>
                  <a:pt x="14394" y="952"/>
                </a:lnTo>
                <a:lnTo>
                  <a:pt x="15311" y="2539"/>
                </a:lnTo>
                <a:lnTo>
                  <a:pt x="15922" y="4550"/>
                </a:lnTo>
                <a:lnTo>
                  <a:pt x="17282" y="5891"/>
                </a:lnTo>
                <a:lnTo>
                  <a:pt x="19142" y="6785"/>
                </a:lnTo>
                <a:lnTo>
                  <a:pt x="21333" y="7380"/>
                </a:lnTo>
                <a:lnTo>
                  <a:pt x="26309" y="10582"/>
                </a:lnTo>
                <a:lnTo>
                  <a:pt x="34192" y="17233"/>
                </a:lnTo>
                <a:lnTo>
                  <a:pt x="38373" y="21311"/>
                </a:lnTo>
                <a:lnTo>
                  <a:pt x="45947" y="26299"/>
                </a:lnTo>
                <a:lnTo>
                  <a:pt x="50634" y="28962"/>
                </a:lnTo>
                <a:lnTo>
                  <a:pt x="58382" y="37002"/>
                </a:lnTo>
                <a:lnTo>
                  <a:pt x="65000" y="45973"/>
                </a:lnTo>
                <a:lnTo>
                  <a:pt x="71116" y="53135"/>
                </a:lnTo>
                <a:lnTo>
                  <a:pt x="79549" y="62033"/>
                </a:lnTo>
                <a:lnTo>
                  <a:pt x="84465" y="67072"/>
                </a:lnTo>
                <a:lnTo>
                  <a:pt x="88695" y="72337"/>
                </a:lnTo>
                <a:lnTo>
                  <a:pt x="92467" y="77752"/>
                </a:lnTo>
                <a:lnTo>
                  <a:pt x="95935" y="83267"/>
                </a:lnTo>
                <a:lnTo>
                  <a:pt x="99199" y="88849"/>
                </a:lnTo>
                <a:lnTo>
                  <a:pt x="102328" y="94475"/>
                </a:lnTo>
                <a:lnTo>
                  <a:pt x="105365" y="100131"/>
                </a:lnTo>
                <a:lnTo>
                  <a:pt x="109296" y="105806"/>
                </a:lnTo>
                <a:lnTo>
                  <a:pt x="113822" y="111495"/>
                </a:lnTo>
                <a:lnTo>
                  <a:pt x="118743" y="117192"/>
                </a:lnTo>
                <a:lnTo>
                  <a:pt x="122977" y="122895"/>
                </a:lnTo>
                <a:lnTo>
                  <a:pt x="126752" y="128603"/>
                </a:lnTo>
                <a:lnTo>
                  <a:pt x="130221" y="134312"/>
                </a:lnTo>
                <a:lnTo>
                  <a:pt x="133486" y="140024"/>
                </a:lnTo>
                <a:lnTo>
                  <a:pt x="139654" y="151450"/>
                </a:lnTo>
                <a:lnTo>
                  <a:pt x="148111" y="160338"/>
                </a:lnTo>
                <a:lnTo>
                  <a:pt x="153032" y="164042"/>
                </a:lnTo>
                <a:lnTo>
                  <a:pt x="161042" y="173237"/>
                </a:lnTo>
                <a:lnTo>
                  <a:pt x="164511" y="178356"/>
                </a:lnTo>
                <a:lnTo>
                  <a:pt x="168729" y="183674"/>
                </a:lnTo>
                <a:lnTo>
                  <a:pt x="173446" y="189124"/>
                </a:lnTo>
                <a:lnTo>
                  <a:pt x="178495" y="194663"/>
                </a:lnTo>
                <a:lnTo>
                  <a:pt x="182814" y="200260"/>
                </a:lnTo>
                <a:lnTo>
                  <a:pt x="186646" y="205897"/>
                </a:lnTo>
                <a:lnTo>
                  <a:pt x="190153" y="211559"/>
                </a:lnTo>
                <a:lnTo>
                  <a:pt x="194396" y="216287"/>
                </a:lnTo>
                <a:lnTo>
                  <a:pt x="199130" y="220391"/>
                </a:lnTo>
                <a:lnTo>
                  <a:pt x="204190" y="224080"/>
                </a:lnTo>
                <a:lnTo>
                  <a:pt x="212354" y="233258"/>
                </a:lnTo>
                <a:lnTo>
                  <a:pt x="219157" y="242735"/>
                </a:lnTo>
                <a:lnTo>
                  <a:pt x="225355" y="250122"/>
                </a:lnTo>
                <a:lnTo>
                  <a:pt x="233825" y="259120"/>
                </a:lnTo>
                <a:lnTo>
                  <a:pt x="272595" y="298310"/>
                </a:lnTo>
                <a:lnTo>
                  <a:pt x="273169" y="299838"/>
                </a:lnTo>
                <a:lnTo>
                  <a:pt x="273809" y="304076"/>
                </a:lnTo>
                <a:lnTo>
                  <a:pt x="274932" y="305587"/>
                </a:lnTo>
                <a:lnTo>
                  <a:pt x="276633" y="306595"/>
                </a:lnTo>
                <a:lnTo>
                  <a:pt x="282892" y="30860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00"/>
          <p:cNvSpPr/>
          <p:nvPr/>
        </p:nvSpPr>
        <p:spPr>
          <a:xfrm>
            <a:off x="7512367" y="1603057"/>
            <a:ext cx="197168" cy="265749"/>
          </a:xfrm>
          <a:custGeom>
            <a:avLst/>
            <a:gdLst/>
            <a:ahLst/>
            <a:cxnLst/>
            <a:rect l="0" t="0" r="0" b="0"/>
            <a:pathLst>
              <a:path w="197168" h="265749">
                <a:moveTo>
                  <a:pt x="197167" y="0"/>
                </a:moveTo>
                <a:lnTo>
                  <a:pt x="197167" y="4551"/>
                </a:lnTo>
                <a:lnTo>
                  <a:pt x="196215" y="5891"/>
                </a:lnTo>
                <a:lnTo>
                  <a:pt x="194628" y="6785"/>
                </a:lnTo>
                <a:lnTo>
                  <a:pt x="192616" y="7381"/>
                </a:lnTo>
                <a:lnTo>
                  <a:pt x="191276" y="8731"/>
                </a:lnTo>
                <a:lnTo>
                  <a:pt x="190382" y="10583"/>
                </a:lnTo>
                <a:lnTo>
                  <a:pt x="189390" y="15181"/>
                </a:lnTo>
                <a:lnTo>
                  <a:pt x="188948" y="20400"/>
                </a:lnTo>
                <a:lnTo>
                  <a:pt x="183672" y="28434"/>
                </a:lnTo>
                <a:lnTo>
                  <a:pt x="179598" y="33244"/>
                </a:lnTo>
                <a:lnTo>
                  <a:pt x="175930" y="38355"/>
                </a:lnTo>
                <a:lnTo>
                  <a:pt x="172532" y="43667"/>
                </a:lnTo>
                <a:lnTo>
                  <a:pt x="169314" y="49114"/>
                </a:lnTo>
                <a:lnTo>
                  <a:pt x="165263" y="54650"/>
                </a:lnTo>
                <a:lnTo>
                  <a:pt x="160658" y="60246"/>
                </a:lnTo>
                <a:lnTo>
                  <a:pt x="155683" y="65882"/>
                </a:lnTo>
                <a:lnTo>
                  <a:pt x="150462" y="72496"/>
                </a:lnTo>
                <a:lnTo>
                  <a:pt x="145075" y="79763"/>
                </a:lnTo>
                <a:lnTo>
                  <a:pt x="134010" y="95458"/>
                </a:lnTo>
                <a:lnTo>
                  <a:pt x="122743" y="111958"/>
                </a:lnTo>
                <a:lnTo>
                  <a:pt x="117071" y="119406"/>
                </a:lnTo>
                <a:lnTo>
                  <a:pt x="111385" y="126277"/>
                </a:lnTo>
                <a:lnTo>
                  <a:pt x="105689" y="132762"/>
                </a:lnTo>
                <a:lnTo>
                  <a:pt x="99987" y="139943"/>
                </a:lnTo>
                <a:lnTo>
                  <a:pt x="94281" y="147588"/>
                </a:lnTo>
                <a:lnTo>
                  <a:pt x="88572" y="155542"/>
                </a:lnTo>
                <a:lnTo>
                  <a:pt x="82860" y="162750"/>
                </a:lnTo>
                <a:lnTo>
                  <a:pt x="77148" y="169460"/>
                </a:lnTo>
                <a:lnTo>
                  <a:pt x="71435" y="175838"/>
                </a:lnTo>
                <a:lnTo>
                  <a:pt x="60007" y="188005"/>
                </a:lnTo>
                <a:lnTo>
                  <a:pt x="37148" y="211339"/>
                </a:lnTo>
                <a:lnTo>
                  <a:pt x="32385" y="217092"/>
                </a:lnTo>
                <a:lnTo>
                  <a:pt x="28258" y="222833"/>
                </a:lnTo>
                <a:lnTo>
                  <a:pt x="24554" y="228566"/>
                </a:lnTo>
                <a:lnTo>
                  <a:pt x="21132" y="233340"/>
                </a:lnTo>
                <a:lnTo>
                  <a:pt x="17898" y="237475"/>
                </a:lnTo>
                <a:lnTo>
                  <a:pt x="11765" y="244609"/>
                </a:lnTo>
                <a:lnTo>
                  <a:pt x="5864" y="250955"/>
                </a:lnTo>
                <a:lnTo>
                  <a:pt x="3909" y="253981"/>
                </a:lnTo>
                <a:lnTo>
                  <a:pt x="1158" y="261838"/>
                </a:lnTo>
                <a:lnTo>
                  <a:pt x="0" y="26574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01"/>
          <p:cNvSpPr/>
          <p:nvPr/>
        </p:nvSpPr>
        <p:spPr>
          <a:xfrm>
            <a:off x="7958137" y="1508760"/>
            <a:ext cx="128579" cy="2203133"/>
          </a:xfrm>
          <a:custGeom>
            <a:avLst/>
            <a:gdLst/>
            <a:ahLst/>
            <a:cxnLst/>
            <a:rect l="0" t="0" r="0" b="0"/>
            <a:pathLst>
              <a:path w="128579" h="2203133">
                <a:moveTo>
                  <a:pt x="0" y="0"/>
                </a:moveTo>
                <a:lnTo>
                  <a:pt x="0" y="27780"/>
                </a:lnTo>
                <a:lnTo>
                  <a:pt x="2539" y="36476"/>
                </a:lnTo>
                <a:lnTo>
                  <a:pt x="5892" y="45739"/>
                </a:lnTo>
                <a:lnTo>
                  <a:pt x="7382" y="53031"/>
                </a:lnTo>
                <a:lnTo>
                  <a:pt x="8551" y="115094"/>
                </a:lnTo>
                <a:lnTo>
                  <a:pt x="9523" y="163198"/>
                </a:lnTo>
                <a:lnTo>
                  <a:pt x="13123" y="180165"/>
                </a:lnTo>
                <a:lnTo>
                  <a:pt x="15953" y="205782"/>
                </a:lnTo>
                <a:lnTo>
                  <a:pt x="12241" y="231470"/>
                </a:lnTo>
                <a:lnTo>
                  <a:pt x="8787" y="298309"/>
                </a:lnTo>
                <a:lnTo>
                  <a:pt x="8575" y="414703"/>
                </a:lnTo>
                <a:lnTo>
                  <a:pt x="11113" y="437360"/>
                </a:lnTo>
                <a:lnTo>
                  <a:pt x="14464" y="460129"/>
                </a:lnTo>
                <a:lnTo>
                  <a:pt x="17303" y="494368"/>
                </a:lnTo>
                <a:lnTo>
                  <a:pt x="19155" y="505791"/>
                </a:lnTo>
                <a:lnTo>
                  <a:pt x="22801" y="529596"/>
                </a:lnTo>
                <a:lnTo>
                  <a:pt x="25806" y="568820"/>
                </a:lnTo>
                <a:lnTo>
                  <a:pt x="27682" y="581143"/>
                </a:lnTo>
                <a:lnTo>
                  <a:pt x="31352" y="604996"/>
                </a:lnTo>
                <a:lnTo>
                  <a:pt x="34372" y="640797"/>
                </a:lnTo>
                <a:lnTo>
                  <a:pt x="36250" y="653893"/>
                </a:lnTo>
                <a:lnTo>
                  <a:pt x="39924" y="681144"/>
                </a:lnTo>
                <a:lnTo>
                  <a:pt x="43557" y="760011"/>
                </a:lnTo>
                <a:lnTo>
                  <a:pt x="47299" y="787045"/>
                </a:lnTo>
                <a:lnTo>
                  <a:pt x="51571" y="843206"/>
                </a:lnTo>
                <a:lnTo>
                  <a:pt x="53431" y="857412"/>
                </a:lnTo>
                <a:lnTo>
                  <a:pt x="57085" y="885897"/>
                </a:lnTo>
                <a:lnTo>
                  <a:pt x="60094" y="928709"/>
                </a:lnTo>
                <a:lnTo>
                  <a:pt x="61971" y="942989"/>
                </a:lnTo>
                <a:lnTo>
                  <a:pt x="64174" y="957272"/>
                </a:lnTo>
                <a:lnTo>
                  <a:pt x="69162" y="985841"/>
                </a:lnTo>
                <a:lnTo>
                  <a:pt x="80125" y="1042988"/>
                </a:lnTo>
                <a:lnTo>
                  <a:pt x="84065" y="1090401"/>
                </a:lnTo>
                <a:lnTo>
                  <a:pt x="85397" y="1151730"/>
                </a:lnTo>
                <a:lnTo>
                  <a:pt x="85722" y="1337344"/>
                </a:lnTo>
                <a:lnTo>
                  <a:pt x="88264" y="1371615"/>
                </a:lnTo>
                <a:lnTo>
                  <a:pt x="91615" y="1405897"/>
                </a:lnTo>
                <a:lnTo>
                  <a:pt x="93768" y="1474471"/>
                </a:lnTo>
                <a:lnTo>
                  <a:pt x="96682" y="1525905"/>
                </a:lnTo>
                <a:lnTo>
                  <a:pt x="100119" y="1559242"/>
                </a:lnTo>
                <a:lnTo>
                  <a:pt x="102327" y="1621990"/>
                </a:lnTo>
                <a:lnTo>
                  <a:pt x="105249" y="1672167"/>
                </a:lnTo>
                <a:lnTo>
                  <a:pt x="108690" y="1705210"/>
                </a:lnTo>
                <a:lnTo>
                  <a:pt x="111579" y="1751540"/>
                </a:lnTo>
                <a:lnTo>
                  <a:pt x="113439" y="1767769"/>
                </a:lnTo>
                <a:lnTo>
                  <a:pt x="115630" y="1784302"/>
                </a:lnTo>
                <a:lnTo>
                  <a:pt x="118045" y="1800087"/>
                </a:lnTo>
                <a:lnTo>
                  <a:pt x="123268" y="1830326"/>
                </a:lnTo>
                <a:lnTo>
                  <a:pt x="127012" y="1874125"/>
                </a:lnTo>
                <a:lnTo>
                  <a:pt x="125631" y="1888544"/>
                </a:lnTo>
                <a:lnTo>
                  <a:pt x="122807" y="1902919"/>
                </a:lnTo>
                <a:lnTo>
                  <a:pt x="119019" y="1917265"/>
                </a:lnTo>
                <a:lnTo>
                  <a:pt x="116494" y="1931592"/>
                </a:lnTo>
                <a:lnTo>
                  <a:pt x="113891" y="1973557"/>
                </a:lnTo>
                <a:lnTo>
                  <a:pt x="117778" y="2010544"/>
                </a:lnTo>
                <a:lnTo>
                  <a:pt x="120305" y="2045633"/>
                </a:lnTo>
                <a:lnTo>
                  <a:pt x="124271" y="2068680"/>
                </a:lnTo>
                <a:lnTo>
                  <a:pt x="128208" y="2128295"/>
                </a:lnTo>
                <a:lnTo>
                  <a:pt x="128578" y="2186710"/>
                </a:lnTo>
                <a:lnTo>
                  <a:pt x="127629" y="2190279"/>
                </a:lnTo>
                <a:lnTo>
                  <a:pt x="124034" y="2196785"/>
                </a:lnTo>
                <a:lnTo>
                  <a:pt x="120015" y="22031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02"/>
          <p:cNvSpPr/>
          <p:nvPr/>
        </p:nvSpPr>
        <p:spPr>
          <a:xfrm>
            <a:off x="8206740" y="1594499"/>
            <a:ext cx="282850" cy="420039"/>
          </a:xfrm>
          <a:custGeom>
            <a:avLst/>
            <a:gdLst/>
            <a:ahLst/>
            <a:cxnLst/>
            <a:rect l="0" t="0" r="0" b="0"/>
            <a:pathLst>
              <a:path w="282850" h="420039">
                <a:moveTo>
                  <a:pt x="0" y="68565"/>
                </a:moveTo>
                <a:lnTo>
                  <a:pt x="7381" y="75946"/>
                </a:lnTo>
                <a:lnTo>
                  <a:pt x="8219" y="85887"/>
                </a:lnTo>
                <a:lnTo>
                  <a:pt x="8467" y="96346"/>
                </a:lnTo>
                <a:lnTo>
                  <a:pt x="8572" y="168694"/>
                </a:lnTo>
                <a:lnTo>
                  <a:pt x="11111" y="180060"/>
                </a:lnTo>
                <a:lnTo>
                  <a:pt x="14464" y="191461"/>
                </a:lnTo>
                <a:lnTo>
                  <a:pt x="15954" y="202878"/>
                </a:lnTo>
                <a:lnTo>
                  <a:pt x="19155" y="214303"/>
                </a:lnTo>
                <a:lnTo>
                  <a:pt x="23754" y="225730"/>
                </a:lnTo>
                <a:lnTo>
                  <a:pt x="28972" y="237159"/>
                </a:lnTo>
                <a:lnTo>
                  <a:pt x="37265" y="249752"/>
                </a:lnTo>
                <a:lnTo>
                  <a:pt x="45754" y="259516"/>
                </a:lnTo>
                <a:lnTo>
                  <a:pt x="53990" y="265510"/>
                </a:lnTo>
                <a:lnTo>
                  <a:pt x="58853" y="268442"/>
                </a:lnTo>
                <a:lnTo>
                  <a:pt x="66796" y="274240"/>
                </a:lnTo>
                <a:lnTo>
                  <a:pt x="70249" y="277119"/>
                </a:lnTo>
                <a:lnTo>
                  <a:pt x="74454" y="279039"/>
                </a:lnTo>
                <a:lnTo>
                  <a:pt x="79165" y="280319"/>
                </a:lnTo>
                <a:lnTo>
                  <a:pt x="84208" y="281172"/>
                </a:lnTo>
                <a:lnTo>
                  <a:pt x="92354" y="282120"/>
                </a:lnTo>
                <a:lnTo>
                  <a:pt x="100101" y="282541"/>
                </a:lnTo>
                <a:lnTo>
                  <a:pt x="109893" y="282728"/>
                </a:lnTo>
                <a:lnTo>
                  <a:pt x="114219" y="281826"/>
                </a:lnTo>
                <a:lnTo>
                  <a:pt x="121567" y="278283"/>
                </a:lnTo>
                <a:lnTo>
                  <a:pt x="128007" y="273533"/>
                </a:lnTo>
                <a:lnTo>
                  <a:pt x="134997" y="268247"/>
                </a:lnTo>
                <a:lnTo>
                  <a:pt x="139528" y="265504"/>
                </a:lnTo>
                <a:lnTo>
                  <a:pt x="144454" y="262723"/>
                </a:lnTo>
                <a:lnTo>
                  <a:pt x="152466" y="257093"/>
                </a:lnTo>
                <a:lnTo>
                  <a:pt x="155937" y="254258"/>
                </a:lnTo>
                <a:lnTo>
                  <a:pt x="162333" y="246028"/>
                </a:lnTo>
                <a:lnTo>
                  <a:pt x="168350" y="236020"/>
                </a:lnTo>
                <a:lnTo>
                  <a:pt x="174200" y="225222"/>
                </a:lnTo>
                <a:lnTo>
                  <a:pt x="182848" y="208433"/>
                </a:lnTo>
                <a:lnTo>
                  <a:pt x="185715" y="201816"/>
                </a:lnTo>
                <a:lnTo>
                  <a:pt x="188581" y="194547"/>
                </a:lnTo>
                <a:lnTo>
                  <a:pt x="191443" y="186843"/>
                </a:lnTo>
                <a:lnTo>
                  <a:pt x="193351" y="179802"/>
                </a:lnTo>
                <a:lnTo>
                  <a:pt x="195471" y="166899"/>
                </a:lnTo>
                <a:lnTo>
                  <a:pt x="196989" y="159839"/>
                </a:lnTo>
                <a:lnTo>
                  <a:pt x="198953" y="152274"/>
                </a:lnTo>
                <a:lnTo>
                  <a:pt x="201216" y="144374"/>
                </a:lnTo>
                <a:lnTo>
                  <a:pt x="202724" y="137202"/>
                </a:lnTo>
                <a:lnTo>
                  <a:pt x="204399" y="124153"/>
                </a:lnTo>
                <a:lnTo>
                  <a:pt x="205144" y="112004"/>
                </a:lnTo>
                <a:lnTo>
                  <a:pt x="205475" y="99301"/>
                </a:lnTo>
                <a:lnTo>
                  <a:pt x="205621" y="84131"/>
                </a:lnTo>
                <a:lnTo>
                  <a:pt x="206613" y="77037"/>
                </a:lnTo>
                <a:lnTo>
                  <a:pt x="210255" y="64076"/>
                </a:lnTo>
                <a:lnTo>
                  <a:pt x="212509" y="51965"/>
                </a:lnTo>
                <a:lnTo>
                  <a:pt x="213511" y="40233"/>
                </a:lnTo>
                <a:lnTo>
                  <a:pt x="213956" y="28668"/>
                </a:lnTo>
                <a:lnTo>
                  <a:pt x="214207" y="15998"/>
                </a:lnTo>
                <a:lnTo>
                  <a:pt x="214312" y="0"/>
                </a:lnTo>
                <a:lnTo>
                  <a:pt x="214312" y="4541"/>
                </a:lnTo>
                <a:lnTo>
                  <a:pt x="218863" y="16469"/>
                </a:lnTo>
                <a:lnTo>
                  <a:pt x="221694" y="27518"/>
                </a:lnTo>
                <a:lnTo>
                  <a:pt x="222355" y="36352"/>
                </a:lnTo>
                <a:lnTo>
                  <a:pt x="222649" y="47581"/>
                </a:lnTo>
                <a:lnTo>
                  <a:pt x="222780" y="62096"/>
                </a:lnTo>
                <a:lnTo>
                  <a:pt x="223767" y="69015"/>
                </a:lnTo>
                <a:lnTo>
                  <a:pt x="227404" y="81783"/>
                </a:lnTo>
                <a:lnTo>
                  <a:pt x="228755" y="88807"/>
                </a:lnTo>
                <a:lnTo>
                  <a:pt x="229656" y="96347"/>
                </a:lnTo>
                <a:lnTo>
                  <a:pt x="230257" y="104232"/>
                </a:lnTo>
                <a:lnTo>
                  <a:pt x="231609" y="111393"/>
                </a:lnTo>
                <a:lnTo>
                  <a:pt x="235652" y="124430"/>
                </a:lnTo>
                <a:lnTo>
                  <a:pt x="237111" y="131526"/>
                </a:lnTo>
                <a:lnTo>
                  <a:pt x="238084" y="139114"/>
                </a:lnTo>
                <a:lnTo>
                  <a:pt x="238733" y="147031"/>
                </a:lnTo>
                <a:lnTo>
                  <a:pt x="240118" y="155165"/>
                </a:lnTo>
                <a:lnTo>
                  <a:pt x="241993" y="163446"/>
                </a:lnTo>
                <a:lnTo>
                  <a:pt x="244196" y="171824"/>
                </a:lnTo>
                <a:lnTo>
                  <a:pt x="246617" y="179315"/>
                </a:lnTo>
                <a:lnTo>
                  <a:pt x="249184" y="186213"/>
                </a:lnTo>
                <a:lnTo>
                  <a:pt x="251848" y="192717"/>
                </a:lnTo>
                <a:lnTo>
                  <a:pt x="253623" y="199911"/>
                </a:lnTo>
                <a:lnTo>
                  <a:pt x="254807" y="207564"/>
                </a:lnTo>
                <a:lnTo>
                  <a:pt x="255596" y="215524"/>
                </a:lnTo>
                <a:lnTo>
                  <a:pt x="257075" y="223688"/>
                </a:lnTo>
                <a:lnTo>
                  <a:pt x="259013" y="231988"/>
                </a:lnTo>
                <a:lnTo>
                  <a:pt x="261258" y="240379"/>
                </a:lnTo>
                <a:lnTo>
                  <a:pt x="263707" y="247878"/>
                </a:lnTo>
                <a:lnTo>
                  <a:pt x="266292" y="254782"/>
                </a:lnTo>
                <a:lnTo>
                  <a:pt x="268968" y="261290"/>
                </a:lnTo>
                <a:lnTo>
                  <a:pt x="271705" y="268486"/>
                </a:lnTo>
                <a:lnTo>
                  <a:pt x="277285" y="284102"/>
                </a:lnTo>
                <a:lnTo>
                  <a:pt x="279154" y="291314"/>
                </a:lnTo>
                <a:lnTo>
                  <a:pt x="281231" y="304407"/>
                </a:lnTo>
                <a:lnTo>
                  <a:pt x="282155" y="316577"/>
                </a:lnTo>
                <a:lnTo>
                  <a:pt x="282564" y="328335"/>
                </a:lnTo>
                <a:lnTo>
                  <a:pt x="282849" y="352587"/>
                </a:lnTo>
                <a:lnTo>
                  <a:pt x="280332" y="361803"/>
                </a:lnTo>
                <a:lnTo>
                  <a:pt x="276040" y="371296"/>
                </a:lnTo>
                <a:lnTo>
                  <a:pt x="268268" y="381995"/>
                </a:lnTo>
                <a:lnTo>
                  <a:pt x="259933" y="391198"/>
                </a:lnTo>
                <a:lnTo>
                  <a:pt x="254273" y="397060"/>
                </a:lnTo>
                <a:lnTo>
                  <a:pt x="250477" y="399004"/>
                </a:lnTo>
                <a:lnTo>
                  <a:pt x="246043" y="400301"/>
                </a:lnTo>
                <a:lnTo>
                  <a:pt x="241180" y="401165"/>
                </a:lnTo>
                <a:lnTo>
                  <a:pt x="233239" y="404665"/>
                </a:lnTo>
                <a:lnTo>
                  <a:pt x="229787" y="406932"/>
                </a:lnTo>
                <a:lnTo>
                  <a:pt x="225581" y="408443"/>
                </a:lnTo>
                <a:lnTo>
                  <a:pt x="220872" y="409451"/>
                </a:lnTo>
                <a:lnTo>
                  <a:pt x="215828" y="410122"/>
                </a:lnTo>
                <a:lnTo>
                  <a:pt x="210560" y="410570"/>
                </a:lnTo>
                <a:lnTo>
                  <a:pt x="205143" y="410869"/>
                </a:lnTo>
                <a:lnTo>
                  <a:pt x="199627" y="411068"/>
                </a:lnTo>
                <a:lnTo>
                  <a:pt x="194997" y="412153"/>
                </a:lnTo>
                <a:lnTo>
                  <a:pt x="183930" y="417278"/>
                </a:lnTo>
                <a:lnTo>
                  <a:pt x="180722" y="418198"/>
                </a:lnTo>
                <a:lnTo>
                  <a:pt x="171450" y="4200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03"/>
          <p:cNvSpPr/>
          <p:nvPr/>
        </p:nvSpPr>
        <p:spPr>
          <a:xfrm>
            <a:off x="7323772" y="2065972"/>
            <a:ext cx="1483044" cy="68581"/>
          </a:xfrm>
          <a:custGeom>
            <a:avLst/>
            <a:gdLst/>
            <a:ahLst/>
            <a:cxnLst/>
            <a:rect l="0" t="0" r="0" b="0"/>
            <a:pathLst>
              <a:path w="1483044" h="68581">
                <a:moveTo>
                  <a:pt x="0" y="68580"/>
                </a:moveTo>
                <a:lnTo>
                  <a:pt x="7381" y="61199"/>
                </a:lnTo>
                <a:lnTo>
                  <a:pt x="21072" y="60243"/>
                </a:lnTo>
                <a:lnTo>
                  <a:pt x="62132" y="60017"/>
                </a:lnTo>
                <a:lnTo>
                  <a:pt x="128996" y="60008"/>
                </a:lnTo>
                <a:lnTo>
                  <a:pt x="137433" y="59055"/>
                </a:lnTo>
                <a:lnTo>
                  <a:pt x="145914" y="57468"/>
                </a:lnTo>
                <a:lnTo>
                  <a:pt x="154426" y="55457"/>
                </a:lnTo>
                <a:lnTo>
                  <a:pt x="163911" y="54116"/>
                </a:lnTo>
                <a:lnTo>
                  <a:pt x="184610" y="52627"/>
                </a:lnTo>
                <a:lnTo>
                  <a:pt x="196416" y="51277"/>
                </a:lnTo>
                <a:lnTo>
                  <a:pt x="209049" y="49425"/>
                </a:lnTo>
                <a:lnTo>
                  <a:pt x="222233" y="47237"/>
                </a:lnTo>
                <a:lnTo>
                  <a:pt x="234833" y="45779"/>
                </a:lnTo>
                <a:lnTo>
                  <a:pt x="270769" y="43727"/>
                </a:lnTo>
                <a:lnTo>
                  <a:pt x="305547" y="42166"/>
                </a:lnTo>
                <a:lnTo>
                  <a:pt x="317046" y="40493"/>
                </a:lnTo>
                <a:lnTo>
                  <a:pt x="328522" y="38425"/>
                </a:lnTo>
                <a:lnTo>
                  <a:pt x="340934" y="37047"/>
                </a:lnTo>
                <a:lnTo>
                  <a:pt x="381159" y="35107"/>
                </a:lnTo>
                <a:lnTo>
                  <a:pt x="423239" y="33580"/>
                </a:lnTo>
                <a:lnTo>
                  <a:pt x="437417" y="31911"/>
                </a:lnTo>
                <a:lnTo>
                  <a:pt x="451631" y="29847"/>
                </a:lnTo>
                <a:lnTo>
                  <a:pt x="465870" y="28470"/>
                </a:lnTo>
                <a:lnTo>
                  <a:pt x="494391" y="26941"/>
                </a:lnTo>
                <a:lnTo>
                  <a:pt x="508664" y="25581"/>
                </a:lnTo>
                <a:lnTo>
                  <a:pt x="522942" y="23721"/>
                </a:lnTo>
                <a:lnTo>
                  <a:pt x="537224" y="21529"/>
                </a:lnTo>
                <a:lnTo>
                  <a:pt x="551506" y="20068"/>
                </a:lnTo>
                <a:lnTo>
                  <a:pt x="594363" y="18011"/>
                </a:lnTo>
                <a:lnTo>
                  <a:pt x="637224" y="17402"/>
                </a:lnTo>
                <a:lnTo>
                  <a:pt x="758904" y="17155"/>
                </a:lnTo>
                <a:lnTo>
                  <a:pt x="774541" y="16199"/>
                </a:lnTo>
                <a:lnTo>
                  <a:pt x="790680" y="14609"/>
                </a:lnTo>
                <a:lnTo>
                  <a:pt x="807155" y="12597"/>
                </a:lnTo>
                <a:lnTo>
                  <a:pt x="823853" y="11256"/>
                </a:lnTo>
                <a:lnTo>
                  <a:pt x="857647" y="9765"/>
                </a:lnTo>
                <a:lnTo>
                  <a:pt x="904252" y="8926"/>
                </a:lnTo>
                <a:lnTo>
                  <a:pt x="1475825" y="8573"/>
                </a:lnTo>
                <a:lnTo>
                  <a:pt x="1478231" y="7620"/>
                </a:lnTo>
                <a:lnTo>
                  <a:pt x="1479835" y="6033"/>
                </a:lnTo>
                <a:lnTo>
                  <a:pt x="148304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04"/>
          <p:cNvSpPr/>
          <p:nvPr/>
        </p:nvSpPr>
        <p:spPr>
          <a:xfrm>
            <a:off x="7469515" y="2289267"/>
            <a:ext cx="282765" cy="273762"/>
          </a:xfrm>
          <a:custGeom>
            <a:avLst/>
            <a:gdLst/>
            <a:ahLst/>
            <a:cxnLst/>
            <a:rect l="0" t="0" r="0" b="0"/>
            <a:pathLst>
              <a:path w="282765" h="273762">
                <a:moveTo>
                  <a:pt x="120004" y="25308"/>
                </a:moveTo>
                <a:lnTo>
                  <a:pt x="99531" y="25308"/>
                </a:lnTo>
                <a:lnTo>
                  <a:pt x="96831" y="26260"/>
                </a:lnTo>
                <a:lnTo>
                  <a:pt x="88479" y="31199"/>
                </a:lnTo>
                <a:lnTo>
                  <a:pt x="82815" y="32688"/>
                </a:lnTo>
                <a:lnTo>
                  <a:pt x="74584" y="35891"/>
                </a:lnTo>
                <a:lnTo>
                  <a:pt x="69722" y="38078"/>
                </a:lnTo>
                <a:lnTo>
                  <a:pt x="61779" y="43048"/>
                </a:lnTo>
                <a:lnTo>
                  <a:pt x="58328" y="45707"/>
                </a:lnTo>
                <a:lnTo>
                  <a:pt x="51953" y="53742"/>
                </a:lnTo>
                <a:lnTo>
                  <a:pt x="48919" y="58551"/>
                </a:lnTo>
                <a:lnTo>
                  <a:pt x="40469" y="66435"/>
                </a:lnTo>
                <a:lnTo>
                  <a:pt x="35548" y="69871"/>
                </a:lnTo>
                <a:lnTo>
                  <a:pt x="31316" y="74067"/>
                </a:lnTo>
                <a:lnTo>
                  <a:pt x="27541" y="78768"/>
                </a:lnTo>
                <a:lnTo>
                  <a:pt x="24073" y="83808"/>
                </a:lnTo>
                <a:lnTo>
                  <a:pt x="17678" y="91948"/>
                </a:lnTo>
                <a:lnTo>
                  <a:pt x="14639" y="95452"/>
                </a:lnTo>
                <a:lnTo>
                  <a:pt x="12613" y="99693"/>
                </a:lnTo>
                <a:lnTo>
                  <a:pt x="11263" y="104425"/>
                </a:lnTo>
                <a:lnTo>
                  <a:pt x="10363" y="109485"/>
                </a:lnTo>
                <a:lnTo>
                  <a:pt x="8810" y="114763"/>
                </a:lnTo>
                <a:lnTo>
                  <a:pt x="6822" y="120187"/>
                </a:lnTo>
                <a:lnTo>
                  <a:pt x="4545" y="125708"/>
                </a:lnTo>
                <a:lnTo>
                  <a:pt x="3026" y="131294"/>
                </a:lnTo>
                <a:lnTo>
                  <a:pt x="2014" y="136923"/>
                </a:lnTo>
                <a:lnTo>
                  <a:pt x="1339" y="142580"/>
                </a:lnTo>
                <a:lnTo>
                  <a:pt x="890" y="147304"/>
                </a:lnTo>
                <a:lnTo>
                  <a:pt x="390" y="155093"/>
                </a:lnTo>
                <a:lnTo>
                  <a:pt x="167" y="164270"/>
                </a:lnTo>
                <a:lnTo>
                  <a:pt x="0" y="202578"/>
                </a:lnTo>
                <a:lnTo>
                  <a:pt x="949" y="208258"/>
                </a:lnTo>
                <a:lnTo>
                  <a:pt x="2535" y="213950"/>
                </a:lnTo>
                <a:lnTo>
                  <a:pt x="4544" y="219649"/>
                </a:lnTo>
                <a:lnTo>
                  <a:pt x="6836" y="224401"/>
                </a:lnTo>
                <a:lnTo>
                  <a:pt x="11922" y="232221"/>
                </a:lnTo>
                <a:lnTo>
                  <a:pt x="17358" y="238872"/>
                </a:lnTo>
                <a:lnTo>
                  <a:pt x="22949" y="245002"/>
                </a:lnTo>
                <a:lnTo>
                  <a:pt x="28609" y="250902"/>
                </a:lnTo>
                <a:lnTo>
                  <a:pt x="36839" y="256699"/>
                </a:lnTo>
                <a:lnTo>
                  <a:pt x="41701" y="259579"/>
                </a:lnTo>
                <a:lnTo>
                  <a:pt x="49643" y="265318"/>
                </a:lnTo>
                <a:lnTo>
                  <a:pt x="53094" y="268182"/>
                </a:lnTo>
                <a:lnTo>
                  <a:pt x="57300" y="270091"/>
                </a:lnTo>
                <a:lnTo>
                  <a:pt x="62009" y="271364"/>
                </a:lnTo>
                <a:lnTo>
                  <a:pt x="67053" y="272213"/>
                </a:lnTo>
                <a:lnTo>
                  <a:pt x="72321" y="272779"/>
                </a:lnTo>
                <a:lnTo>
                  <a:pt x="77739" y="273156"/>
                </a:lnTo>
                <a:lnTo>
                  <a:pt x="83254" y="273407"/>
                </a:lnTo>
                <a:lnTo>
                  <a:pt x="94464" y="273687"/>
                </a:lnTo>
                <a:lnTo>
                  <a:pt x="100120" y="273761"/>
                </a:lnTo>
                <a:lnTo>
                  <a:pt x="105796" y="272858"/>
                </a:lnTo>
                <a:lnTo>
                  <a:pt x="111485" y="271304"/>
                </a:lnTo>
                <a:lnTo>
                  <a:pt x="117182" y="269315"/>
                </a:lnTo>
                <a:lnTo>
                  <a:pt x="122885" y="267037"/>
                </a:lnTo>
                <a:lnTo>
                  <a:pt x="128593" y="264566"/>
                </a:lnTo>
                <a:lnTo>
                  <a:pt x="140014" y="259279"/>
                </a:lnTo>
                <a:lnTo>
                  <a:pt x="168583" y="245290"/>
                </a:lnTo>
                <a:lnTo>
                  <a:pt x="173346" y="242448"/>
                </a:lnTo>
                <a:lnTo>
                  <a:pt x="181176" y="236749"/>
                </a:lnTo>
                <a:lnTo>
                  <a:pt x="185551" y="232944"/>
                </a:lnTo>
                <a:lnTo>
                  <a:pt x="190373" y="228501"/>
                </a:lnTo>
                <a:lnTo>
                  <a:pt x="195492" y="223635"/>
                </a:lnTo>
                <a:lnTo>
                  <a:pt x="200809" y="219438"/>
                </a:lnTo>
                <a:lnTo>
                  <a:pt x="206259" y="215688"/>
                </a:lnTo>
                <a:lnTo>
                  <a:pt x="211798" y="212236"/>
                </a:lnTo>
                <a:lnTo>
                  <a:pt x="217395" y="208029"/>
                </a:lnTo>
                <a:lnTo>
                  <a:pt x="223031" y="203319"/>
                </a:lnTo>
                <a:lnTo>
                  <a:pt x="228694" y="198275"/>
                </a:lnTo>
                <a:lnTo>
                  <a:pt x="240066" y="187589"/>
                </a:lnTo>
                <a:lnTo>
                  <a:pt x="245766" y="182073"/>
                </a:lnTo>
                <a:lnTo>
                  <a:pt x="250518" y="176490"/>
                </a:lnTo>
                <a:lnTo>
                  <a:pt x="254639" y="170864"/>
                </a:lnTo>
                <a:lnTo>
                  <a:pt x="258338" y="165207"/>
                </a:lnTo>
                <a:lnTo>
                  <a:pt x="261757" y="159532"/>
                </a:lnTo>
                <a:lnTo>
                  <a:pt x="264989" y="153843"/>
                </a:lnTo>
                <a:lnTo>
                  <a:pt x="268095" y="148145"/>
                </a:lnTo>
                <a:lnTo>
                  <a:pt x="270166" y="142442"/>
                </a:lnTo>
                <a:lnTo>
                  <a:pt x="271548" y="136735"/>
                </a:lnTo>
                <a:lnTo>
                  <a:pt x="272469" y="131025"/>
                </a:lnTo>
                <a:lnTo>
                  <a:pt x="274035" y="125313"/>
                </a:lnTo>
                <a:lnTo>
                  <a:pt x="276031" y="119600"/>
                </a:lnTo>
                <a:lnTo>
                  <a:pt x="278315" y="113887"/>
                </a:lnTo>
                <a:lnTo>
                  <a:pt x="279837" y="107221"/>
                </a:lnTo>
                <a:lnTo>
                  <a:pt x="280853" y="99919"/>
                </a:lnTo>
                <a:lnTo>
                  <a:pt x="281980" y="86090"/>
                </a:lnTo>
                <a:lnTo>
                  <a:pt x="282481" y="76770"/>
                </a:lnTo>
                <a:lnTo>
                  <a:pt x="282704" y="66912"/>
                </a:lnTo>
                <a:lnTo>
                  <a:pt x="282764" y="61616"/>
                </a:lnTo>
                <a:lnTo>
                  <a:pt x="281851" y="56181"/>
                </a:lnTo>
                <a:lnTo>
                  <a:pt x="280290" y="50652"/>
                </a:lnTo>
                <a:lnTo>
                  <a:pt x="278297" y="45062"/>
                </a:lnTo>
                <a:lnTo>
                  <a:pt x="276015" y="39429"/>
                </a:lnTo>
                <a:lnTo>
                  <a:pt x="273541" y="33770"/>
                </a:lnTo>
                <a:lnTo>
                  <a:pt x="270940" y="28091"/>
                </a:lnTo>
                <a:lnTo>
                  <a:pt x="267301" y="23354"/>
                </a:lnTo>
                <a:lnTo>
                  <a:pt x="262970" y="19242"/>
                </a:lnTo>
                <a:lnTo>
                  <a:pt x="258177" y="15549"/>
                </a:lnTo>
                <a:lnTo>
                  <a:pt x="253077" y="13087"/>
                </a:lnTo>
                <a:lnTo>
                  <a:pt x="247772" y="11446"/>
                </a:lnTo>
                <a:lnTo>
                  <a:pt x="242331" y="10351"/>
                </a:lnTo>
                <a:lnTo>
                  <a:pt x="235845" y="8669"/>
                </a:lnTo>
                <a:lnTo>
                  <a:pt x="228664" y="6595"/>
                </a:lnTo>
                <a:lnTo>
                  <a:pt x="221019" y="4260"/>
                </a:lnTo>
                <a:lnTo>
                  <a:pt x="214018" y="2703"/>
                </a:lnTo>
                <a:lnTo>
                  <a:pt x="207445" y="1666"/>
                </a:lnTo>
                <a:lnTo>
                  <a:pt x="201158" y="974"/>
                </a:lnTo>
                <a:lnTo>
                  <a:pt x="194109" y="513"/>
                </a:lnTo>
                <a:lnTo>
                  <a:pt x="186553" y="205"/>
                </a:lnTo>
                <a:lnTo>
                  <a:pt x="178658" y="0"/>
                </a:lnTo>
                <a:lnTo>
                  <a:pt x="170537" y="816"/>
                </a:lnTo>
                <a:lnTo>
                  <a:pt x="162265" y="2312"/>
                </a:lnTo>
                <a:lnTo>
                  <a:pt x="153894" y="4262"/>
                </a:lnTo>
                <a:lnTo>
                  <a:pt x="145455" y="5562"/>
                </a:lnTo>
                <a:lnTo>
                  <a:pt x="136971" y="6429"/>
                </a:lnTo>
                <a:lnTo>
                  <a:pt x="128458" y="7007"/>
                </a:lnTo>
                <a:lnTo>
                  <a:pt x="119925" y="8345"/>
                </a:lnTo>
                <a:lnTo>
                  <a:pt x="111379" y="10189"/>
                </a:lnTo>
                <a:lnTo>
                  <a:pt x="102825" y="12371"/>
                </a:lnTo>
                <a:lnTo>
                  <a:pt x="94263" y="14778"/>
                </a:lnTo>
                <a:lnTo>
                  <a:pt x="59997" y="2530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05"/>
          <p:cNvSpPr/>
          <p:nvPr/>
        </p:nvSpPr>
        <p:spPr>
          <a:xfrm>
            <a:off x="7572375" y="2786062"/>
            <a:ext cx="51435" cy="265749"/>
          </a:xfrm>
          <a:custGeom>
            <a:avLst/>
            <a:gdLst/>
            <a:ahLst/>
            <a:cxnLst/>
            <a:rect l="0" t="0" r="0" b="0"/>
            <a:pathLst>
              <a:path w="51435" h="265749">
                <a:moveTo>
                  <a:pt x="0" y="0"/>
                </a:moveTo>
                <a:lnTo>
                  <a:pt x="0" y="13019"/>
                </a:lnTo>
                <a:lnTo>
                  <a:pt x="952" y="15347"/>
                </a:lnTo>
                <a:lnTo>
                  <a:pt x="2540" y="17851"/>
                </a:lnTo>
                <a:lnTo>
                  <a:pt x="4550" y="20473"/>
                </a:lnTo>
                <a:lnTo>
                  <a:pt x="5891" y="24126"/>
                </a:lnTo>
                <a:lnTo>
                  <a:pt x="6784" y="28467"/>
                </a:lnTo>
                <a:lnTo>
                  <a:pt x="7380" y="33266"/>
                </a:lnTo>
                <a:lnTo>
                  <a:pt x="8731" y="38370"/>
                </a:lnTo>
                <a:lnTo>
                  <a:pt x="10583" y="43677"/>
                </a:lnTo>
                <a:lnTo>
                  <a:pt x="12770" y="49121"/>
                </a:lnTo>
                <a:lnTo>
                  <a:pt x="15181" y="54655"/>
                </a:lnTo>
                <a:lnTo>
                  <a:pt x="20400" y="65884"/>
                </a:lnTo>
                <a:lnTo>
                  <a:pt x="22173" y="71545"/>
                </a:lnTo>
                <a:lnTo>
                  <a:pt x="23354" y="77224"/>
                </a:lnTo>
                <a:lnTo>
                  <a:pt x="24141" y="82915"/>
                </a:lnTo>
                <a:lnTo>
                  <a:pt x="24666" y="88614"/>
                </a:lnTo>
                <a:lnTo>
                  <a:pt x="25017" y="94319"/>
                </a:lnTo>
                <a:lnTo>
                  <a:pt x="25251" y="100027"/>
                </a:lnTo>
                <a:lnTo>
                  <a:pt x="25510" y="113989"/>
                </a:lnTo>
                <a:lnTo>
                  <a:pt x="25713" y="177061"/>
                </a:lnTo>
                <a:lnTo>
                  <a:pt x="26667" y="182810"/>
                </a:lnTo>
                <a:lnTo>
                  <a:pt x="28256" y="188549"/>
                </a:lnTo>
                <a:lnTo>
                  <a:pt x="30267" y="194279"/>
                </a:lnTo>
                <a:lnTo>
                  <a:pt x="31608" y="199052"/>
                </a:lnTo>
                <a:lnTo>
                  <a:pt x="33097" y="206895"/>
                </a:lnTo>
                <a:lnTo>
                  <a:pt x="34448" y="211273"/>
                </a:lnTo>
                <a:lnTo>
                  <a:pt x="36300" y="216096"/>
                </a:lnTo>
                <a:lnTo>
                  <a:pt x="38487" y="221217"/>
                </a:lnTo>
                <a:lnTo>
                  <a:pt x="39946" y="225583"/>
                </a:lnTo>
                <a:lnTo>
                  <a:pt x="40918" y="229446"/>
                </a:lnTo>
                <a:lnTo>
                  <a:pt x="41998" y="236279"/>
                </a:lnTo>
                <a:lnTo>
                  <a:pt x="42478" y="242490"/>
                </a:lnTo>
                <a:lnTo>
                  <a:pt x="42691" y="248426"/>
                </a:lnTo>
                <a:lnTo>
                  <a:pt x="42749" y="251342"/>
                </a:lnTo>
                <a:lnTo>
                  <a:pt x="43739" y="254239"/>
                </a:lnTo>
                <a:lnTo>
                  <a:pt x="45352" y="257123"/>
                </a:lnTo>
                <a:lnTo>
                  <a:pt x="51434" y="26574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06"/>
          <p:cNvSpPr/>
          <p:nvPr/>
        </p:nvSpPr>
        <p:spPr>
          <a:xfrm>
            <a:off x="7400925" y="3291854"/>
            <a:ext cx="420053" cy="342884"/>
          </a:xfrm>
          <a:custGeom>
            <a:avLst/>
            <a:gdLst/>
            <a:ahLst/>
            <a:cxnLst/>
            <a:rect l="0" t="0" r="0" b="0"/>
            <a:pathLst>
              <a:path w="420053" h="342884">
                <a:moveTo>
                  <a:pt x="0" y="145718"/>
                </a:moveTo>
                <a:lnTo>
                  <a:pt x="0" y="137499"/>
                </a:lnTo>
                <a:lnTo>
                  <a:pt x="7620" y="134763"/>
                </a:lnTo>
                <a:lnTo>
                  <a:pt x="22142" y="129796"/>
                </a:lnTo>
                <a:lnTo>
                  <a:pt x="23334" y="128436"/>
                </a:lnTo>
                <a:lnTo>
                  <a:pt x="24128" y="126576"/>
                </a:lnTo>
                <a:lnTo>
                  <a:pt x="25011" y="121018"/>
                </a:lnTo>
                <a:lnTo>
                  <a:pt x="25403" y="112198"/>
                </a:lnTo>
                <a:lnTo>
                  <a:pt x="26461" y="108131"/>
                </a:lnTo>
                <a:lnTo>
                  <a:pt x="30175" y="101073"/>
                </a:lnTo>
                <a:lnTo>
                  <a:pt x="37621" y="91744"/>
                </a:lnTo>
                <a:lnTo>
                  <a:pt x="45613" y="83312"/>
                </a:lnTo>
                <a:lnTo>
                  <a:pt x="75648" y="52946"/>
                </a:lnTo>
                <a:lnTo>
                  <a:pt x="86326" y="44796"/>
                </a:lnTo>
                <a:lnTo>
                  <a:pt x="97421" y="37046"/>
                </a:lnTo>
                <a:lnTo>
                  <a:pt x="108703" y="27252"/>
                </a:lnTo>
                <a:lnTo>
                  <a:pt x="120067" y="19089"/>
                </a:lnTo>
                <a:lnTo>
                  <a:pt x="132421" y="12286"/>
                </a:lnTo>
                <a:lnTo>
                  <a:pt x="139716" y="9138"/>
                </a:lnTo>
                <a:lnTo>
                  <a:pt x="147436" y="6088"/>
                </a:lnTo>
                <a:lnTo>
                  <a:pt x="154489" y="4054"/>
                </a:lnTo>
                <a:lnTo>
                  <a:pt x="167404" y="1794"/>
                </a:lnTo>
                <a:lnTo>
                  <a:pt x="174467" y="1191"/>
                </a:lnTo>
                <a:lnTo>
                  <a:pt x="182034" y="789"/>
                </a:lnTo>
                <a:lnTo>
                  <a:pt x="197109" y="343"/>
                </a:lnTo>
                <a:lnTo>
                  <a:pt x="228216" y="33"/>
                </a:lnTo>
                <a:lnTo>
                  <a:pt x="245631" y="0"/>
                </a:lnTo>
                <a:lnTo>
                  <a:pt x="250432" y="1900"/>
                </a:lnTo>
                <a:lnTo>
                  <a:pt x="254584" y="5072"/>
                </a:lnTo>
                <a:lnTo>
                  <a:pt x="261738" y="12724"/>
                </a:lnTo>
                <a:lnTo>
                  <a:pt x="271121" y="23339"/>
                </a:lnTo>
                <a:lnTo>
                  <a:pt x="277026" y="32907"/>
                </a:lnTo>
                <a:lnTo>
                  <a:pt x="280285" y="43510"/>
                </a:lnTo>
                <a:lnTo>
                  <a:pt x="281154" y="49005"/>
                </a:lnTo>
                <a:lnTo>
                  <a:pt x="281733" y="55525"/>
                </a:lnTo>
                <a:lnTo>
                  <a:pt x="282119" y="62729"/>
                </a:lnTo>
                <a:lnTo>
                  <a:pt x="282377" y="70390"/>
                </a:lnTo>
                <a:lnTo>
                  <a:pt x="281596" y="77402"/>
                </a:lnTo>
                <a:lnTo>
                  <a:pt x="280123" y="83981"/>
                </a:lnTo>
                <a:lnTo>
                  <a:pt x="275946" y="97325"/>
                </a:lnTo>
                <a:lnTo>
                  <a:pt x="270915" y="112780"/>
                </a:lnTo>
                <a:lnTo>
                  <a:pt x="265383" y="119949"/>
                </a:lnTo>
                <a:lnTo>
                  <a:pt x="257884" y="126634"/>
                </a:lnTo>
                <a:lnTo>
                  <a:pt x="249075" y="132995"/>
                </a:lnTo>
                <a:lnTo>
                  <a:pt x="241297" y="140094"/>
                </a:lnTo>
                <a:lnTo>
                  <a:pt x="234208" y="147684"/>
                </a:lnTo>
                <a:lnTo>
                  <a:pt x="227576" y="155601"/>
                </a:lnTo>
                <a:lnTo>
                  <a:pt x="222202" y="162784"/>
                </a:lnTo>
                <a:lnTo>
                  <a:pt x="217667" y="169478"/>
                </a:lnTo>
                <a:lnTo>
                  <a:pt x="213691" y="175845"/>
                </a:lnTo>
                <a:lnTo>
                  <a:pt x="210088" y="181995"/>
                </a:lnTo>
                <a:lnTo>
                  <a:pt x="206733" y="188001"/>
                </a:lnTo>
                <a:lnTo>
                  <a:pt x="203545" y="193909"/>
                </a:lnTo>
                <a:lnTo>
                  <a:pt x="199514" y="200705"/>
                </a:lnTo>
                <a:lnTo>
                  <a:pt x="189955" y="215877"/>
                </a:lnTo>
                <a:lnTo>
                  <a:pt x="185692" y="222971"/>
                </a:lnTo>
                <a:lnTo>
                  <a:pt x="181897" y="229605"/>
                </a:lnTo>
                <a:lnTo>
                  <a:pt x="178414" y="235932"/>
                </a:lnTo>
                <a:lnTo>
                  <a:pt x="169465" y="245503"/>
                </a:lnTo>
                <a:lnTo>
                  <a:pt x="164411" y="249389"/>
                </a:lnTo>
                <a:lnTo>
                  <a:pt x="156257" y="258787"/>
                </a:lnTo>
                <a:lnTo>
                  <a:pt x="148504" y="269313"/>
                </a:lnTo>
                <a:lnTo>
                  <a:pt x="143771" y="274787"/>
                </a:lnTo>
                <a:lnTo>
                  <a:pt x="134383" y="284997"/>
                </a:lnTo>
                <a:lnTo>
                  <a:pt x="123742" y="296100"/>
                </a:lnTo>
                <a:lnTo>
                  <a:pt x="117543" y="302407"/>
                </a:lnTo>
                <a:lnTo>
                  <a:pt x="115510" y="305422"/>
                </a:lnTo>
                <a:lnTo>
                  <a:pt x="111695" y="314217"/>
                </a:lnTo>
                <a:lnTo>
                  <a:pt x="104220" y="324035"/>
                </a:lnTo>
                <a:lnTo>
                  <a:pt x="95607" y="332972"/>
                </a:lnTo>
                <a:lnTo>
                  <a:pt x="96123" y="334371"/>
                </a:lnTo>
                <a:lnTo>
                  <a:pt x="101793" y="341576"/>
                </a:lnTo>
                <a:lnTo>
                  <a:pt x="103105" y="342012"/>
                </a:lnTo>
                <a:lnTo>
                  <a:pt x="114707" y="342771"/>
                </a:lnTo>
                <a:lnTo>
                  <a:pt x="151959" y="342883"/>
                </a:lnTo>
                <a:lnTo>
                  <a:pt x="163104" y="340344"/>
                </a:lnTo>
                <a:lnTo>
                  <a:pt x="174408" y="336041"/>
                </a:lnTo>
                <a:lnTo>
                  <a:pt x="185782" y="330954"/>
                </a:lnTo>
                <a:lnTo>
                  <a:pt x="192435" y="328264"/>
                </a:lnTo>
                <a:lnTo>
                  <a:pt x="207447" y="322735"/>
                </a:lnTo>
                <a:lnTo>
                  <a:pt x="231962" y="314266"/>
                </a:lnTo>
                <a:lnTo>
                  <a:pt x="239414" y="311424"/>
                </a:lnTo>
                <a:lnTo>
                  <a:pt x="246287" y="308576"/>
                </a:lnTo>
                <a:lnTo>
                  <a:pt x="252774" y="305725"/>
                </a:lnTo>
                <a:lnTo>
                  <a:pt x="259956" y="302872"/>
                </a:lnTo>
                <a:lnTo>
                  <a:pt x="275556" y="297162"/>
                </a:lnTo>
                <a:lnTo>
                  <a:pt x="282764" y="294306"/>
                </a:lnTo>
                <a:lnTo>
                  <a:pt x="295852" y="288592"/>
                </a:lnTo>
                <a:lnTo>
                  <a:pt x="302962" y="285735"/>
                </a:lnTo>
                <a:lnTo>
                  <a:pt x="318482" y="280020"/>
                </a:lnTo>
                <a:lnTo>
                  <a:pt x="325670" y="278116"/>
                </a:lnTo>
                <a:lnTo>
                  <a:pt x="338734" y="275999"/>
                </a:lnTo>
                <a:lnTo>
                  <a:pt x="350890" y="272518"/>
                </a:lnTo>
                <a:lnTo>
                  <a:pt x="362644" y="268749"/>
                </a:lnTo>
                <a:lnTo>
                  <a:pt x="374218" y="267073"/>
                </a:lnTo>
                <a:lnTo>
                  <a:pt x="386893" y="266130"/>
                </a:lnTo>
                <a:lnTo>
                  <a:pt x="396107" y="265910"/>
                </a:lnTo>
                <a:lnTo>
                  <a:pt x="420052" y="2657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07"/>
          <p:cNvSpPr/>
          <p:nvPr/>
        </p:nvSpPr>
        <p:spPr>
          <a:xfrm>
            <a:off x="8086725" y="3677602"/>
            <a:ext cx="17145" cy="540069"/>
          </a:xfrm>
          <a:custGeom>
            <a:avLst/>
            <a:gdLst/>
            <a:ahLst/>
            <a:cxnLst/>
            <a:rect l="0" t="0" r="0" b="0"/>
            <a:pathLst>
              <a:path w="17145" h="540069">
                <a:moveTo>
                  <a:pt x="0" y="0"/>
                </a:moveTo>
                <a:lnTo>
                  <a:pt x="0" y="32632"/>
                </a:lnTo>
                <a:lnTo>
                  <a:pt x="952" y="34137"/>
                </a:lnTo>
                <a:lnTo>
                  <a:pt x="2539" y="36093"/>
                </a:lnTo>
                <a:lnTo>
                  <a:pt x="4550" y="38349"/>
                </a:lnTo>
                <a:lnTo>
                  <a:pt x="5891" y="40806"/>
                </a:lnTo>
                <a:lnTo>
                  <a:pt x="6784" y="43397"/>
                </a:lnTo>
                <a:lnTo>
                  <a:pt x="7381" y="46076"/>
                </a:lnTo>
                <a:lnTo>
                  <a:pt x="7778" y="49768"/>
                </a:lnTo>
                <a:lnTo>
                  <a:pt x="8219" y="58949"/>
                </a:lnTo>
                <a:lnTo>
                  <a:pt x="8502" y="73521"/>
                </a:lnTo>
                <a:lnTo>
                  <a:pt x="8541" y="79666"/>
                </a:lnTo>
                <a:lnTo>
                  <a:pt x="9504" y="82638"/>
                </a:lnTo>
                <a:lnTo>
                  <a:pt x="11098" y="85572"/>
                </a:lnTo>
                <a:lnTo>
                  <a:pt x="13113" y="88481"/>
                </a:lnTo>
                <a:lnTo>
                  <a:pt x="14458" y="91372"/>
                </a:lnTo>
                <a:lnTo>
                  <a:pt x="15353" y="94252"/>
                </a:lnTo>
                <a:lnTo>
                  <a:pt x="15950" y="97125"/>
                </a:lnTo>
                <a:lnTo>
                  <a:pt x="16348" y="100945"/>
                </a:lnTo>
                <a:lnTo>
                  <a:pt x="16791" y="110269"/>
                </a:lnTo>
                <a:lnTo>
                  <a:pt x="17040" y="126229"/>
                </a:lnTo>
                <a:lnTo>
                  <a:pt x="17144" y="314356"/>
                </a:lnTo>
                <a:lnTo>
                  <a:pt x="16192" y="319108"/>
                </a:lnTo>
                <a:lnTo>
                  <a:pt x="14605" y="323229"/>
                </a:lnTo>
                <a:lnTo>
                  <a:pt x="12593" y="326928"/>
                </a:lnTo>
                <a:lnTo>
                  <a:pt x="11253" y="331300"/>
                </a:lnTo>
                <a:lnTo>
                  <a:pt x="10359" y="336119"/>
                </a:lnTo>
                <a:lnTo>
                  <a:pt x="9764" y="341237"/>
                </a:lnTo>
                <a:lnTo>
                  <a:pt x="9366" y="346554"/>
                </a:lnTo>
                <a:lnTo>
                  <a:pt x="8926" y="357542"/>
                </a:lnTo>
                <a:lnTo>
                  <a:pt x="8676" y="374437"/>
                </a:lnTo>
                <a:lnTo>
                  <a:pt x="9594" y="380118"/>
                </a:lnTo>
                <a:lnTo>
                  <a:pt x="11159" y="385809"/>
                </a:lnTo>
                <a:lnTo>
                  <a:pt x="13155" y="391508"/>
                </a:lnTo>
                <a:lnTo>
                  <a:pt x="14485" y="397214"/>
                </a:lnTo>
                <a:lnTo>
                  <a:pt x="15371" y="402921"/>
                </a:lnTo>
                <a:lnTo>
                  <a:pt x="15962" y="408632"/>
                </a:lnTo>
                <a:lnTo>
                  <a:pt x="16357" y="413392"/>
                </a:lnTo>
                <a:lnTo>
                  <a:pt x="16794" y="421220"/>
                </a:lnTo>
                <a:lnTo>
                  <a:pt x="17041" y="435532"/>
                </a:lnTo>
                <a:lnTo>
                  <a:pt x="17143" y="478425"/>
                </a:lnTo>
                <a:lnTo>
                  <a:pt x="16190" y="482780"/>
                </a:lnTo>
                <a:lnTo>
                  <a:pt x="14604" y="486636"/>
                </a:lnTo>
                <a:lnTo>
                  <a:pt x="12593" y="490159"/>
                </a:lnTo>
                <a:lnTo>
                  <a:pt x="11253" y="493460"/>
                </a:lnTo>
                <a:lnTo>
                  <a:pt x="10359" y="496614"/>
                </a:lnTo>
                <a:lnTo>
                  <a:pt x="9763" y="499668"/>
                </a:lnTo>
                <a:lnTo>
                  <a:pt x="9366" y="502657"/>
                </a:lnTo>
                <a:lnTo>
                  <a:pt x="8925" y="508518"/>
                </a:lnTo>
                <a:lnTo>
                  <a:pt x="7855" y="510462"/>
                </a:lnTo>
                <a:lnTo>
                  <a:pt x="6189" y="511758"/>
                </a:lnTo>
                <a:lnTo>
                  <a:pt x="4126" y="512622"/>
                </a:lnTo>
                <a:lnTo>
                  <a:pt x="2750" y="514151"/>
                </a:lnTo>
                <a:lnTo>
                  <a:pt x="1834" y="516122"/>
                </a:lnTo>
                <a:lnTo>
                  <a:pt x="1223" y="518389"/>
                </a:lnTo>
                <a:lnTo>
                  <a:pt x="815" y="520853"/>
                </a:lnTo>
                <a:lnTo>
                  <a:pt x="361" y="526130"/>
                </a:lnTo>
                <a:lnTo>
                  <a:pt x="0" y="5400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08"/>
          <p:cNvSpPr/>
          <p:nvPr/>
        </p:nvSpPr>
        <p:spPr>
          <a:xfrm>
            <a:off x="8309650" y="2246392"/>
            <a:ext cx="299880" cy="342342"/>
          </a:xfrm>
          <a:custGeom>
            <a:avLst/>
            <a:gdLst/>
            <a:ahLst/>
            <a:cxnLst/>
            <a:rect l="0" t="0" r="0" b="0"/>
            <a:pathLst>
              <a:path w="299880" h="342342">
                <a:moveTo>
                  <a:pt x="111402" y="51038"/>
                </a:moveTo>
                <a:lnTo>
                  <a:pt x="73889" y="51038"/>
                </a:lnTo>
                <a:lnTo>
                  <a:pt x="72106" y="51990"/>
                </a:lnTo>
                <a:lnTo>
                  <a:pt x="70917" y="53578"/>
                </a:lnTo>
                <a:lnTo>
                  <a:pt x="70125" y="55589"/>
                </a:lnTo>
                <a:lnTo>
                  <a:pt x="64459" y="62969"/>
                </a:lnTo>
                <a:lnTo>
                  <a:pt x="56747" y="71189"/>
                </a:lnTo>
                <a:lnTo>
                  <a:pt x="31383" y="96762"/>
                </a:lnTo>
                <a:lnTo>
                  <a:pt x="29481" y="100570"/>
                </a:lnTo>
                <a:lnTo>
                  <a:pt x="27367" y="109882"/>
                </a:lnTo>
                <a:lnTo>
                  <a:pt x="23889" y="117831"/>
                </a:lnTo>
                <a:lnTo>
                  <a:pt x="21627" y="121284"/>
                </a:lnTo>
                <a:lnTo>
                  <a:pt x="19115" y="130201"/>
                </a:lnTo>
                <a:lnTo>
                  <a:pt x="18445" y="135245"/>
                </a:lnTo>
                <a:lnTo>
                  <a:pt x="17046" y="141466"/>
                </a:lnTo>
                <a:lnTo>
                  <a:pt x="15160" y="148471"/>
                </a:lnTo>
                <a:lnTo>
                  <a:pt x="12951" y="155998"/>
                </a:lnTo>
                <a:lnTo>
                  <a:pt x="10525" y="162921"/>
                </a:lnTo>
                <a:lnTo>
                  <a:pt x="7957" y="169442"/>
                </a:lnTo>
                <a:lnTo>
                  <a:pt x="5291" y="175694"/>
                </a:lnTo>
                <a:lnTo>
                  <a:pt x="3513" y="181767"/>
                </a:lnTo>
                <a:lnTo>
                  <a:pt x="2329" y="187720"/>
                </a:lnTo>
                <a:lnTo>
                  <a:pt x="1538" y="193594"/>
                </a:lnTo>
                <a:lnTo>
                  <a:pt x="1012" y="199415"/>
                </a:lnTo>
                <a:lnTo>
                  <a:pt x="662" y="205201"/>
                </a:lnTo>
                <a:lnTo>
                  <a:pt x="272" y="216710"/>
                </a:lnTo>
                <a:lnTo>
                  <a:pt x="21" y="239620"/>
                </a:lnTo>
                <a:lnTo>
                  <a:pt x="0" y="245339"/>
                </a:lnTo>
                <a:lnTo>
                  <a:pt x="939" y="251057"/>
                </a:lnTo>
                <a:lnTo>
                  <a:pt x="2518" y="256774"/>
                </a:lnTo>
                <a:lnTo>
                  <a:pt x="4522" y="262490"/>
                </a:lnTo>
                <a:lnTo>
                  <a:pt x="6812" y="268206"/>
                </a:lnTo>
                <a:lnTo>
                  <a:pt x="9290" y="273921"/>
                </a:lnTo>
                <a:lnTo>
                  <a:pt x="14583" y="285352"/>
                </a:lnTo>
                <a:lnTo>
                  <a:pt x="28579" y="313927"/>
                </a:lnTo>
                <a:lnTo>
                  <a:pt x="32374" y="318690"/>
                </a:lnTo>
                <a:lnTo>
                  <a:pt x="41671" y="326522"/>
                </a:lnTo>
                <a:lnTo>
                  <a:pt x="47770" y="329944"/>
                </a:lnTo>
                <a:lnTo>
                  <a:pt x="54693" y="333177"/>
                </a:lnTo>
                <a:lnTo>
                  <a:pt x="62166" y="336286"/>
                </a:lnTo>
                <a:lnTo>
                  <a:pt x="68101" y="338358"/>
                </a:lnTo>
                <a:lnTo>
                  <a:pt x="77234" y="340660"/>
                </a:lnTo>
                <a:lnTo>
                  <a:pt x="81956" y="341275"/>
                </a:lnTo>
                <a:lnTo>
                  <a:pt x="87009" y="341684"/>
                </a:lnTo>
                <a:lnTo>
                  <a:pt x="92282" y="341957"/>
                </a:lnTo>
                <a:lnTo>
                  <a:pt x="103222" y="342260"/>
                </a:lnTo>
                <a:lnTo>
                  <a:pt x="108806" y="342341"/>
                </a:lnTo>
                <a:lnTo>
                  <a:pt x="114434" y="341442"/>
                </a:lnTo>
                <a:lnTo>
                  <a:pt x="120091" y="339891"/>
                </a:lnTo>
                <a:lnTo>
                  <a:pt x="147408" y="330557"/>
                </a:lnTo>
                <a:lnTo>
                  <a:pt x="154456" y="327871"/>
                </a:lnTo>
                <a:lnTo>
                  <a:pt x="161060" y="325128"/>
                </a:lnTo>
                <a:lnTo>
                  <a:pt x="167369" y="322347"/>
                </a:lnTo>
                <a:lnTo>
                  <a:pt x="174429" y="319541"/>
                </a:lnTo>
                <a:lnTo>
                  <a:pt x="189897" y="313882"/>
                </a:lnTo>
                <a:lnTo>
                  <a:pt x="197070" y="310087"/>
                </a:lnTo>
                <a:lnTo>
                  <a:pt x="203756" y="305653"/>
                </a:lnTo>
                <a:lnTo>
                  <a:pt x="210119" y="300791"/>
                </a:lnTo>
                <a:lnTo>
                  <a:pt x="216266" y="296597"/>
                </a:lnTo>
                <a:lnTo>
                  <a:pt x="222269" y="292849"/>
                </a:lnTo>
                <a:lnTo>
                  <a:pt x="228176" y="289398"/>
                </a:lnTo>
                <a:lnTo>
                  <a:pt x="237279" y="280483"/>
                </a:lnTo>
                <a:lnTo>
                  <a:pt x="245452" y="270171"/>
                </a:lnTo>
                <a:lnTo>
                  <a:pt x="250299" y="264754"/>
                </a:lnTo>
                <a:lnTo>
                  <a:pt x="255435" y="259238"/>
                </a:lnTo>
                <a:lnTo>
                  <a:pt x="259812" y="253655"/>
                </a:lnTo>
                <a:lnTo>
                  <a:pt x="263682" y="248028"/>
                </a:lnTo>
                <a:lnTo>
                  <a:pt x="267215" y="242372"/>
                </a:lnTo>
                <a:lnTo>
                  <a:pt x="270522" y="236696"/>
                </a:lnTo>
                <a:lnTo>
                  <a:pt x="273680" y="231008"/>
                </a:lnTo>
                <a:lnTo>
                  <a:pt x="279728" y="219607"/>
                </a:lnTo>
                <a:lnTo>
                  <a:pt x="285592" y="208190"/>
                </a:lnTo>
                <a:lnTo>
                  <a:pt x="287536" y="202478"/>
                </a:lnTo>
                <a:lnTo>
                  <a:pt x="288832" y="196765"/>
                </a:lnTo>
                <a:lnTo>
                  <a:pt x="289697" y="191052"/>
                </a:lnTo>
                <a:lnTo>
                  <a:pt x="291225" y="184386"/>
                </a:lnTo>
                <a:lnTo>
                  <a:pt x="293196" y="177084"/>
                </a:lnTo>
                <a:lnTo>
                  <a:pt x="295464" y="169358"/>
                </a:lnTo>
                <a:lnTo>
                  <a:pt x="296975" y="162303"/>
                </a:lnTo>
                <a:lnTo>
                  <a:pt x="297983" y="155695"/>
                </a:lnTo>
                <a:lnTo>
                  <a:pt x="298654" y="149384"/>
                </a:lnTo>
                <a:lnTo>
                  <a:pt x="299102" y="143272"/>
                </a:lnTo>
                <a:lnTo>
                  <a:pt x="299401" y="137292"/>
                </a:lnTo>
                <a:lnTo>
                  <a:pt x="299731" y="125568"/>
                </a:lnTo>
                <a:lnTo>
                  <a:pt x="299879" y="114007"/>
                </a:lnTo>
                <a:lnTo>
                  <a:pt x="298967" y="108257"/>
                </a:lnTo>
                <a:lnTo>
                  <a:pt x="297405" y="102519"/>
                </a:lnTo>
                <a:lnTo>
                  <a:pt x="295412" y="96789"/>
                </a:lnTo>
                <a:lnTo>
                  <a:pt x="294082" y="91063"/>
                </a:lnTo>
                <a:lnTo>
                  <a:pt x="293196" y="85341"/>
                </a:lnTo>
                <a:lnTo>
                  <a:pt x="292606" y="79622"/>
                </a:lnTo>
                <a:lnTo>
                  <a:pt x="291259" y="73904"/>
                </a:lnTo>
                <a:lnTo>
                  <a:pt x="289410" y="68187"/>
                </a:lnTo>
                <a:lnTo>
                  <a:pt x="287224" y="62470"/>
                </a:lnTo>
                <a:lnTo>
                  <a:pt x="283862" y="57707"/>
                </a:lnTo>
                <a:lnTo>
                  <a:pt x="275046" y="49874"/>
                </a:lnTo>
                <a:lnTo>
                  <a:pt x="267317" y="43218"/>
                </a:lnTo>
                <a:lnTo>
                  <a:pt x="259756" y="37085"/>
                </a:lnTo>
                <a:lnTo>
                  <a:pt x="255072" y="34116"/>
                </a:lnTo>
                <a:lnTo>
                  <a:pt x="245740" y="28277"/>
                </a:lnTo>
                <a:lnTo>
                  <a:pt x="238418" y="22507"/>
                </a:lnTo>
                <a:lnTo>
                  <a:pt x="229448" y="16767"/>
                </a:lnTo>
                <a:lnTo>
                  <a:pt x="224390" y="13903"/>
                </a:lnTo>
                <a:lnTo>
                  <a:pt x="219112" y="11994"/>
                </a:lnTo>
                <a:lnTo>
                  <a:pt x="213689" y="10721"/>
                </a:lnTo>
                <a:lnTo>
                  <a:pt x="208168" y="9872"/>
                </a:lnTo>
                <a:lnTo>
                  <a:pt x="202583" y="8354"/>
                </a:lnTo>
                <a:lnTo>
                  <a:pt x="196954" y="6390"/>
                </a:lnTo>
                <a:lnTo>
                  <a:pt x="191297" y="4127"/>
                </a:lnTo>
                <a:lnTo>
                  <a:pt x="185620" y="2619"/>
                </a:lnTo>
                <a:lnTo>
                  <a:pt x="179931" y="1614"/>
                </a:lnTo>
                <a:lnTo>
                  <a:pt x="174233" y="943"/>
                </a:lnTo>
                <a:lnTo>
                  <a:pt x="165362" y="198"/>
                </a:lnTo>
                <a:lnTo>
                  <a:pt x="161663" y="0"/>
                </a:lnTo>
                <a:lnTo>
                  <a:pt x="152473" y="2319"/>
                </a:lnTo>
                <a:lnTo>
                  <a:pt x="147355" y="4271"/>
                </a:lnTo>
                <a:lnTo>
                  <a:pt x="142039" y="5573"/>
                </a:lnTo>
                <a:lnTo>
                  <a:pt x="136589" y="6440"/>
                </a:lnTo>
                <a:lnTo>
                  <a:pt x="131050" y="7018"/>
                </a:lnTo>
                <a:lnTo>
                  <a:pt x="122357" y="10201"/>
                </a:lnTo>
                <a:lnTo>
                  <a:pt x="115319" y="13838"/>
                </a:lnTo>
                <a:lnTo>
                  <a:pt x="106002" y="16838"/>
                </a:lnTo>
                <a:lnTo>
                  <a:pt x="103039" y="18713"/>
                </a:lnTo>
                <a:lnTo>
                  <a:pt x="94257" y="253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09"/>
          <p:cNvSpPr/>
          <p:nvPr/>
        </p:nvSpPr>
        <p:spPr>
          <a:xfrm>
            <a:off x="8258175" y="2883994"/>
            <a:ext cx="222885" cy="13512"/>
          </a:xfrm>
          <a:custGeom>
            <a:avLst/>
            <a:gdLst/>
            <a:ahLst/>
            <a:cxnLst/>
            <a:rect l="0" t="0" r="0" b="0"/>
            <a:pathLst>
              <a:path w="222885" h="13512">
                <a:moveTo>
                  <a:pt x="0" y="13511"/>
                </a:moveTo>
                <a:lnTo>
                  <a:pt x="0" y="5291"/>
                </a:lnTo>
                <a:lnTo>
                  <a:pt x="6843" y="5008"/>
                </a:lnTo>
                <a:lnTo>
                  <a:pt x="40551" y="4941"/>
                </a:lnTo>
                <a:lnTo>
                  <a:pt x="46083" y="3987"/>
                </a:lnTo>
                <a:lnTo>
                  <a:pt x="51677" y="2399"/>
                </a:lnTo>
                <a:lnTo>
                  <a:pt x="57312" y="388"/>
                </a:lnTo>
                <a:lnTo>
                  <a:pt x="62972" y="0"/>
                </a:lnTo>
                <a:lnTo>
                  <a:pt x="68652" y="693"/>
                </a:lnTo>
                <a:lnTo>
                  <a:pt x="74342" y="2108"/>
                </a:lnTo>
                <a:lnTo>
                  <a:pt x="80994" y="3052"/>
                </a:lnTo>
                <a:lnTo>
                  <a:pt x="88286" y="3680"/>
                </a:lnTo>
                <a:lnTo>
                  <a:pt x="96004" y="4100"/>
                </a:lnTo>
                <a:lnTo>
                  <a:pt x="109661" y="4565"/>
                </a:lnTo>
                <a:lnTo>
                  <a:pt x="133950" y="4865"/>
                </a:lnTo>
                <a:lnTo>
                  <a:pt x="155894" y="4916"/>
                </a:lnTo>
                <a:lnTo>
                  <a:pt x="162984" y="5876"/>
                </a:lnTo>
                <a:lnTo>
                  <a:pt x="169616" y="7468"/>
                </a:lnTo>
                <a:lnTo>
                  <a:pt x="175942" y="9483"/>
                </a:lnTo>
                <a:lnTo>
                  <a:pt x="182064" y="10825"/>
                </a:lnTo>
                <a:lnTo>
                  <a:pt x="188052" y="11720"/>
                </a:lnTo>
                <a:lnTo>
                  <a:pt x="193947" y="12317"/>
                </a:lnTo>
                <a:lnTo>
                  <a:pt x="198831" y="12715"/>
                </a:lnTo>
                <a:lnTo>
                  <a:pt x="203039" y="12980"/>
                </a:lnTo>
                <a:lnTo>
                  <a:pt x="210254" y="13275"/>
                </a:lnTo>
                <a:lnTo>
                  <a:pt x="222884" y="1351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10"/>
          <p:cNvSpPr/>
          <p:nvPr/>
        </p:nvSpPr>
        <p:spPr>
          <a:xfrm>
            <a:off x="8626910" y="2726055"/>
            <a:ext cx="239367" cy="308610"/>
          </a:xfrm>
          <a:custGeom>
            <a:avLst/>
            <a:gdLst/>
            <a:ahLst/>
            <a:cxnLst/>
            <a:rect l="0" t="0" r="0" b="0"/>
            <a:pathLst>
              <a:path w="239367" h="308610">
                <a:moveTo>
                  <a:pt x="128470" y="8572"/>
                </a:moveTo>
                <a:lnTo>
                  <a:pt x="136938" y="8572"/>
                </a:lnTo>
                <a:lnTo>
                  <a:pt x="137040" y="353"/>
                </a:lnTo>
                <a:lnTo>
                  <a:pt x="129660" y="31"/>
                </a:lnTo>
                <a:lnTo>
                  <a:pt x="44366" y="0"/>
                </a:lnTo>
                <a:lnTo>
                  <a:pt x="40926" y="2540"/>
                </a:lnTo>
                <a:lnTo>
                  <a:pt x="33633" y="9325"/>
                </a:lnTo>
                <a:lnTo>
                  <a:pt x="14138" y="28619"/>
                </a:lnTo>
                <a:lnTo>
                  <a:pt x="12244" y="31461"/>
                </a:lnTo>
                <a:lnTo>
                  <a:pt x="8625" y="40013"/>
                </a:lnTo>
                <a:lnTo>
                  <a:pt x="2896" y="48580"/>
                </a:lnTo>
                <a:lnTo>
                  <a:pt x="1222" y="54293"/>
                </a:lnTo>
                <a:lnTo>
                  <a:pt x="278" y="62865"/>
                </a:lnTo>
                <a:lnTo>
                  <a:pt x="0" y="71437"/>
                </a:lnTo>
                <a:lnTo>
                  <a:pt x="912" y="74295"/>
                </a:lnTo>
                <a:lnTo>
                  <a:pt x="4467" y="80010"/>
                </a:lnTo>
                <a:lnTo>
                  <a:pt x="6683" y="88265"/>
                </a:lnTo>
                <a:lnTo>
                  <a:pt x="8105" y="99985"/>
                </a:lnTo>
                <a:lnTo>
                  <a:pt x="10840" y="104127"/>
                </a:lnTo>
                <a:lnTo>
                  <a:pt x="17733" y="111815"/>
                </a:lnTo>
                <a:lnTo>
                  <a:pt x="20355" y="114548"/>
                </a:lnTo>
                <a:lnTo>
                  <a:pt x="23057" y="116370"/>
                </a:lnTo>
                <a:lnTo>
                  <a:pt x="28597" y="118395"/>
                </a:lnTo>
                <a:lnTo>
                  <a:pt x="34234" y="121835"/>
                </a:lnTo>
                <a:lnTo>
                  <a:pt x="37071" y="124085"/>
                </a:lnTo>
                <a:lnTo>
                  <a:pt x="39915" y="125586"/>
                </a:lnTo>
                <a:lnTo>
                  <a:pt x="45615" y="127253"/>
                </a:lnTo>
                <a:lnTo>
                  <a:pt x="49421" y="127698"/>
                </a:lnTo>
                <a:lnTo>
                  <a:pt x="53863" y="127994"/>
                </a:lnTo>
                <a:lnTo>
                  <a:pt x="58729" y="128192"/>
                </a:lnTo>
                <a:lnTo>
                  <a:pt x="69217" y="128412"/>
                </a:lnTo>
                <a:lnTo>
                  <a:pt x="175752" y="128587"/>
                </a:lnTo>
                <a:lnTo>
                  <a:pt x="181899" y="129539"/>
                </a:lnTo>
                <a:lnTo>
                  <a:pt x="187902" y="131127"/>
                </a:lnTo>
                <a:lnTo>
                  <a:pt x="193808" y="133138"/>
                </a:lnTo>
                <a:lnTo>
                  <a:pt x="199651" y="135431"/>
                </a:lnTo>
                <a:lnTo>
                  <a:pt x="205451" y="137912"/>
                </a:lnTo>
                <a:lnTo>
                  <a:pt x="211224" y="140519"/>
                </a:lnTo>
                <a:lnTo>
                  <a:pt x="216023" y="143209"/>
                </a:lnTo>
                <a:lnTo>
                  <a:pt x="220177" y="145955"/>
                </a:lnTo>
                <a:lnTo>
                  <a:pt x="223897" y="148738"/>
                </a:lnTo>
                <a:lnTo>
                  <a:pt x="230573" y="156911"/>
                </a:lnTo>
                <a:lnTo>
                  <a:pt x="233686" y="161757"/>
                </a:lnTo>
                <a:lnTo>
                  <a:pt x="235761" y="166893"/>
                </a:lnTo>
                <a:lnTo>
                  <a:pt x="237145" y="172222"/>
                </a:lnTo>
                <a:lnTo>
                  <a:pt x="238067" y="177679"/>
                </a:lnTo>
                <a:lnTo>
                  <a:pt x="238682" y="183223"/>
                </a:lnTo>
                <a:lnTo>
                  <a:pt x="239093" y="188824"/>
                </a:lnTo>
                <a:lnTo>
                  <a:pt x="239366" y="194462"/>
                </a:lnTo>
                <a:lnTo>
                  <a:pt x="238596" y="200126"/>
                </a:lnTo>
                <a:lnTo>
                  <a:pt x="237130" y="205807"/>
                </a:lnTo>
                <a:lnTo>
                  <a:pt x="235199" y="211500"/>
                </a:lnTo>
                <a:lnTo>
                  <a:pt x="232007" y="217200"/>
                </a:lnTo>
                <a:lnTo>
                  <a:pt x="227975" y="222905"/>
                </a:lnTo>
                <a:lnTo>
                  <a:pt x="223381" y="228613"/>
                </a:lnTo>
                <a:lnTo>
                  <a:pt x="219367" y="234323"/>
                </a:lnTo>
                <a:lnTo>
                  <a:pt x="215738" y="240036"/>
                </a:lnTo>
                <a:lnTo>
                  <a:pt x="212366" y="245749"/>
                </a:lnTo>
                <a:lnTo>
                  <a:pt x="208213" y="250510"/>
                </a:lnTo>
                <a:lnTo>
                  <a:pt x="203540" y="254636"/>
                </a:lnTo>
                <a:lnTo>
                  <a:pt x="198519" y="258340"/>
                </a:lnTo>
                <a:lnTo>
                  <a:pt x="193267" y="261761"/>
                </a:lnTo>
                <a:lnTo>
                  <a:pt x="187860" y="264995"/>
                </a:lnTo>
                <a:lnTo>
                  <a:pt x="182351" y="268103"/>
                </a:lnTo>
                <a:lnTo>
                  <a:pt x="176772" y="272080"/>
                </a:lnTo>
                <a:lnTo>
                  <a:pt x="171150" y="276637"/>
                </a:lnTo>
                <a:lnTo>
                  <a:pt x="165496" y="281580"/>
                </a:lnTo>
                <a:lnTo>
                  <a:pt x="158869" y="285827"/>
                </a:lnTo>
                <a:lnTo>
                  <a:pt x="151593" y="289611"/>
                </a:lnTo>
                <a:lnTo>
                  <a:pt x="136841" y="296356"/>
                </a:lnTo>
                <a:lnTo>
                  <a:pt x="123935" y="302529"/>
                </a:lnTo>
                <a:lnTo>
                  <a:pt x="118780" y="304556"/>
                </a:lnTo>
                <a:lnTo>
                  <a:pt x="114389" y="305907"/>
                </a:lnTo>
                <a:lnTo>
                  <a:pt x="102752" y="30860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11"/>
          <p:cNvSpPr/>
          <p:nvPr/>
        </p:nvSpPr>
        <p:spPr>
          <a:xfrm>
            <a:off x="8181022" y="3377565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25717"/>
                </a:moveTo>
                <a:lnTo>
                  <a:pt x="11932" y="25717"/>
                </a:lnTo>
                <a:lnTo>
                  <a:pt x="14622" y="24764"/>
                </a:lnTo>
                <a:lnTo>
                  <a:pt x="17368" y="23177"/>
                </a:lnTo>
                <a:lnTo>
                  <a:pt x="20151" y="21166"/>
                </a:lnTo>
                <a:lnTo>
                  <a:pt x="23912" y="19826"/>
                </a:lnTo>
                <a:lnTo>
                  <a:pt x="28324" y="18932"/>
                </a:lnTo>
                <a:lnTo>
                  <a:pt x="33171" y="18336"/>
                </a:lnTo>
                <a:lnTo>
                  <a:pt x="39259" y="17939"/>
                </a:lnTo>
                <a:lnTo>
                  <a:pt x="46175" y="17674"/>
                </a:lnTo>
                <a:lnTo>
                  <a:pt x="67022" y="17302"/>
                </a:lnTo>
                <a:lnTo>
                  <a:pt x="115874" y="17154"/>
                </a:lnTo>
                <a:lnTo>
                  <a:pt x="122970" y="16198"/>
                </a:lnTo>
                <a:lnTo>
                  <a:pt x="130557" y="14609"/>
                </a:lnTo>
                <a:lnTo>
                  <a:pt x="138474" y="12597"/>
                </a:lnTo>
                <a:lnTo>
                  <a:pt x="145656" y="11255"/>
                </a:lnTo>
                <a:lnTo>
                  <a:pt x="152349" y="10361"/>
                </a:lnTo>
                <a:lnTo>
                  <a:pt x="158716" y="9765"/>
                </a:lnTo>
                <a:lnTo>
                  <a:pt x="164866" y="9367"/>
                </a:lnTo>
                <a:lnTo>
                  <a:pt x="170870" y="9102"/>
                </a:lnTo>
                <a:lnTo>
                  <a:pt x="182623" y="8808"/>
                </a:lnTo>
                <a:lnTo>
                  <a:pt x="211421" y="8603"/>
                </a:lnTo>
                <a:lnTo>
                  <a:pt x="217147" y="7640"/>
                </a:lnTo>
                <a:lnTo>
                  <a:pt x="222871" y="6046"/>
                </a:lnTo>
                <a:lnTo>
                  <a:pt x="228591" y="4030"/>
                </a:lnTo>
                <a:lnTo>
                  <a:pt x="233356" y="2687"/>
                </a:lnTo>
                <a:lnTo>
                  <a:pt x="237486" y="1791"/>
                </a:lnTo>
                <a:lnTo>
                  <a:pt x="241191" y="1194"/>
                </a:lnTo>
                <a:lnTo>
                  <a:pt x="247849" y="530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12"/>
          <p:cNvSpPr/>
          <p:nvPr/>
        </p:nvSpPr>
        <p:spPr>
          <a:xfrm>
            <a:off x="8541067" y="3214687"/>
            <a:ext cx="51436" cy="257176"/>
          </a:xfrm>
          <a:custGeom>
            <a:avLst/>
            <a:gdLst/>
            <a:ahLst/>
            <a:cxnLst/>
            <a:rect l="0" t="0" r="0" b="0"/>
            <a:pathLst>
              <a:path w="51436" h="257176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4622"/>
                </a:lnTo>
                <a:lnTo>
                  <a:pt x="7382" y="20151"/>
                </a:lnTo>
                <a:lnTo>
                  <a:pt x="8731" y="23912"/>
                </a:lnTo>
                <a:lnTo>
                  <a:pt x="10583" y="28324"/>
                </a:lnTo>
                <a:lnTo>
                  <a:pt x="12771" y="33170"/>
                </a:lnTo>
                <a:lnTo>
                  <a:pt x="14229" y="39258"/>
                </a:lnTo>
                <a:lnTo>
                  <a:pt x="15201" y="46175"/>
                </a:lnTo>
                <a:lnTo>
                  <a:pt x="15850" y="53643"/>
                </a:lnTo>
                <a:lnTo>
                  <a:pt x="16281" y="60527"/>
                </a:lnTo>
                <a:lnTo>
                  <a:pt x="16761" y="73256"/>
                </a:lnTo>
                <a:lnTo>
                  <a:pt x="17842" y="80270"/>
                </a:lnTo>
                <a:lnTo>
                  <a:pt x="19514" y="87803"/>
                </a:lnTo>
                <a:lnTo>
                  <a:pt x="21582" y="95683"/>
                </a:lnTo>
                <a:lnTo>
                  <a:pt x="22960" y="102841"/>
                </a:lnTo>
                <a:lnTo>
                  <a:pt x="23880" y="109519"/>
                </a:lnTo>
                <a:lnTo>
                  <a:pt x="24492" y="115875"/>
                </a:lnTo>
                <a:lnTo>
                  <a:pt x="25854" y="122970"/>
                </a:lnTo>
                <a:lnTo>
                  <a:pt x="27713" y="130558"/>
                </a:lnTo>
                <a:lnTo>
                  <a:pt x="29905" y="138473"/>
                </a:lnTo>
                <a:lnTo>
                  <a:pt x="31367" y="145656"/>
                </a:lnTo>
                <a:lnTo>
                  <a:pt x="32342" y="152349"/>
                </a:lnTo>
                <a:lnTo>
                  <a:pt x="32991" y="158716"/>
                </a:lnTo>
                <a:lnTo>
                  <a:pt x="34377" y="164866"/>
                </a:lnTo>
                <a:lnTo>
                  <a:pt x="36253" y="170870"/>
                </a:lnTo>
                <a:lnTo>
                  <a:pt x="38456" y="176779"/>
                </a:lnTo>
                <a:lnTo>
                  <a:pt x="39925" y="182623"/>
                </a:lnTo>
                <a:lnTo>
                  <a:pt x="40905" y="188423"/>
                </a:lnTo>
                <a:lnTo>
                  <a:pt x="41557" y="194196"/>
                </a:lnTo>
                <a:lnTo>
                  <a:pt x="41992" y="199949"/>
                </a:lnTo>
                <a:lnTo>
                  <a:pt x="42283" y="205689"/>
                </a:lnTo>
                <a:lnTo>
                  <a:pt x="42691" y="220330"/>
                </a:lnTo>
                <a:lnTo>
                  <a:pt x="42854" y="242738"/>
                </a:lnTo>
                <a:lnTo>
                  <a:pt x="42860" y="251416"/>
                </a:lnTo>
                <a:lnTo>
                  <a:pt x="43812" y="253336"/>
                </a:lnTo>
                <a:lnTo>
                  <a:pt x="45401" y="254615"/>
                </a:lnTo>
                <a:lnTo>
                  <a:pt x="51435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13"/>
          <p:cNvSpPr/>
          <p:nvPr/>
        </p:nvSpPr>
        <p:spPr>
          <a:xfrm>
            <a:off x="8721100" y="3197542"/>
            <a:ext cx="214154" cy="255801"/>
          </a:xfrm>
          <a:custGeom>
            <a:avLst/>
            <a:gdLst/>
            <a:ahLst/>
            <a:cxnLst/>
            <a:rect l="0" t="0" r="0" b="0"/>
            <a:pathLst>
              <a:path w="214154" h="255801">
                <a:moveTo>
                  <a:pt x="25707" y="8572"/>
                </a:moveTo>
                <a:lnTo>
                  <a:pt x="21156" y="13124"/>
                </a:lnTo>
                <a:lnTo>
                  <a:pt x="19816" y="15417"/>
                </a:lnTo>
                <a:lnTo>
                  <a:pt x="18327" y="20504"/>
                </a:lnTo>
                <a:lnTo>
                  <a:pt x="17664" y="28481"/>
                </a:lnTo>
                <a:lnTo>
                  <a:pt x="17489" y="33275"/>
                </a:lnTo>
                <a:lnTo>
                  <a:pt x="16418" y="37423"/>
                </a:lnTo>
                <a:lnTo>
                  <a:pt x="12688" y="44572"/>
                </a:lnTo>
                <a:lnTo>
                  <a:pt x="11313" y="48765"/>
                </a:lnTo>
                <a:lnTo>
                  <a:pt x="10397" y="53465"/>
                </a:lnTo>
                <a:lnTo>
                  <a:pt x="9785" y="58504"/>
                </a:lnTo>
                <a:lnTo>
                  <a:pt x="8425" y="63767"/>
                </a:lnTo>
                <a:lnTo>
                  <a:pt x="6565" y="69181"/>
                </a:lnTo>
                <a:lnTo>
                  <a:pt x="4374" y="74696"/>
                </a:lnTo>
                <a:lnTo>
                  <a:pt x="2912" y="80278"/>
                </a:lnTo>
                <a:lnTo>
                  <a:pt x="1938" y="85904"/>
                </a:lnTo>
                <a:lnTo>
                  <a:pt x="1290" y="91559"/>
                </a:lnTo>
                <a:lnTo>
                  <a:pt x="856" y="98187"/>
                </a:lnTo>
                <a:lnTo>
                  <a:pt x="567" y="105463"/>
                </a:lnTo>
                <a:lnTo>
                  <a:pt x="161" y="126816"/>
                </a:lnTo>
                <a:lnTo>
                  <a:pt x="0" y="168489"/>
                </a:lnTo>
                <a:lnTo>
                  <a:pt x="949" y="174239"/>
                </a:lnTo>
                <a:lnTo>
                  <a:pt x="2534" y="179977"/>
                </a:lnTo>
                <a:lnTo>
                  <a:pt x="4543" y="185707"/>
                </a:lnTo>
                <a:lnTo>
                  <a:pt x="6836" y="191432"/>
                </a:lnTo>
                <a:lnTo>
                  <a:pt x="9315" y="197154"/>
                </a:lnTo>
                <a:lnTo>
                  <a:pt x="11922" y="202873"/>
                </a:lnTo>
                <a:lnTo>
                  <a:pt x="14611" y="207639"/>
                </a:lnTo>
                <a:lnTo>
                  <a:pt x="20141" y="215474"/>
                </a:lnTo>
                <a:lnTo>
                  <a:pt x="21996" y="219849"/>
                </a:lnTo>
                <a:lnTo>
                  <a:pt x="23233" y="224671"/>
                </a:lnTo>
                <a:lnTo>
                  <a:pt x="24058" y="229791"/>
                </a:lnTo>
                <a:lnTo>
                  <a:pt x="26513" y="234156"/>
                </a:lnTo>
                <a:lnTo>
                  <a:pt x="30054" y="238020"/>
                </a:lnTo>
                <a:lnTo>
                  <a:pt x="34320" y="241547"/>
                </a:lnTo>
                <a:lnTo>
                  <a:pt x="38117" y="243899"/>
                </a:lnTo>
                <a:lnTo>
                  <a:pt x="41600" y="245467"/>
                </a:lnTo>
                <a:lnTo>
                  <a:pt x="44875" y="246512"/>
                </a:lnTo>
                <a:lnTo>
                  <a:pt x="51054" y="250214"/>
                </a:lnTo>
                <a:lnTo>
                  <a:pt x="54034" y="252534"/>
                </a:lnTo>
                <a:lnTo>
                  <a:pt x="57927" y="254081"/>
                </a:lnTo>
                <a:lnTo>
                  <a:pt x="62427" y="255113"/>
                </a:lnTo>
                <a:lnTo>
                  <a:pt x="67333" y="255800"/>
                </a:lnTo>
                <a:lnTo>
                  <a:pt x="72508" y="255306"/>
                </a:lnTo>
                <a:lnTo>
                  <a:pt x="77862" y="254024"/>
                </a:lnTo>
                <a:lnTo>
                  <a:pt x="83337" y="252217"/>
                </a:lnTo>
                <a:lnTo>
                  <a:pt x="88893" y="251012"/>
                </a:lnTo>
                <a:lnTo>
                  <a:pt x="94500" y="250209"/>
                </a:lnTo>
                <a:lnTo>
                  <a:pt x="100144" y="249673"/>
                </a:lnTo>
                <a:lnTo>
                  <a:pt x="105812" y="248364"/>
                </a:lnTo>
                <a:lnTo>
                  <a:pt x="111494" y="246539"/>
                </a:lnTo>
                <a:lnTo>
                  <a:pt x="117189" y="244369"/>
                </a:lnTo>
                <a:lnTo>
                  <a:pt x="122891" y="241018"/>
                </a:lnTo>
                <a:lnTo>
                  <a:pt x="128596" y="236878"/>
                </a:lnTo>
                <a:lnTo>
                  <a:pt x="134304" y="232214"/>
                </a:lnTo>
                <a:lnTo>
                  <a:pt x="140016" y="227200"/>
                </a:lnTo>
                <a:lnTo>
                  <a:pt x="145727" y="221951"/>
                </a:lnTo>
                <a:lnTo>
                  <a:pt x="157154" y="211040"/>
                </a:lnTo>
                <a:lnTo>
                  <a:pt x="168584" y="199841"/>
                </a:lnTo>
                <a:lnTo>
                  <a:pt x="173345" y="194187"/>
                </a:lnTo>
                <a:lnTo>
                  <a:pt x="177473" y="188513"/>
                </a:lnTo>
                <a:lnTo>
                  <a:pt x="181177" y="182826"/>
                </a:lnTo>
                <a:lnTo>
                  <a:pt x="184599" y="177129"/>
                </a:lnTo>
                <a:lnTo>
                  <a:pt x="187832" y="171426"/>
                </a:lnTo>
                <a:lnTo>
                  <a:pt x="190940" y="165719"/>
                </a:lnTo>
                <a:lnTo>
                  <a:pt x="193965" y="160962"/>
                </a:lnTo>
                <a:lnTo>
                  <a:pt x="199867" y="153136"/>
                </a:lnTo>
                <a:lnTo>
                  <a:pt x="202773" y="148763"/>
                </a:lnTo>
                <a:lnTo>
                  <a:pt x="205664" y="143943"/>
                </a:lnTo>
                <a:lnTo>
                  <a:pt x="208544" y="138825"/>
                </a:lnTo>
                <a:lnTo>
                  <a:pt x="210463" y="133507"/>
                </a:lnTo>
                <a:lnTo>
                  <a:pt x="211743" y="128058"/>
                </a:lnTo>
                <a:lnTo>
                  <a:pt x="212595" y="122519"/>
                </a:lnTo>
                <a:lnTo>
                  <a:pt x="213164" y="116922"/>
                </a:lnTo>
                <a:lnTo>
                  <a:pt x="213543" y="111286"/>
                </a:lnTo>
                <a:lnTo>
                  <a:pt x="213965" y="100895"/>
                </a:lnTo>
                <a:lnTo>
                  <a:pt x="214153" y="93102"/>
                </a:lnTo>
                <a:lnTo>
                  <a:pt x="213250" y="88738"/>
                </a:lnTo>
                <a:lnTo>
                  <a:pt x="211695" y="83924"/>
                </a:lnTo>
                <a:lnTo>
                  <a:pt x="209707" y="78809"/>
                </a:lnTo>
                <a:lnTo>
                  <a:pt x="207429" y="74447"/>
                </a:lnTo>
                <a:lnTo>
                  <a:pt x="199672" y="62804"/>
                </a:lnTo>
                <a:lnTo>
                  <a:pt x="196929" y="58062"/>
                </a:lnTo>
                <a:lnTo>
                  <a:pt x="194148" y="52996"/>
                </a:lnTo>
                <a:lnTo>
                  <a:pt x="191341" y="48665"/>
                </a:lnTo>
                <a:lnTo>
                  <a:pt x="185681" y="41314"/>
                </a:lnTo>
                <a:lnTo>
                  <a:pt x="181887" y="38020"/>
                </a:lnTo>
                <a:lnTo>
                  <a:pt x="177452" y="34872"/>
                </a:lnTo>
                <a:lnTo>
                  <a:pt x="172591" y="31820"/>
                </a:lnTo>
                <a:lnTo>
                  <a:pt x="167445" y="28834"/>
                </a:lnTo>
                <a:lnTo>
                  <a:pt x="156647" y="22975"/>
                </a:lnTo>
                <a:lnTo>
                  <a:pt x="150147" y="21032"/>
                </a:lnTo>
                <a:lnTo>
                  <a:pt x="142958" y="19736"/>
                </a:lnTo>
                <a:lnTo>
                  <a:pt x="135307" y="18872"/>
                </a:lnTo>
                <a:lnTo>
                  <a:pt x="128300" y="17344"/>
                </a:lnTo>
                <a:lnTo>
                  <a:pt x="121726" y="15373"/>
                </a:lnTo>
                <a:lnTo>
                  <a:pt x="115437" y="13106"/>
                </a:lnTo>
                <a:lnTo>
                  <a:pt x="109339" y="11595"/>
                </a:lnTo>
                <a:lnTo>
                  <a:pt x="103369" y="10587"/>
                </a:lnTo>
                <a:lnTo>
                  <a:pt x="97484" y="9916"/>
                </a:lnTo>
                <a:lnTo>
                  <a:pt x="91656" y="9468"/>
                </a:lnTo>
                <a:lnTo>
                  <a:pt x="85865" y="9170"/>
                </a:lnTo>
                <a:lnTo>
                  <a:pt x="74351" y="8838"/>
                </a:lnTo>
                <a:lnTo>
                  <a:pt x="45719" y="8608"/>
                </a:lnTo>
                <a:lnTo>
                  <a:pt x="40953" y="7643"/>
                </a:lnTo>
                <a:lnTo>
                  <a:pt x="36824" y="6048"/>
                </a:lnTo>
                <a:lnTo>
                  <a:pt x="33118" y="4032"/>
                </a:lnTo>
                <a:lnTo>
                  <a:pt x="28743" y="2688"/>
                </a:lnTo>
                <a:lnTo>
                  <a:pt x="23921" y="1792"/>
                </a:lnTo>
                <a:lnTo>
                  <a:pt x="856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14"/>
          <p:cNvSpPr/>
          <p:nvPr/>
        </p:nvSpPr>
        <p:spPr>
          <a:xfrm>
            <a:off x="4511992" y="2952908"/>
            <a:ext cx="59998" cy="71769"/>
          </a:xfrm>
          <a:custGeom>
            <a:avLst/>
            <a:gdLst/>
            <a:ahLst/>
            <a:cxnLst/>
            <a:rect l="0" t="0" r="0" b="0"/>
            <a:pathLst>
              <a:path w="59998" h="71769">
                <a:moveTo>
                  <a:pt x="0" y="21749"/>
                </a:moveTo>
                <a:lnTo>
                  <a:pt x="8219" y="13529"/>
                </a:lnTo>
                <a:lnTo>
                  <a:pt x="9290" y="13412"/>
                </a:lnTo>
                <a:lnTo>
                  <a:pt x="10956" y="13334"/>
                </a:lnTo>
                <a:lnTo>
                  <a:pt x="15922" y="13208"/>
                </a:lnTo>
                <a:lnTo>
                  <a:pt x="29883" y="13177"/>
                </a:lnTo>
                <a:lnTo>
                  <a:pt x="32305" y="14130"/>
                </a:lnTo>
                <a:lnTo>
                  <a:pt x="34872" y="15717"/>
                </a:lnTo>
                <a:lnTo>
                  <a:pt x="37535" y="17728"/>
                </a:lnTo>
                <a:lnTo>
                  <a:pt x="39311" y="20021"/>
                </a:lnTo>
                <a:lnTo>
                  <a:pt x="40495" y="22502"/>
                </a:lnTo>
                <a:lnTo>
                  <a:pt x="41284" y="25108"/>
                </a:lnTo>
                <a:lnTo>
                  <a:pt x="42762" y="26846"/>
                </a:lnTo>
                <a:lnTo>
                  <a:pt x="44701" y="28005"/>
                </a:lnTo>
                <a:lnTo>
                  <a:pt x="46946" y="28777"/>
                </a:lnTo>
                <a:lnTo>
                  <a:pt x="47490" y="30244"/>
                </a:lnTo>
                <a:lnTo>
                  <a:pt x="46900" y="32175"/>
                </a:lnTo>
                <a:lnTo>
                  <a:pt x="45554" y="34415"/>
                </a:lnTo>
                <a:lnTo>
                  <a:pt x="44657" y="36860"/>
                </a:lnTo>
                <a:lnTo>
                  <a:pt x="44059" y="39443"/>
                </a:lnTo>
                <a:lnTo>
                  <a:pt x="43660" y="42118"/>
                </a:lnTo>
                <a:lnTo>
                  <a:pt x="43394" y="44853"/>
                </a:lnTo>
                <a:lnTo>
                  <a:pt x="43217" y="47629"/>
                </a:lnTo>
                <a:lnTo>
                  <a:pt x="43099" y="50433"/>
                </a:lnTo>
                <a:lnTo>
                  <a:pt x="42068" y="52301"/>
                </a:lnTo>
                <a:lnTo>
                  <a:pt x="40427" y="53547"/>
                </a:lnTo>
                <a:lnTo>
                  <a:pt x="38382" y="54378"/>
                </a:lnTo>
                <a:lnTo>
                  <a:pt x="37018" y="55884"/>
                </a:lnTo>
                <a:lnTo>
                  <a:pt x="36109" y="57841"/>
                </a:lnTo>
                <a:lnTo>
                  <a:pt x="35502" y="60098"/>
                </a:lnTo>
                <a:lnTo>
                  <a:pt x="34146" y="61602"/>
                </a:lnTo>
                <a:lnTo>
                  <a:pt x="32289" y="62605"/>
                </a:lnTo>
                <a:lnTo>
                  <a:pt x="30098" y="63274"/>
                </a:lnTo>
                <a:lnTo>
                  <a:pt x="27685" y="63720"/>
                </a:lnTo>
                <a:lnTo>
                  <a:pt x="25125" y="64017"/>
                </a:lnTo>
                <a:lnTo>
                  <a:pt x="17283" y="64601"/>
                </a:lnTo>
                <a:lnTo>
                  <a:pt x="16285" y="63652"/>
                </a:lnTo>
                <a:lnTo>
                  <a:pt x="5226" y="52679"/>
                </a:lnTo>
                <a:lnTo>
                  <a:pt x="3483" y="49989"/>
                </a:lnTo>
                <a:lnTo>
                  <a:pt x="2323" y="47243"/>
                </a:lnTo>
                <a:lnTo>
                  <a:pt x="1548" y="44460"/>
                </a:lnTo>
                <a:lnTo>
                  <a:pt x="1985" y="41652"/>
                </a:lnTo>
                <a:lnTo>
                  <a:pt x="3228" y="38828"/>
                </a:lnTo>
                <a:lnTo>
                  <a:pt x="5010" y="35993"/>
                </a:lnTo>
                <a:lnTo>
                  <a:pt x="7150" y="33150"/>
                </a:lnTo>
                <a:lnTo>
                  <a:pt x="9529" y="30302"/>
                </a:lnTo>
                <a:lnTo>
                  <a:pt x="12068" y="27451"/>
                </a:lnTo>
                <a:lnTo>
                  <a:pt x="13760" y="24598"/>
                </a:lnTo>
                <a:lnTo>
                  <a:pt x="14888" y="21743"/>
                </a:lnTo>
                <a:lnTo>
                  <a:pt x="15641" y="18888"/>
                </a:lnTo>
                <a:lnTo>
                  <a:pt x="17095" y="16032"/>
                </a:lnTo>
                <a:lnTo>
                  <a:pt x="19017" y="13175"/>
                </a:lnTo>
                <a:lnTo>
                  <a:pt x="21250" y="10318"/>
                </a:lnTo>
                <a:lnTo>
                  <a:pt x="23691" y="8413"/>
                </a:lnTo>
                <a:lnTo>
                  <a:pt x="26272" y="7144"/>
                </a:lnTo>
                <a:lnTo>
                  <a:pt x="28945" y="6297"/>
                </a:lnTo>
                <a:lnTo>
                  <a:pt x="31679" y="4780"/>
                </a:lnTo>
                <a:lnTo>
                  <a:pt x="34454" y="2817"/>
                </a:lnTo>
                <a:lnTo>
                  <a:pt x="37257" y="555"/>
                </a:lnTo>
                <a:lnTo>
                  <a:pt x="40078" y="0"/>
                </a:lnTo>
                <a:lnTo>
                  <a:pt x="42911" y="582"/>
                </a:lnTo>
                <a:lnTo>
                  <a:pt x="49751" y="3809"/>
                </a:lnTo>
                <a:lnTo>
                  <a:pt x="51265" y="4074"/>
                </a:lnTo>
                <a:lnTo>
                  <a:pt x="53227" y="4251"/>
                </a:lnTo>
                <a:lnTo>
                  <a:pt x="55487" y="4369"/>
                </a:lnTo>
                <a:lnTo>
                  <a:pt x="56994" y="5400"/>
                </a:lnTo>
                <a:lnTo>
                  <a:pt x="57998" y="7039"/>
                </a:lnTo>
                <a:lnTo>
                  <a:pt x="58668" y="9085"/>
                </a:lnTo>
                <a:lnTo>
                  <a:pt x="59114" y="11401"/>
                </a:lnTo>
                <a:lnTo>
                  <a:pt x="59412" y="13898"/>
                </a:lnTo>
                <a:lnTo>
                  <a:pt x="59611" y="16515"/>
                </a:lnTo>
                <a:lnTo>
                  <a:pt x="59743" y="20165"/>
                </a:lnTo>
                <a:lnTo>
                  <a:pt x="59955" y="37170"/>
                </a:lnTo>
                <a:lnTo>
                  <a:pt x="59997" y="45433"/>
                </a:lnTo>
                <a:lnTo>
                  <a:pt x="59048" y="48016"/>
                </a:lnTo>
                <a:lnTo>
                  <a:pt x="57463" y="51643"/>
                </a:lnTo>
                <a:lnTo>
                  <a:pt x="52626" y="62050"/>
                </a:lnTo>
                <a:lnTo>
                  <a:pt x="51276" y="63856"/>
                </a:lnTo>
                <a:lnTo>
                  <a:pt x="49424" y="66013"/>
                </a:lnTo>
                <a:lnTo>
                  <a:pt x="47237" y="68403"/>
                </a:lnTo>
                <a:lnTo>
                  <a:pt x="44827" y="69997"/>
                </a:lnTo>
                <a:lnTo>
                  <a:pt x="42267" y="71059"/>
                </a:lnTo>
                <a:lnTo>
                  <a:pt x="39608" y="71768"/>
                </a:lnTo>
                <a:lnTo>
                  <a:pt x="37835" y="71287"/>
                </a:lnTo>
                <a:lnTo>
                  <a:pt x="36653" y="70015"/>
                </a:lnTo>
                <a:lnTo>
                  <a:pt x="35866" y="68213"/>
                </a:lnTo>
                <a:lnTo>
                  <a:pt x="33435" y="67013"/>
                </a:lnTo>
                <a:lnTo>
                  <a:pt x="29910" y="66212"/>
                </a:lnTo>
                <a:lnTo>
                  <a:pt x="25655" y="65679"/>
                </a:lnTo>
                <a:lnTo>
                  <a:pt x="22818" y="64371"/>
                </a:lnTo>
                <a:lnTo>
                  <a:pt x="20927" y="62546"/>
                </a:lnTo>
                <a:lnTo>
                  <a:pt x="19667" y="60377"/>
                </a:lnTo>
                <a:lnTo>
                  <a:pt x="17874" y="57978"/>
                </a:lnTo>
                <a:lnTo>
                  <a:pt x="15726" y="55427"/>
                </a:lnTo>
                <a:lnTo>
                  <a:pt x="13342" y="52774"/>
                </a:lnTo>
                <a:lnTo>
                  <a:pt x="8152" y="47285"/>
                </a:lnTo>
                <a:lnTo>
                  <a:pt x="1610" y="40552"/>
                </a:lnTo>
                <a:lnTo>
                  <a:pt x="1074" y="39047"/>
                </a:lnTo>
                <a:lnTo>
                  <a:pt x="716" y="37091"/>
                </a:lnTo>
                <a:lnTo>
                  <a:pt x="477" y="34834"/>
                </a:lnTo>
                <a:lnTo>
                  <a:pt x="318" y="32377"/>
                </a:lnTo>
                <a:lnTo>
                  <a:pt x="212" y="29787"/>
                </a:lnTo>
                <a:lnTo>
                  <a:pt x="13" y="22220"/>
                </a:lnTo>
                <a:lnTo>
                  <a:pt x="961" y="21110"/>
                </a:lnTo>
                <a:lnTo>
                  <a:pt x="2546" y="19418"/>
                </a:lnTo>
                <a:lnTo>
                  <a:pt x="8573" y="131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4383404" y="2563189"/>
            <a:ext cx="668656" cy="2554584"/>
            <a:chOff x="4383404" y="2563189"/>
            <a:chExt cx="668656" cy="2554584"/>
          </a:xfrm>
        </p:grpSpPr>
        <p:sp>
          <p:nvSpPr>
            <p:cNvPr id="19" name="SMARTPenAnnotation615"/>
            <p:cNvSpPr/>
            <p:nvPr/>
          </p:nvSpPr>
          <p:spPr>
            <a:xfrm>
              <a:off x="4563427" y="3000375"/>
              <a:ext cx="14272" cy="95604"/>
            </a:xfrm>
            <a:custGeom>
              <a:avLst/>
              <a:gdLst/>
              <a:ahLst/>
              <a:cxnLst/>
              <a:rect l="0" t="0" r="0" b="0"/>
              <a:pathLst>
                <a:path w="14272" h="95604">
                  <a:moveTo>
                    <a:pt x="14271" y="95603"/>
                  </a:moveTo>
                  <a:lnTo>
                    <a:pt x="11260" y="88523"/>
                  </a:lnTo>
                  <a:lnTo>
                    <a:pt x="8926" y="67031"/>
                  </a:lnTo>
                  <a:lnTo>
                    <a:pt x="8604" y="48692"/>
                  </a:lnTo>
                  <a:lnTo>
                    <a:pt x="7641" y="45796"/>
                  </a:lnTo>
                  <a:lnTo>
                    <a:pt x="1195" y="35993"/>
                  </a:lnTo>
                  <a:lnTo>
                    <a:pt x="531" y="32507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616"/>
            <p:cNvSpPr/>
            <p:nvPr/>
          </p:nvSpPr>
          <p:spPr>
            <a:xfrm>
              <a:off x="4910058" y="5001502"/>
              <a:ext cx="56243" cy="73376"/>
            </a:xfrm>
            <a:custGeom>
              <a:avLst/>
              <a:gdLst/>
              <a:ahLst/>
              <a:cxnLst/>
              <a:rect l="0" t="0" r="0" b="0"/>
              <a:pathLst>
                <a:path w="56243" h="73376">
                  <a:moveTo>
                    <a:pt x="47704" y="30555"/>
                  </a:moveTo>
                  <a:lnTo>
                    <a:pt x="47704" y="73272"/>
                  </a:lnTo>
                  <a:lnTo>
                    <a:pt x="46752" y="73320"/>
                  </a:lnTo>
                  <a:lnTo>
                    <a:pt x="43154" y="73375"/>
                  </a:lnTo>
                  <a:lnTo>
                    <a:pt x="40860" y="72437"/>
                  </a:lnTo>
                  <a:lnTo>
                    <a:pt x="38379" y="70858"/>
                  </a:lnTo>
                  <a:lnTo>
                    <a:pt x="35773" y="68854"/>
                  </a:lnTo>
                  <a:lnTo>
                    <a:pt x="34035" y="66565"/>
                  </a:lnTo>
                  <a:lnTo>
                    <a:pt x="32876" y="64087"/>
                  </a:lnTo>
                  <a:lnTo>
                    <a:pt x="32103" y="61482"/>
                  </a:lnTo>
                  <a:lnTo>
                    <a:pt x="30636" y="58793"/>
                  </a:lnTo>
                  <a:lnTo>
                    <a:pt x="28706" y="56048"/>
                  </a:lnTo>
                  <a:lnTo>
                    <a:pt x="26466" y="53266"/>
                  </a:lnTo>
                  <a:lnTo>
                    <a:pt x="24020" y="49505"/>
                  </a:lnTo>
                  <a:lnTo>
                    <a:pt x="21438" y="45093"/>
                  </a:lnTo>
                  <a:lnTo>
                    <a:pt x="18763" y="40248"/>
                  </a:lnTo>
                  <a:lnTo>
                    <a:pt x="16028" y="36064"/>
                  </a:lnTo>
                  <a:lnTo>
                    <a:pt x="13251" y="32323"/>
                  </a:lnTo>
                  <a:lnTo>
                    <a:pt x="10448" y="28876"/>
                  </a:lnTo>
                  <a:lnTo>
                    <a:pt x="8579" y="25626"/>
                  </a:lnTo>
                  <a:lnTo>
                    <a:pt x="7334" y="22506"/>
                  </a:lnTo>
                  <a:lnTo>
                    <a:pt x="6503" y="19474"/>
                  </a:lnTo>
                  <a:lnTo>
                    <a:pt x="5949" y="16500"/>
                  </a:lnTo>
                  <a:lnTo>
                    <a:pt x="5580" y="13565"/>
                  </a:lnTo>
                  <a:lnTo>
                    <a:pt x="5334" y="10656"/>
                  </a:lnTo>
                  <a:lnTo>
                    <a:pt x="4217" y="8717"/>
                  </a:lnTo>
                  <a:lnTo>
                    <a:pt x="2520" y="7424"/>
                  </a:lnTo>
                  <a:lnTo>
                    <a:pt x="436" y="6562"/>
                  </a:lnTo>
                  <a:lnTo>
                    <a:pt x="0" y="5987"/>
                  </a:lnTo>
                  <a:lnTo>
                    <a:pt x="662" y="5604"/>
                  </a:lnTo>
                  <a:lnTo>
                    <a:pt x="2055" y="5348"/>
                  </a:lnTo>
                  <a:lnTo>
                    <a:pt x="2983" y="4225"/>
                  </a:lnTo>
                  <a:lnTo>
                    <a:pt x="3603" y="2524"/>
                  </a:lnTo>
                  <a:lnTo>
                    <a:pt x="4016" y="438"/>
                  </a:lnTo>
                  <a:lnTo>
                    <a:pt x="4291" y="0"/>
                  </a:lnTo>
                  <a:lnTo>
                    <a:pt x="4475" y="660"/>
                  </a:lnTo>
                  <a:lnTo>
                    <a:pt x="4597" y="2053"/>
                  </a:lnTo>
                  <a:lnTo>
                    <a:pt x="5631" y="2981"/>
                  </a:lnTo>
                  <a:lnTo>
                    <a:pt x="7273" y="3600"/>
                  </a:lnTo>
                  <a:lnTo>
                    <a:pt x="9320" y="4013"/>
                  </a:lnTo>
                  <a:lnTo>
                    <a:pt x="11637" y="5240"/>
                  </a:lnTo>
                  <a:lnTo>
                    <a:pt x="14134" y="7011"/>
                  </a:lnTo>
                  <a:lnTo>
                    <a:pt x="16752" y="9144"/>
                  </a:lnTo>
                  <a:lnTo>
                    <a:pt x="19450" y="11519"/>
                  </a:lnTo>
                  <a:lnTo>
                    <a:pt x="22200" y="14054"/>
                  </a:lnTo>
                  <a:lnTo>
                    <a:pt x="27796" y="19412"/>
                  </a:lnTo>
                  <a:lnTo>
                    <a:pt x="33459" y="24967"/>
                  </a:lnTo>
                  <a:lnTo>
                    <a:pt x="36302" y="26830"/>
                  </a:lnTo>
                  <a:lnTo>
                    <a:pt x="39150" y="28072"/>
                  </a:lnTo>
                  <a:lnTo>
                    <a:pt x="42001" y="28900"/>
                  </a:lnTo>
                  <a:lnTo>
                    <a:pt x="43902" y="31356"/>
                  </a:lnTo>
                  <a:lnTo>
                    <a:pt x="45170" y="34899"/>
                  </a:lnTo>
                  <a:lnTo>
                    <a:pt x="46015" y="39166"/>
                  </a:lnTo>
                  <a:lnTo>
                    <a:pt x="47530" y="42963"/>
                  </a:lnTo>
                  <a:lnTo>
                    <a:pt x="49493" y="46448"/>
                  </a:lnTo>
                  <a:lnTo>
                    <a:pt x="51754" y="49723"/>
                  </a:lnTo>
                  <a:lnTo>
                    <a:pt x="53262" y="52858"/>
                  </a:lnTo>
                  <a:lnTo>
                    <a:pt x="54267" y="55902"/>
                  </a:lnTo>
                  <a:lnTo>
                    <a:pt x="55880" y="63078"/>
                  </a:lnTo>
                  <a:lnTo>
                    <a:pt x="56012" y="64620"/>
                  </a:lnTo>
                  <a:lnTo>
                    <a:pt x="56100" y="66600"/>
                  </a:lnTo>
                  <a:lnTo>
                    <a:pt x="56242" y="72071"/>
                  </a:lnTo>
                  <a:lnTo>
                    <a:pt x="55301" y="72520"/>
                  </a:lnTo>
                  <a:lnTo>
                    <a:pt x="53721" y="72819"/>
                  </a:lnTo>
                  <a:lnTo>
                    <a:pt x="48893" y="73299"/>
                  </a:lnTo>
                  <a:lnTo>
                    <a:pt x="47544" y="72386"/>
                  </a:lnTo>
                  <a:lnTo>
                    <a:pt x="45692" y="70825"/>
                  </a:lnTo>
                  <a:lnTo>
                    <a:pt x="43506" y="68832"/>
                  </a:lnTo>
                  <a:lnTo>
                    <a:pt x="41095" y="67503"/>
                  </a:lnTo>
                  <a:lnTo>
                    <a:pt x="38536" y="66617"/>
                  </a:lnTo>
                  <a:lnTo>
                    <a:pt x="35877" y="66027"/>
                  </a:lnTo>
                  <a:lnTo>
                    <a:pt x="33151" y="64680"/>
                  </a:lnTo>
                  <a:lnTo>
                    <a:pt x="30383" y="62830"/>
                  </a:lnTo>
                  <a:lnTo>
                    <a:pt x="27584" y="60645"/>
                  </a:lnTo>
                  <a:lnTo>
                    <a:pt x="24766" y="58235"/>
                  </a:lnTo>
                  <a:lnTo>
                    <a:pt x="21934" y="55676"/>
                  </a:lnTo>
                  <a:lnTo>
                    <a:pt x="19094" y="53017"/>
                  </a:lnTo>
                  <a:lnTo>
                    <a:pt x="17201" y="50293"/>
                  </a:lnTo>
                  <a:lnTo>
                    <a:pt x="15938" y="47523"/>
                  </a:lnTo>
                  <a:lnTo>
                    <a:pt x="15097" y="44725"/>
                  </a:lnTo>
                  <a:lnTo>
                    <a:pt x="13584" y="41906"/>
                  </a:lnTo>
                  <a:lnTo>
                    <a:pt x="11622" y="39075"/>
                  </a:lnTo>
                  <a:lnTo>
                    <a:pt x="6181" y="32238"/>
                  </a:lnTo>
                  <a:lnTo>
                    <a:pt x="5734" y="30724"/>
                  </a:lnTo>
                  <a:lnTo>
                    <a:pt x="5437" y="28763"/>
                  </a:lnTo>
                  <a:lnTo>
                    <a:pt x="5239" y="26503"/>
                  </a:lnTo>
                  <a:lnTo>
                    <a:pt x="6058" y="24997"/>
                  </a:lnTo>
                  <a:lnTo>
                    <a:pt x="7558" y="23992"/>
                  </a:lnTo>
                  <a:lnTo>
                    <a:pt x="13071" y="22100"/>
                  </a:lnTo>
                  <a:lnTo>
                    <a:pt x="18342" y="22035"/>
                  </a:lnTo>
                  <a:lnTo>
                    <a:pt x="22414" y="22017"/>
                  </a:lnTo>
                  <a:lnTo>
                    <a:pt x="25129" y="22958"/>
                  </a:lnTo>
                  <a:lnTo>
                    <a:pt x="26939" y="24538"/>
                  </a:lnTo>
                  <a:lnTo>
                    <a:pt x="28146" y="26544"/>
                  </a:lnTo>
                  <a:lnTo>
                    <a:pt x="29903" y="27881"/>
                  </a:lnTo>
                  <a:lnTo>
                    <a:pt x="32027" y="28773"/>
                  </a:lnTo>
                  <a:lnTo>
                    <a:pt x="34395" y="29367"/>
                  </a:lnTo>
                  <a:lnTo>
                    <a:pt x="36926" y="30715"/>
                  </a:lnTo>
                  <a:lnTo>
                    <a:pt x="39566" y="32567"/>
                  </a:lnTo>
                  <a:lnTo>
                    <a:pt x="47704" y="3912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617"/>
            <p:cNvSpPr/>
            <p:nvPr/>
          </p:nvSpPr>
          <p:spPr>
            <a:xfrm>
              <a:off x="4712799" y="3986247"/>
              <a:ext cx="73513" cy="76970"/>
            </a:xfrm>
            <a:custGeom>
              <a:avLst/>
              <a:gdLst/>
              <a:ahLst/>
              <a:cxnLst/>
              <a:rect l="0" t="0" r="0" b="0"/>
              <a:pathLst>
                <a:path w="73513" h="76970">
                  <a:moveTo>
                    <a:pt x="13505" y="51400"/>
                  </a:moveTo>
                  <a:lnTo>
                    <a:pt x="6124" y="51400"/>
                  </a:lnTo>
                  <a:lnTo>
                    <a:pt x="5727" y="50448"/>
                  </a:lnTo>
                  <a:lnTo>
                    <a:pt x="5463" y="48860"/>
                  </a:lnTo>
                  <a:lnTo>
                    <a:pt x="4964" y="43181"/>
                  </a:lnTo>
                  <a:lnTo>
                    <a:pt x="4001" y="42110"/>
                  </a:lnTo>
                  <a:lnTo>
                    <a:pt x="391" y="38382"/>
                  </a:lnTo>
                  <a:lnTo>
                    <a:pt x="0" y="37006"/>
                  </a:lnTo>
                  <a:lnTo>
                    <a:pt x="692" y="36089"/>
                  </a:lnTo>
                  <a:lnTo>
                    <a:pt x="4095" y="34617"/>
                  </a:lnTo>
                  <a:lnTo>
                    <a:pt x="4375" y="33544"/>
                  </a:lnTo>
                  <a:lnTo>
                    <a:pt x="4561" y="31876"/>
                  </a:lnTo>
                  <a:lnTo>
                    <a:pt x="4684" y="29812"/>
                  </a:lnTo>
                  <a:lnTo>
                    <a:pt x="5720" y="28435"/>
                  </a:lnTo>
                  <a:lnTo>
                    <a:pt x="7363" y="27518"/>
                  </a:lnTo>
                  <a:lnTo>
                    <a:pt x="9410" y="26906"/>
                  </a:lnTo>
                  <a:lnTo>
                    <a:pt x="11728" y="26498"/>
                  </a:lnTo>
                  <a:lnTo>
                    <a:pt x="14226" y="26227"/>
                  </a:lnTo>
                  <a:lnTo>
                    <a:pt x="20527" y="25790"/>
                  </a:lnTo>
                  <a:lnTo>
                    <a:pt x="23928" y="25730"/>
                  </a:lnTo>
                  <a:lnTo>
                    <a:pt x="37915" y="25684"/>
                  </a:lnTo>
                  <a:lnTo>
                    <a:pt x="38351" y="26635"/>
                  </a:lnTo>
                  <a:lnTo>
                    <a:pt x="38641" y="28223"/>
                  </a:lnTo>
                  <a:lnTo>
                    <a:pt x="38835" y="30234"/>
                  </a:lnTo>
                  <a:lnTo>
                    <a:pt x="39917" y="31574"/>
                  </a:lnTo>
                  <a:lnTo>
                    <a:pt x="41591" y="32468"/>
                  </a:lnTo>
                  <a:lnTo>
                    <a:pt x="43659" y="33063"/>
                  </a:lnTo>
                  <a:lnTo>
                    <a:pt x="45038" y="34413"/>
                  </a:lnTo>
                  <a:lnTo>
                    <a:pt x="45957" y="36265"/>
                  </a:lnTo>
                  <a:lnTo>
                    <a:pt x="47432" y="41531"/>
                  </a:lnTo>
                  <a:lnTo>
                    <a:pt x="46601" y="42916"/>
                  </a:lnTo>
                  <a:lnTo>
                    <a:pt x="45094" y="44791"/>
                  </a:lnTo>
                  <a:lnTo>
                    <a:pt x="39567" y="51013"/>
                  </a:lnTo>
                  <a:lnTo>
                    <a:pt x="38500" y="51142"/>
                  </a:lnTo>
                  <a:lnTo>
                    <a:pt x="36836" y="51228"/>
                  </a:lnTo>
                  <a:lnTo>
                    <a:pt x="32447" y="51324"/>
                  </a:lnTo>
                  <a:lnTo>
                    <a:pt x="23632" y="51390"/>
                  </a:lnTo>
                  <a:lnTo>
                    <a:pt x="22161" y="50441"/>
                  </a:lnTo>
                  <a:lnTo>
                    <a:pt x="20228" y="48856"/>
                  </a:lnTo>
                  <a:lnTo>
                    <a:pt x="14833" y="44018"/>
                  </a:lnTo>
                  <a:lnTo>
                    <a:pt x="9348" y="38630"/>
                  </a:lnTo>
                  <a:lnTo>
                    <a:pt x="7877" y="36219"/>
                  </a:lnTo>
                  <a:lnTo>
                    <a:pt x="6896" y="33659"/>
                  </a:lnTo>
                  <a:lnTo>
                    <a:pt x="6241" y="31000"/>
                  </a:lnTo>
                  <a:lnTo>
                    <a:pt x="5805" y="28275"/>
                  </a:lnTo>
                  <a:lnTo>
                    <a:pt x="5514" y="25506"/>
                  </a:lnTo>
                  <a:lnTo>
                    <a:pt x="5321" y="22707"/>
                  </a:lnTo>
                  <a:lnTo>
                    <a:pt x="5192" y="19889"/>
                  </a:lnTo>
                  <a:lnTo>
                    <a:pt x="5047" y="14218"/>
                  </a:lnTo>
                  <a:lnTo>
                    <a:pt x="5962" y="12324"/>
                  </a:lnTo>
                  <a:lnTo>
                    <a:pt x="7524" y="11062"/>
                  </a:lnTo>
                  <a:lnTo>
                    <a:pt x="9518" y="10221"/>
                  </a:lnTo>
                  <a:lnTo>
                    <a:pt x="10847" y="8707"/>
                  </a:lnTo>
                  <a:lnTo>
                    <a:pt x="11733" y="6746"/>
                  </a:lnTo>
                  <a:lnTo>
                    <a:pt x="13155" y="1304"/>
                  </a:lnTo>
                  <a:lnTo>
                    <a:pt x="14225" y="858"/>
                  </a:lnTo>
                  <a:lnTo>
                    <a:pt x="15890" y="560"/>
                  </a:lnTo>
                  <a:lnTo>
                    <a:pt x="17953" y="362"/>
                  </a:lnTo>
                  <a:lnTo>
                    <a:pt x="20280" y="230"/>
                  </a:lnTo>
                  <a:lnTo>
                    <a:pt x="29097" y="0"/>
                  </a:lnTo>
                  <a:lnTo>
                    <a:pt x="30567" y="941"/>
                  </a:lnTo>
                  <a:lnTo>
                    <a:pt x="32500" y="2521"/>
                  </a:lnTo>
                  <a:lnTo>
                    <a:pt x="37895" y="7349"/>
                  </a:lnTo>
                  <a:lnTo>
                    <a:pt x="46488" y="15814"/>
                  </a:lnTo>
                  <a:lnTo>
                    <a:pt x="46923" y="17199"/>
                  </a:lnTo>
                  <a:lnTo>
                    <a:pt x="47214" y="19074"/>
                  </a:lnTo>
                  <a:lnTo>
                    <a:pt x="47408" y="21277"/>
                  </a:lnTo>
                  <a:lnTo>
                    <a:pt x="47537" y="23698"/>
                  </a:lnTo>
                  <a:lnTo>
                    <a:pt x="47786" y="33788"/>
                  </a:lnTo>
                  <a:lnTo>
                    <a:pt x="47792" y="38667"/>
                  </a:lnTo>
                  <a:lnTo>
                    <a:pt x="46841" y="40054"/>
                  </a:lnTo>
                  <a:lnTo>
                    <a:pt x="45254" y="40979"/>
                  </a:lnTo>
                  <a:lnTo>
                    <a:pt x="43244" y="41595"/>
                  </a:lnTo>
                  <a:lnTo>
                    <a:pt x="41903" y="41053"/>
                  </a:lnTo>
                  <a:lnTo>
                    <a:pt x="41010" y="39740"/>
                  </a:lnTo>
                  <a:lnTo>
                    <a:pt x="39327" y="34576"/>
                  </a:lnTo>
                  <a:lnTo>
                    <a:pt x="39293" y="33516"/>
                  </a:lnTo>
                  <a:lnTo>
                    <a:pt x="39254" y="29799"/>
                  </a:lnTo>
                  <a:lnTo>
                    <a:pt x="38291" y="28427"/>
                  </a:lnTo>
                  <a:lnTo>
                    <a:pt x="36697" y="27512"/>
                  </a:lnTo>
                  <a:lnTo>
                    <a:pt x="34681" y="26903"/>
                  </a:lnTo>
                  <a:lnTo>
                    <a:pt x="33338" y="25543"/>
                  </a:lnTo>
                  <a:lnTo>
                    <a:pt x="32442" y="23684"/>
                  </a:lnTo>
                  <a:lnTo>
                    <a:pt x="31845" y="21493"/>
                  </a:lnTo>
                  <a:lnTo>
                    <a:pt x="32399" y="19079"/>
                  </a:lnTo>
                  <a:lnTo>
                    <a:pt x="33721" y="16518"/>
                  </a:lnTo>
                  <a:lnTo>
                    <a:pt x="38136" y="10114"/>
                  </a:lnTo>
                  <a:lnTo>
                    <a:pt x="38498" y="8636"/>
                  </a:lnTo>
                  <a:lnTo>
                    <a:pt x="38740" y="6698"/>
                  </a:lnTo>
                  <a:lnTo>
                    <a:pt x="38901" y="4454"/>
                  </a:lnTo>
                  <a:lnTo>
                    <a:pt x="39961" y="2958"/>
                  </a:lnTo>
                  <a:lnTo>
                    <a:pt x="41620" y="1960"/>
                  </a:lnTo>
                  <a:lnTo>
                    <a:pt x="43679" y="1296"/>
                  </a:lnTo>
                  <a:lnTo>
                    <a:pt x="46003" y="852"/>
                  </a:lnTo>
                  <a:lnTo>
                    <a:pt x="48506" y="556"/>
                  </a:lnTo>
                  <a:lnTo>
                    <a:pt x="51126" y="359"/>
                  </a:lnTo>
                  <a:lnTo>
                    <a:pt x="53826" y="228"/>
                  </a:lnTo>
                  <a:lnTo>
                    <a:pt x="59366" y="82"/>
                  </a:lnTo>
                  <a:lnTo>
                    <a:pt x="62177" y="996"/>
                  </a:lnTo>
                  <a:lnTo>
                    <a:pt x="65003" y="2557"/>
                  </a:lnTo>
                  <a:lnTo>
                    <a:pt x="71832" y="7356"/>
                  </a:lnTo>
                  <a:lnTo>
                    <a:pt x="72392" y="9655"/>
                  </a:lnTo>
                  <a:lnTo>
                    <a:pt x="72766" y="13092"/>
                  </a:lnTo>
                  <a:lnTo>
                    <a:pt x="73015" y="17289"/>
                  </a:lnTo>
                  <a:lnTo>
                    <a:pt x="73292" y="24492"/>
                  </a:lnTo>
                  <a:lnTo>
                    <a:pt x="73448" y="33902"/>
                  </a:lnTo>
                  <a:lnTo>
                    <a:pt x="73512" y="62824"/>
                  </a:lnTo>
                  <a:lnTo>
                    <a:pt x="72560" y="65683"/>
                  </a:lnTo>
                  <a:lnTo>
                    <a:pt x="70973" y="68543"/>
                  </a:lnTo>
                  <a:lnTo>
                    <a:pt x="68962" y="71401"/>
                  </a:lnTo>
                  <a:lnTo>
                    <a:pt x="66669" y="73306"/>
                  </a:lnTo>
                  <a:lnTo>
                    <a:pt x="64188" y="74577"/>
                  </a:lnTo>
                  <a:lnTo>
                    <a:pt x="61582" y="75424"/>
                  </a:lnTo>
                  <a:lnTo>
                    <a:pt x="58891" y="75988"/>
                  </a:lnTo>
                  <a:lnTo>
                    <a:pt x="56145" y="76365"/>
                  </a:lnTo>
                  <a:lnTo>
                    <a:pt x="53362" y="76615"/>
                  </a:lnTo>
                  <a:lnTo>
                    <a:pt x="50554" y="76783"/>
                  </a:lnTo>
                  <a:lnTo>
                    <a:pt x="44894" y="76969"/>
                  </a:lnTo>
                  <a:lnTo>
                    <a:pt x="42051" y="76066"/>
                  </a:lnTo>
                  <a:lnTo>
                    <a:pt x="39203" y="74511"/>
                  </a:lnTo>
                  <a:lnTo>
                    <a:pt x="36352" y="72523"/>
                  </a:lnTo>
                  <a:lnTo>
                    <a:pt x="34452" y="70244"/>
                  </a:lnTo>
                  <a:lnTo>
                    <a:pt x="33185" y="67773"/>
                  </a:lnTo>
                  <a:lnTo>
                    <a:pt x="32340" y="65173"/>
                  </a:lnTo>
                  <a:lnTo>
                    <a:pt x="30824" y="62487"/>
                  </a:lnTo>
                  <a:lnTo>
                    <a:pt x="28861" y="59744"/>
                  </a:lnTo>
                  <a:lnTo>
                    <a:pt x="26600" y="56962"/>
                  </a:lnTo>
                  <a:lnTo>
                    <a:pt x="25093" y="54156"/>
                  </a:lnTo>
                  <a:lnTo>
                    <a:pt x="24088" y="51332"/>
                  </a:lnTo>
                  <a:lnTo>
                    <a:pt x="23418" y="48497"/>
                  </a:lnTo>
                  <a:lnTo>
                    <a:pt x="22972" y="45655"/>
                  </a:lnTo>
                  <a:lnTo>
                    <a:pt x="22673" y="42807"/>
                  </a:lnTo>
                  <a:lnTo>
                    <a:pt x="22475" y="39957"/>
                  </a:lnTo>
                  <a:lnTo>
                    <a:pt x="22343" y="37104"/>
                  </a:lnTo>
                  <a:lnTo>
                    <a:pt x="22196" y="31394"/>
                  </a:lnTo>
                  <a:lnTo>
                    <a:pt x="23109" y="28538"/>
                  </a:lnTo>
                  <a:lnTo>
                    <a:pt x="24671" y="25681"/>
                  </a:lnTo>
                  <a:lnTo>
                    <a:pt x="26664" y="22824"/>
                  </a:lnTo>
                  <a:lnTo>
                    <a:pt x="27993" y="19967"/>
                  </a:lnTo>
                  <a:lnTo>
                    <a:pt x="28879" y="17110"/>
                  </a:lnTo>
                  <a:lnTo>
                    <a:pt x="30301" y="10231"/>
                  </a:lnTo>
                  <a:lnTo>
                    <a:pt x="31370" y="9666"/>
                  </a:lnTo>
                  <a:lnTo>
                    <a:pt x="33035" y="9290"/>
                  </a:lnTo>
                  <a:lnTo>
                    <a:pt x="38001" y="8686"/>
                  </a:lnTo>
                  <a:lnTo>
                    <a:pt x="39360" y="8637"/>
                  </a:lnTo>
                  <a:lnTo>
                    <a:pt x="48387" y="8557"/>
                  </a:lnTo>
                  <a:lnTo>
                    <a:pt x="51047" y="8551"/>
                  </a:lnTo>
                  <a:lnTo>
                    <a:pt x="52821" y="9499"/>
                  </a:lnTo>
                  <a:lnTo>
                    <a:pt x="54003" y="11083"/>
                  </a:lnTo>
                  <a:lnTo>
                    <a:pt x="55901" y="15920"/>
                  </a:lnTo>
                  <a:lnTo>
                    <a:pt x="56057" y="17269"/>
                  </a:lnTo>
                  <a:lnTo>
                    <a:pt x="56161" y="19121"/>
                  </a:lnTo>
                  <a:lnTo>
                    <a:pt x="56276" y="23719"/>
                  </a:lnTo>
                  <a:lnTo>
                    <a:pt x="56327" y="28937"/>
                  </a:lnTo>
                  <a:lnTo>
                    <a:pt x="55388" y="31663"/>
                  </a:lnTo>
                  <a:lnTo>
                    <a:pt x="53810" y="34432"/>
                  </a:lnTo>
                  <a:lnTo>
                    <a:pt x="48984" y="41169"/>
                  </a:lnTo>
                  <a:lnTo>
                    <a:pt x="48588" y="42674"/>
                  </a:lnTo>
                  <a:lnTo>
                    <a:pt x="48323" y="44630"/>
                  </a:lnTo>
                  <a:lnTo>
                    <a:pt x="47796" y="5140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618"/>
            <p:cNvSpPr/>
            <p:nvPr/>
          </p:nvSpPr>
          <p:spPr>
            <a:xfrm>
              <a:off x="4443412" y="2648902"/>
              <a:ext cx="505779" cy="2408874"/>
            </a:xfrm>
            <a:custGeom>
              <a:avLst/>
              <a:gdLst/>
              <a:ahLst/>
              <a:cxnLst/>
              <a:rect l="0" t="0" r="0" b="0"/>
              <a:pathLst>
                <a:path w="505779" h="2408874">
                  <a:moveTo>
                    <a:pt x="497205" y="2408873"/>
                  </a:moveTo>
                  <a:lnTo>
                    <a:pt x="505768" y="2408873"/>
                  </a:lnTo>
                  <a:lnTo>
                    <a:pt x="505778" y="2362759"/>
                  </a:lnTo>
                  <a:lnTo>
                    <a:pt x="504825" y="2360985"/>
                  </a:lnTo>
                  <a:lnTo>
                    <a:pt x="503238" y="2359803"/>
                  </a:lnTo>
                  <a:lnTo>
                    <a:pt x="501227" y="2359014"/>
                  </a:lnTo>
                  <a:lnTo>
                    <a:pt x="499886" y="2357536"/>
                  </a:lnTo>
                  <a:lnTo>
                    <a:pt x="498992" y="2355599"/>
                  </a:lnTo>
                  <a:lnTo>
                    <a:pt x="497999" y="2350905"/>
                  </a:lnTo>
                  <a:lnTo>
                    <a:pt x="497558" y="2345644"/>
                  </a:lnTo>
                  <a:lnTo>
                    <a:pt x="496488" y="2342908"/>
                  </a:lnTo>
                  <a:lnTo>
                    <a:pt x="491384" y="2334506"/>
                  </a:lnTo>
                  <a:lnTo>
                    <a:pt x="489855" y="2328831"/>
                  </a:lnTo>
                  <a:lnTo>
                    <a:pt x="488633" y="2269135"/>
                  </a:lnTo>
                  <a:lnTo>
                    <a:pt x="487681" y="2266184"/>
                  </a:lnTo>
                  <a:lnTo>
                    <a:pt x="482741" y="2257480"/>
                  </a:lnTo>
                  <a:lnTo>
                    <a:pt x="472784" y="2227186"/>
                  </a:lnTo>
                  <a:lnTo>
                    <a:pt x="471498" y="2184331"/>
                  </a:lnTo>
                  <a:lnTo>
                    <a:pt x="470541" y="2181073"/>
                  </a:lnTo>
                  <a:lnTo>
                    <a:pt x="465598" y="2170985"/>
                  </a:lnTo>
                  <a:lnTo>
                    <a:pt x="462198" y="2146798"/>
                  </a:lnTo>
                  <a:lnTo>
                    <a:pt x="458469" y="2140630"/>
                  </a:lnTo>
                  <a:lnTo>
                    <a:pt x="456176" y="2132174"/>
                  </a:lnTo>
                  <a:lnTo>
                    <a:pt x="453411" y="2088728"/>
                  </a:lnTo>
                  <a:lnTo>
                    <a:pt x="447561" y="2075089"/>
                  </a:lnTo>
                  <a:lnTo>
                    <a:pt x="446124" y="2063223"/>
                  </a:lnTo>
                  <a:lnTo>
                    <a:pt x="445053" y="2060329"/>
                  </a:lnTo>
                  <a:lnTo>
                    <a:pt x="439949" y="2051706"/>
                  </a:lnTo>
                  <a:lnTo>
                    <a:pt x="438420" y="2045980"/>
                  </a:lnTo>
                  <a:lnTo>
                    <a:pt x="436487" y="2028650"/>
                  </a:lnTo>
                  <a:lnTo>
                    <a:pt x="430461" y="2015067"/>
                  </a:lnTo>
                  <a:lnTo>
                    <a:pt x="428987" y="2003212"/>
                  </a:lnTo>
                  <a:lnTo>
                    <a:pt x="428634" y="1977393"/>
                  </a:lnTo>
                  <a:lnTo>
                    <a:pt x="427679" y="1974535"/>
                  </a:lnTo>
                  <a:lnTo>
                    <a:pt x="422735" y="1965961"/>
                  </a:lnTo>
                  <a:lnTo>
                    <a:pt x="421245" y="1960245"/>
                  </a:lnTo>
                  <a:lnTo>
                    <a:pt x="419336" y="1942924"/>
                  </a:lnTo>
                  <a:lnTo>
                    <a:pt x="413314" y="1929342"/>
                  </a:lnTo>
                  <a:lnTo>
                    <a:pt x="411842" y="1917487"/>
                  </a:lnTo>
                  <a:lnTo>
                    <a:pt x="411587" y="1908841"/>
                  </a:lnTo>
                  <a:lnTo>
                    <a:pt x="410599" y="1905973"/>
                  </a:lnTo>
                  <a:lnTo>
                    <a:pt x="405610" y="1897386"/>
                  </a:lnTo>
                  <a:lnTo>
                    <a:pt x="402756" y="1888810"/>
                  </a:lnTo>
                  <a:lnTo>
                    <a:pt x="398713" y="1883094"/>
                  </a:lnTo>
                  <a:lnTo>
                    <a:pt x="397254" y="1879283"/>
                  </a:lnTo>
                  <a:lnTo>
                    <a:pt x="394912" y="1862021"/>
                  </a:lnTo>
                  <a:lnTo>
                    <a:pt x="394369" y="1840335"/>
                  </a:lnTo>
                  <a:lnTo>
                    <a:pt x="386559" y="1812455"/>
                  </a:lnTo>
                  <a:lnTo>
                    <a:pt x="385867" y="1797473"/>
                  </a:lnTo>
                  <a:lnTo>
                    <a:pt x="384880" y="1794581"/>
                  </a:lnTo>
                  <a:lnTo>
                    <a:pt x="379892" y="1785958"/>
                  </a:lnTo>
                  <a:lnTo>
                    <a:pt x="378391" y="1780232"/>
                  </a:lnTo>
                  <a:lnTo>
                    <a:pt x="376475" y="1767842"/>
                  </a:lnTo>
                  <a:lnTo>
                    <a:pt x="369840" y="1751675"/>
                  </a:lnTo>
                  <a:lnTo>
                    <a:pt x="368980" y="1745094"/>
                  </a:lnTo>
                  <a:lnTo>
                    <a:pt x="368725" y="1737112"/>
                  </a:lnTo>
                  <a:lnTo>
                    <a:pt x="367736" y="1734337"/>
                  </a:lnTo>
                  <a:lnTo>
                    <a:pt x="361246" y="1724744"/>
                  </a:lnTo>
                  <a:lnTo>
                    <a:pt x="360579" y="1721276"/>
                  </a:lnTo>
                  <a:lnTo>
                    <a:pt x="360076" y="1702965"/>
                  </a:lnTo>
                  <a:lnTo>
                    <a:pt x="359114" y="1701095"/>
                  </a:lnTo>
                  <a:lnTo>
                    <a:pt x="357519" y="1699848"/>
                  </a:lnTo>
                  <a:lnTo>
                    <a:pt x="355503" y="1699017"/>
                  </a:lnTo>
                  <a:lnTo>
                    <a:pt x="354160" y="1697511"/>
                  </a:lnTo>
                  <a:lnTo>
                    <a:pt x="353264" y="1695554"/>
                  </a:lnTo>
                  <a:lnTo>
                    <a:pt x="352269" y="1690840"/>
                  </a:lnTo>
                  <a:lnTo>
                    <a:pt x="351577" y="1677247"/>
                  </a:lnTo>
                  <a:lnTo>
                    <a:pt x="350590" y="1675377"/>
                  </a:lnTo>
                  <a:lnTo>
                    <a:pt x="348979" y="1674131"/>
                  </a:lnTo>
                  <a:lnTo>
                    <a:pt x="346953" y="1673300"/>
                  </a:lnTo>
                  <a:lnTo>
                    <a:pt x="345602" y="1671793"/>
                  </a:lnTo>
                  <a:lnTo>
                    <a:pt x="344701" y="1669836"/>
                  </a:lnTo>
                  <a:lnTo>
                    <a:pt x="343700" y="1665122"/>
                  </a:lnTo>
                  <a:lnTo>
                    <a:pt x="342900" y="1624611"/>
                  </a:lnTo>
                  <a:lnTo>
                    <a:pt x="341948" y="1623142"/>
                  </a:lnTo>
                  <a:lnTo>
                    <a:pt x="340360" y="1622162"/>
                  </a:lnTo>
                  <a:lnTo>
                    <a:pt x="338350" y="1621509"/>
                  </a:lnTo>
                  <a:lnTo>
                    <a:pt x="337008" y="1620121"/>
                  </a:lnTo>
                  <a:lnTo>
                    <a:pt x="336115" y="1618243"/>
                  </a:lnTo>
                  <a:lnTo>
                    <a:pt x="334432" y="1612017"/>
                  </a:lnTo>
                  <a:lnTo>
                    <a:pt x="334328" y="1595784"/>
                  </a:lnTo>
                  <a:lnTo>
                    <a:pt x="326947" y="1587218"/>
                  </a:lnTo>
                  <a:lnTo>
                    <a:pt x="326285" y="1583953"/>
                  </a:lnTo>
                  <a:lnTo>
                    <a:pt x="325756" y="1556039"/>
                  </a:lnTo>
                  <a:lnTo>
                    <a:pt x="324803" y="1553614"/>
                  </a:lnTo>
                  <a:lnTo>
                    <a:pt x="319864" y="1545651"/>
                  </a:lnTo>
                  <a:lnTo>
                    <a:pt x="318374" y="1540078"/>
                  </a:lnTo>
                  <a:lnTo>
                    <a:pt x="317183" y="1487557"/>
                  </a:lnTo>
                  <a:lnTo>
                    <a:pt x="316230" y="1485100"/>
                  </a:lnTo>
                  <a:lnTo>
                    <a:pt x="311291" y="1477091"/>
                  </a:lnTo>
                  <a:lnTo>
                    <a:pt x="309801" y="1471507"/>
                  </a:lnTo>
                  <a:lnTo>
                    <a:pt x="307658" y="1399153"/>
                  </a:lnTo>
                  <a:lnTo>
                    <a:pt x="301825" y="1381946"/>
                  </a:lnTo>
                  <a:lnTo>
                    <a:pt x="300194" y="1363183"/>
                  </a:lnTo>
                  <a:lnTo>
                    <a:pt x="300039" y="1334101"/>
                  </a:lnTo>
                  <a:lnTo>
                    <a:pt x="292260" y="1306651"/>
                  </a:lnTo>
                  <a:lnTo>
                    <a:pt x="291466" y="1248728"/>
                  </a:lnTo>
                  <a:lnTo>
                    <a:pt x="290513" y="1245870"/>
                  </a:lnTo>
                  <a:lnTo>
                    <a:pt x="285574" y="1237298"/>
                  </a:lnTo>
                  <a:lnTo>
                    <a:pt x="284084" y="1231582"/>
                  </a:lnTo>
                  <a:lnTo>
                    <a:pt x="283246" y="1223010"/>
                  </a:lnTo>
                  <a:lnTo>
                    <a:pt x="282176" y="1220153"/>
                  </a:lnTo>
                  <a:lnTo>
                    <a:pt x="277071" y="1211580"/>
                  </a:lnTo>
                  <a:lnTo>
                    <a:pt x="275543" y="1205865"/>
                  </a:lnTo>
                  <a:lnTo>
                    <a:pt x="273609" y="1188543"/>
                  </a:lnTo>
                  <a:lnTo>
                    <a:pt x="267583" y="1174962"/>
                  </a:lnTo>
                  <a:lnTo>
                    <a:pt x="266291" y="1163477"/>
                  </a:lnTo>
                  <a:lnTo>
                    <a:pt x="265780" y="1137647"/>
                  </a:lnTo>
                  <a:lnTo>
                    <a:pt x="264816" y="1134669"/>
                  </a:lnTo>
                  <a:lnTo>
                    <a:pt x="259862" y="1125927"/>
                  </a:lnTo>
                  <a:lnTo>
                    <a:pt x="258370" y="1120172"/>
                  </a:lnTo>
                  <a:lnTo>
                    <a:pt x="257206" y="1086204"/>
                  </a:lnTo>
                  <a:lnTo>
                    <a:pt x="256243" y="1083229"/>
                  </a:lnTo>
                  <a:lnTo>
                    <a:pt x="251290" y="1074490"/>
                  </a:lnTo>
                  <a:lnTo>
                    <a:pt x="249797" y="1068736"/>
                  </a:lnTo>
                  <a:lnTo>
                    <a:pt x="248633" y="1035607"/>
                  </a:lnTo>
                  <a:lnTo>
                    <a:pt x="247671" y="1032353"/>
                  </a:lnTo>
                  <a:lnTo>
                    <a:pt x="242717" y="1023221"/>
                  </a:lnTo>
                  <a:lnTo>
                    <a:pt x="241224" y="1017374"/>
                  </a:lnTo>
                  <a:lnTo>
                    <a:pt x="240384" y="1008729"/>
                  </a:lnTo>
                  <a:lnTo>
                    <a:pt x="239313" y="1005861"/>
                  </a:lnTo>
                  <a:lnTo>
                    <a:pt x="234209" y="997274"/>
                  </a:lnTo>
                  <a:lnTo>
                    <a:pt x="232680" y="991556"/>
                  </a:lnTo>
                  <a:lnTo>
                    <a:pt x="231489" y="962167"/>
                  </a:lnTo>
                  <a:lnTo>
                    <a:pt x="224677" y="944279"/>
                  </a:lnTo>
                  <a:lnTo>
                    <a:pt x="223239" y="931803"/>
                  </a:lnTo>
                  <a:lnTo>
                    <a:pt x="222168" y="928859"/>
                  </a:lnTo>
                  <a:lnTo>
                    <a:pt x="217063" y="920166"/>
                  </a:lnTo>
                  <a:lnTo>
                    <a:pt x="215535" y="914423"/>
                  </a:lnTo>
                  <a:lnTo>
                    <a:pt x="214322" y="880110"/>
                  </a:lnTo>
                  <a:lnTo>
                    <a:pt x="213366" y="877253"/>
                  </a:lnTo>
                  <a:lnTo>
                    <a:pt x="208423" y="868680"/>
                  </a:lnTo>
                  <a:lnTo>
                    <a:pt x="205582" y="860108"/>
                  </a:lnTo>
                  <a:lnTo>
                    <a:pt x="198464" y="850371"/>
                  </a:lnTo>
                  <a:lnTo>
                    <a:pt x="197743" y="846890"/>
                  </a:lnTo>
                  <a:lnTo>
                    <a:pt x="197552" y="844628"/>
                  </a:lnTo>
                  <a:lnTo>
                    <a:pt x="189820" y="825740"/>
                  </a:lnTo>
                  <a:lnTo>
                    <a:pt x="188627" y="799213"/>
                  </a:lnTo>
                  <a:lnTo>
                    <a:pt x="186069" y="795578"/>
                  </a:lnTo>
                  <a:lnTo>
                    <a:pt x="184053" y="793275"/>
                  </a:lnTo>
                  <a:lnTo>
                    <a:pt x="182710" y="790788"/>
                  </a:lnTo>
                  <a:lnTo>
                    <a:pt x="181217" y="785484"/>
                  </a:lnTo>
                  <a:lnTo>
                    <a:pt x="180376" y="777143"/>
                  </a:lnTo>
                  <a:lnTo>
                    <a:pt x="179306" y="774318"/>
                  </a:lnTo>
                  <a:lnTo>
                    <a:pt x="174201" y="765791"/>
                  </a:lnTo>
                  <a:lnTo>
                    <a:pt x="172673" y="760087"/>
                  </a:lnTo>
                  <a:lnTo>
                    <a:pt x="171482" y="734377"/>
                  </a:lnTo>
                  <a:lnTo>
                    <a:pt x="170519" y="731520"/>
                  </a:lnTo>
                  <a:lnTo>
                    <a:pt x="165565" y="722948"/>
                  </a:lnTo>
                  <a:lnTo>
                    <a:pt x="164072" y="717232"/>
                  </a:lnTo>
                  <a:lnTo>
                    <a:pt x="161931" y="672307"/>
                  </a:lnTo>
                  <a:lnTo>
                    <a:pt x="156988" y="663175"/>
                  </a:lnTo>
                  <a:lnTo>
                    <a:pt x="155497" y="657330"/>
                  </a:lnTo>
                  <a:lnTo>
                    <a:pt x="153588" y="644863"/>
                  </a:lnTo>
                  <a:lnTo>
                    <a:pt x="147566" y="627584"/>
                  </a:lnTo>
                  <a:lnTo>
                    <a:pt x="145974" y="611741"/>
                  </a:lnTo>
                  <a:lnTo>
                    <a:pt x="145742" y="588654"/>
                  </a:lnTo>
                  <a:lnTo>
                    <a:pt x="144787" y="585794"/>
                  </a:lnTo>
                  <a:lnTo>
                    <a:pt x="139843" y="577217"/>
                  </a:lnTo>
                  <a:lnTo>
                    <a:pt x="138352" y="571501"/>
                  </a:lnTo>
                  <a:lnTo>
                    <a:pt x="137191" y="545783"/>
                  </a:lnTo>
                  <a:lnTo>
                    <a:pt x="136228" y="542925"/>
                  </a:lnTo>
                  <a:lnTo>
                    <a:pt x="132618" y="537210"/>
                  </a:lnTo>
                  <a:lnTo>
                    <a:pt x="132227" y="534353"/>
                  </a:lnTo>
                  <a:lnTo>
                    <a:pt x="132919" y="531495"/>
                  </a:lnTo>
                  <a:lnTo>
                    <a:pt x="134332" y="528637"/>
                  </a:lnTo>
                  <a:lnTo>
                    <a:pt x="134322" y="525780"/>
                  </a:lnTo>
                  <a:lnTo>
                    <a:pt x="133364" y="522923"/>
                  </a:lnTo>
                  <a:lnTo>
                    <a:pt x="131771" y="520065"/>
                  </a:lnTo>
                  <a:lnTo>
                    <a:pt x="130003" y="514350"/>
                  </a:lnTo>
                  <a:lnTo>
                    <a:pt x="128712" y="497205"/>
                  </a:lnTo>
                  <a:lnTo>
                    <a:pt x="128588" y="460058"/>
                  </a:lnTo>
                  <a:lnTo>
                    <a:pt x="127635" y="458153"/>
                  </a:lnTo>
                  <a:lnTo>
                    <a:pt x="126048" y="456883"/>
                  </a:lnTo>
                  <a:lnTo>
                    <a:pt x="124037" y="456036"/>
                  </a:lnTo>
                  <a:lnTo>
                    <a:pt x="122696" y="454519"/>
                  </a:lnTo>
                  <a:lnTo>
                    <a:pt x="121802" y="452555"/>
                  </a:lnTo>
                  <a:lnTo>
                    <a:pt x="120809" y="447833"/>
                  </a:lnTo>
                  <a:lnTo>
                    <a:pt x="120120" y="434235"/>
                  </a:lnTo>
                  <a:lnTo>
                    <a:pt x="119132" y="431413"/>
                  </a:lnTo>
                  <a:lnTo>
                    <a:pt x="112643" y="421737"/>
                  </a:lnTo>
                  <a:lnTo>
                    <a:pt x="111976" y="418261"/>
                  </a:lnTo>
                  <a:lnTo>
                    <a:pt x="111474" y="399945"/>
                  </a:lnTo>
                  <a:lnTo>
                    <a:pt x="110511" y="398075"/>
                  </a:lnTo>
                  <a:lnTo>
                    <a:pt x="108916" y="396828"/>
                  </a:lnTo>
                  <a:lnTo>
                    <a:pt x="106901" y="395997"/>
                  </a:lnTo>
                  <a:lnTo>
                    <a:pt x="105557" y="394491"/>
                  </a:lnTo>
                  <a:lnTo>
                    <a:pt x="104661" y="392534"/>
                  </a:lnTo>
                  <a:lnTo>
                    <a:pt x="103666" y="387820"/>
                  </a:lnTo>
                  <a:lnTo>
                    <a:pt x="102870" y="338851"/>
                  </a:lnTo>
                  <a:lnTo>
                    <a:pt x="101918" y="336391"/>
                  </a:lnTo>
                  <a:lnTo>
                    <a:pt x="96979" y="328377"/>
                  </a:lnTo>
                  <a:lnTo>
                    <a:pt x="94140" y="319970"/>
                  </a:lnTo>
                  <a:lnTo>
                    <a:pt x="88641" y="311447"/>
                  </a:lnTo>
                  <a:lnTo>
                    <a:pt x="87021" y="305743"/>
                  </a:lnTo>
                  <a:lnTo>
                    <a:pt x="85735" y="276013"/>
                  </a:lnTo>
                  <a:lnTo>
                    <a:pt x="85726" y="255156"/>
                  </a:lnTo>
                  <a:lnTo>
                    <a:pt x="84773" y="252019"/>
                  </a:lnTo>
                  <a:lnTo>
                    <a:pt x="79834" y="243053"/>
                  </a:lnTo>
                  <a:lnTo>
                    <a:pt x="78344" y="237246"/>
                  </a:lnTo>
                  <a:lnTo>
                    <a:pt x="77506" y="228622"/>
                  </a:lnTo>
                  <a:lnTo>
                    <a:pt x="76436" y="225757"/>
                  </a:lnTo>
                  <a:lnTo>
                    <a:pt x="71331" y="217174"/>
                  </a:lnTo>
                  <a:lnTo>
                    <a:pt x="69803" y="211457"/>
                  </a:lnTo>
                  <a:lnTo>
                    <a:pt x="68942" y="202883"/>
                  </a:lnTo>
                  <a:lnTo>
                    <a:pt x="67869" y="200025"/>
                  </a:lnTo>
                  <a:lnTo>
                    <a:pt x="62760" y="191453"/>
                  </a:lnTo>
                  <a:lnTo>
                    <a:pt x="61231" y="185737"/>
                  </a:lnTo>
                  <a:lnTo>
                    <a:pt x="60370" y="177165"/>
                  </a:lnTo>
                  <a:lnTo>
                    <a:pt x="59296" y="174308"/>
                  </a:lnTo>
                  <a:lnTo>
                    <a:pt x="54188" y="165735"/>
                  </a:lnTo>
                  <a:lnTo>
                    <a:pt x="52658" y="160020"/>
                  </a:lnTo>
                  <a:lnTo>
                    <a:pt x="51798" y="151448"/>
                  </a:lnTo>
                  <a:lnTo>
                    <a:pt x="50724" y="148590"/>
                  </a:lnTo>
                  <a:lnTo>
                    <a:pt x="45615" y="140018"/>
                  </a:lnTo>
                  <a:lnTo>
                    <a:pt x="44086" y="134302"/>
                  </a:lnTo>
                  <a:lnTo>
                    <a:pt x="43225" y="125730"/>
                  </a:lnTo>
                  <a:lnTo>
                    <a:pt x="42151" y="122873"/>
                  </a:lnTo>
                  <a:lnTo>
                    <a:pt x="37043" y="114300"/>
                  </a:lnTo>
                  <a:lnTo>
                    <a:pt x="34153" y="105728"/>
                  </a:lnTo>
                  <a:lnTo>
                    <a:pt x="28640" y="97155"/>
                  </a:lnTo>
                  <a:lnTo>
                    <a:pt x="27017" y="91440"/>
                  </a:lnTo>
                  <a:lnTo>
                    <a:pt x="25831" y="78846"/>
                  </a:lnTo>
                  <a:lnTo>
                    <a:pt x="23228" y="75365"/>
                  </a:lnTo>
                  <a:lnTo>
                    <a:pt x="21201" y="73104"/>
                  </a:lnTo>
                  <a:lnTo>
                    <a:pt x="19848" y="70643"/>
                  </a:lnTo>
                  <a:lnTo>
                    <a:pt x="17501" y="61596"/>
                  </a:lnTo>
                  <a:lnTo>
                    <a:pt x="17250" y="55927"/>
                  </a:lnTo>
                  <a:lnTo>
                    <a:pt x="16263" y="53478"/>
                  </a:lnTo>
                  <a:lnTo>
                    <a:pt x="11275" y="45478"/>
                  </a:lnTo>
                  <a:lnTo>
                    <a:pt x="8928" y="35951"/>
                  </a:lnTo>
                  <a:lnTo>
                    <a:pt x="8604" y="27055"/>
                  </a:lnTo>
                  <a:lnTo>
                    <a:pt x="1195" y="18454"/>
                  </a:lnTo>
                  <a:lnTo>
                    <a:pt x="531" y="15187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619"/>
            <p:cNvSpPr/>
            <p:nvPr/>
          </p:nvSpPr>
          <p:spPr>
            <a:xfrm>
              <a:off x="4383404" y="2563189"/>
              <a:ext cx="154306" cy="171439"/>
            </a:xfrm>
            <a:custGeom>
              <a:avLst/>
              <a:gdLst/>
              <a:ahLst/>
              <a:cxnLst/>
              <a:rect l="0" t="0" r="0" b="0"/>
              <a:pathLst>
                <a:path w="154306" h="171439">
                  <a:moveTo>
                    <a:pt x="0" y="171438"/>
                  </a:moveTo>
                  <a:lnTo>
                    <a:pt x="0" y="159507"/>
                  </a:lnTo>
                  <a:lnTo>
                    <a:pt x="953" y="156816"/>
                  </a:lnTo>
                  <a:lnTo>
                    <a:pt x="2541" y="154070"/>
                  </a:lnTo>
                  <a:lnTo>
                    <a:pt x="4551" y="151287"/>
                  </a:lnTo>
                  <a:lnTo>
                    <a:pt x="5892" y="148479"/>
                  </a:lnTo>
                  <a:lnTo>
                    <a:pt x="6786" y="145655"/>
                  </a:lnTo>
                  <a:lnTo>
                    <a:pt x="7382" y="142819"/>
                  </a:lnTo>
                  <a:lnTo>
                    <a:pt x="7779" y="139976"/>
                  </a:lnTo>
                  <a:lnTo>
                    <a:pt x="8043" y="137128"/>
                  </a:lnTo>
                  <a:lnTo>
                    <a:pt x="8220" y="134278"/>
                  </a:lnTo>
                  <a:lnTo>
                    <a:pt x="8416" y="126030"/>
                  </a:lnTo>
                  <a:lnTo>
                    <a:pt x="8542" y="109764"/>
                  </a:lnTo>
                  <a:lnTo>
                    <a:pt x="9505" y="105557"/>
                  </a:lnTo>
                  <a:lnTo>
                    <a:pt x="11099" y="100847"/>
                  </a:lnTo>
                  <a:lnTo>
                    <a:pt x="13115" y="95803"/>
                  </a:lnTo>
                  <a:lnTo>
                    <a:pt x="14458" y="91487"/>
                  </a:lnTo>
                  <a:lnTo>
                    <a:pt x="15354" y="87657"/>
                  </a:lnTo>
                  <a:lnTo>
                    <a:pt x="15951" y="84152"/>
                  </a:lnTo>
                  <a:lnTo>
                    <a:pt x="16349" y="80862"/>
                  </a:lnTo>
                  <a:lnTo>
                    <a:pt x="16615" y="77717"/>
                  </a:lnTo>
                  <a:lnTo>
                    <a:pt x="16792" y="74667"/>
                  </a:lnTo>
                  <a:lnTo>
                    <a:pt x="16989" y="68739"/>
                  </a:lnTo>
                  <a:lnTo>
                    <a:pt x="17041" y="65824"/>
                  </a:lnTo>
                  <a:lnTo>
                    <a:pt x="18028" y="61976"/>
                  </a:lnTo>
                  <a:lnTo>
                    <a:pt x="19639" y="57506"/>
                  </a:lnTo>
                  <a:lnTo>
                    <a:pt x="21665" y="52621"/>
                  </a:lnTo>
                  <a:lnTo>
                    <a:pt x="23016" y="48412"/>
                  </a:lnTo>
                  <a:lnTo>
                    <a:pt x="23917" y="44653"/>
                  </a:lnTo>
                  <a:lnTo>
                    <a:pt x="24517" y="41195"/>
                  </a:lnTo>
                  <a:lnTo>
                    <a:pt x="24918" y="37937"/>
                  </a:lnTo>
                  <a:lnTo>
                    <a:pt x="25184" y="34812"/>
                  </a:lnTo>
                  <a:lnTo>
                    <a:pt x="25362" y="31777"/>
                  </a:lnTo>
                  <a:lnTo>
                    <a:pt x="26433" y="28800"/>
                  </a:lnTo>
                  <a:lnTo>
                    <a:pt x="28100" y="25864"/>
                  </a:lnTo>
                  <a:lnTo>
                    <a:pt x="33068" y="18858"/>
                  </a:lnTo>
                  <a:lnTo>
                    <a:pt x="33747" y="15360"/>
                  </a:lnTo>
                  <a:lnTo>
                    <a:pt x="34049" y="10630"/>
                  </a:lnTo>
                  <a:lnTo>
                    <a:pt x="34183" y="5353"/>
                  </a:lnTo>
                  <a:lnTo>
                    <a:pt x="35172" y="3564"/>
                  </a:lnTo>
                  <a:lnTo>
                    <a:pt x="36783" y="2372"/>
                  </a:lnTo>
                  <a:lnTo>
                    <a:pt x="42507" y="127"/>
                  </a:lnTo>
                  <a:lnTo>
                    <a:pt x="47309" y="29"/>
                  </a:lnTo>
                  <a:lnTo>
                    <a:pt x="54764" y="0"/>
                  </a:lnTo>
                  <a:lnTo>
                    <a:pt x="56512" y="949"/>
                  </a:lnTo>
                  <a:lnTo>
                    <a:pt x="57677" y="2534"/>
                  </a:lnTo>
                  <a:lnTo>
                    <a:pt x="59548" y="7370"/>
                  </a:lnTo>
                  <a:lnTo>
                    <a:pt x="62344" y="10572"/>
                  </a:lnTo>
                  <a:lnTo>
                    <a:pt x="66761" y="15169"/>
                  </a:lnTo>
                  <a:lnTo>
                    <a:pt x="80147" y="28681"/>
                  </a:lnTo>
                  <a:lnTo>
                    <a:pt x="82007" y="31499"/>
                  </a:lnTo>
                  <a:lnTo>
                    <a:pt x="83247" y="34330"/>
                  </a:lnTo>
                  <a:lnTo>
                    <a:pt x="84072" y="37170"/>
                  </a:lnTo>
                  <a:lnTo>
                    <a:pt x="85576" y="40016"/>
                  </a:lnTo>
                  <a:lnTo>
                    <a:pt x="87531" y="42866"/>
                  </a:lnTo>
                  <a:lnTo>
                    <a:pt x="89787" y="45718"/>
                  </a:lnTo>
                  <a:lnTo>
                    <a:pt x="92243" y="48573"/>
                  </a:lnTo>
                  <a:lnTo>
                    <a:pt x="94833" y="51428"/>
                  </a:lnTo>
                  <a:lnTo>
                    <a:pt x="100251" y="57140"/>
                  </a:lnTo>
                  <a:lnTo>
                    <a:pt x="105833" y="62854"/>
                  </a:lnTo>
                  <a:lnTo>
                    <a:pt x="108656" y="64759"/>
                  </a:lnTo>
                  <a:lnTo>
                    <a:pt x="111490" y="66029"/>
                  </a:lnTo>
                  <a:lnTo>
                    <a:pt x="114332" y="66875"/>
                  </a:lnTo>
                  <a:lnTo>
                    <a:pt x="117179" y="68392"/>
                  </a:lnTo>
                  <a:lnTo>
                    <a:pt x="120030" y="70356"/>
                  </a:lnTo>
                  <a:lnTo>
                    <a:pt x="122882" y="72617"/>
                  </a:lnTo>
                  <a:lnTo>
                    <a:pt x="125737" y="74125"/>
                  </a:lnTo>
                  <a:lnTo>
                    <a:pt x="128592" y="75130"/>
                  </a:lnTo>
                  <a:lnTo>
                    <a:pt x="131449" y="75800"/>
                  </a:lnTo>
                  <a:lnTo>
                    <a:pt x="133352" y="77200"/>
                  </a:lnTo>
                  <a:lnTo>
                    <a:pt x="134622" y="79085"/>
                  </a:lnTo>
                  <a:lnTo>
                    <a:pt x="135468" y="81294"/>
                  </a:lnTo>
                  <a:lnTo>
                    <a:pt x="136985" y="82767"/>
                  </a:lnTo>
                  <a:lnTo>
                    <a:pt x="138948" y="83749"/>
                  </a:lnTo>
                  <a:lnTo>
                    <a:pt x="144393" y="85325"/>
                  </a:lnTo>
                  <a:lnTo>
                    <a:pt x="147677" y="88081"/>
                  </a:lnTo>
                  <a:lnTo>
                    <a:pt x="154305" y="9428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620"/>
            <p:cNvSpPr/>
            <p:nvPr/>
          </p:nvSpPr>
          <p:spPr>
            <a:xfrm>
              <a:off x="4837748" y="4963477"/>
              <a:ext cx="214312" cy="154296"/>
            </a:xfrm>
            <a:custGeom>
              <a:avLst/>
              <a:gdLst/>
              <a:ahLst/>
              <a:cxnLst/>
              <a:rect l="0" t="0" r="0" b="0"/>
              <a:pathLst>
                <a:path w="214312" h="154296">
                  <a:moveTo>
                    <a:pt x="25717" y="17145"/>
                  </a:moveTo>
                  <a:lnTo>
                    <a:pt x="20778" y="17145"/>
                  </a:lnTo>
                  <a:lnTo>
                    <a:pt x="22886" y="17145"/>
                  </a:lnTo>
                  <a:lnTo>
                    <a:pt x="17144" y="17145"/>
                  </a:lnTo>
                  <a:lnTo>
                    <a:pt x="17144" y="21696"/>
                  </a:lnTo>
                  <a:lnTo>
                    <a:pt x="16192" y="23037"/>
                  </a:lnTo>
                  <a:lnTo>
                    <a:pt x="14604" y="23930"/>
                  </a:lnTo>
                  <a:lnTo>
                    <a:pt x="8925" y="25613"/>
                  </a:lnTo>
                  <a:lnTo>
                    <a:pt x="8676" y="30238"/>
                  </a:lnTo>
                  <a:lnTo>
                    <a:pt x="7689" y="31589"/>
                  </a:lnTo>
                  <a:lnTo>
                    <a:pt x="6078" y="32489"/>
                  </a:lnTo>
                  <a:lnTo>
                    <a:pt x="9" y="34288"/>
                  </a:lnTo>
                  <a:lnTo>
                    <a:pt x="0" y="42510"/>
                  </a:lnTo>
                  <a:lnTo>
                    <a:pt x="4550" y="47309"/>
                  </a:lnTo>
                  <a:lnTo>
                    <a:pt x="6843" y="48684"/>
                  </a:lnTo>
                  <a:lnTo>
                    <a:pt x="11931" y="50212"/>
                  </a:lnTo>
                  <a:lnTo>
                    <a:pt x="13669" y="51573"/>
                  </a:lnTo>
                  <a:lnTo>
                    <a:pt x="14827" y="53432"/>
                  </a:lnTo>
                  <a:lnTo>
                    <a:pt x="15599" y="55624"/>
                  </a:lnTo>
                  <a:lnTo>
                    <a:pt x="17066" y="57085"/>
                  </a:lnTo>
                  <a:lnTo>
                    <a:pt x="18998" y="58059"/>
                  </a:lnTo>
                  <a:lnTo>
                    <a:pt x="21237" y="58709"/>
                  </a:lnTo>
                  <a:lnTo>
                    <a:pt x="26266" y="61970"/>
                  </a:lnTo>
                  <a:lnTo>
                    <a:pt x="28940" y="64173"/>
                  </a:lnTo>
                  <a:lnTo>
                    <a:pt x="31676" y="65642"/>
                  </a:lnTo>
                  <a:lnTo>
                    <a:pt x="37255" y="67275"/>
                  </a:lnTo>
                  <a:lnTo>
                    <a:pt x="42910" y="70540"/>
                  </a:lnTo>
                  <a:lnTo>
                    <a:pt x="49550" y="75166"/>
                  </a:lnTo>
                  <a:lnTo>
                    <a:pt x="53988" y="77733"/>
                  </a:lnTo>
                  <a:lnTo>
                    <a:pt x="58852" y="80398"/>
                  </a:lnTo>
                  <a:lnTo>
                    <a:pt x="63047" y="83126"/>
                  </a:lnTo>
                  <a:lnTo>
                    <a:pt x="66796" y="85897"/>
                  </a:lnTo>
                  <a:lnTo>
                    <a:pt x="70248" y="88697"/>
                  </a:lnTo>
                  <a:lnTo>
                    <a:pt x="73501" y="91517"/>
                  </a:lnTo>
                  <a:lnTo>
                    <a:pt x="76623" y="94349"/>
                  </a:lnTo>
                  <a:lnTo>
                    <a:pt x="82632" y="100035"/>
                  </a:lnTo>
                  <a:lnTo>
                    <a:pt x="105718" y="122873"/>
                  </a:lnTo>
                  <a:lnTo>
                    <a:pt x="114297" y="131446"/>
                  </a:lnTo>
                  <a:lnTo>
                    <a:pt x="117155" y="133351"/>
                  </a:lnTo>
                  <a:lnTo>
                    <a:pt x="122871" y="135467"/>
                  </a:lnTo>
                  <a:lnTo>
                    <a:pt x="128586" y="138947"/>
                  </a:lnTo>
                  <a:lnTo>
                    <a:pt x="131444" y="141209"/>
                  </a:lnTo>
                  <a:lnTo>
                    <a:pt x="135254" y="142717"/>
                  </a:lnTo>
                  <a:lnTo>
                    <a:pt x="139699" y="143722"/>
                  </a:lnTo>
                  <a:lnTo>
                    <a:pt x="144567" y="144392"/>
                  </a:lnTo>
                  <a:lnTo>
                    <a:pt x="147813" y="145792"/>
                  </a:lnTo>
                  <a:lnTo>
                    <a:pt x="149977" y="147677"/>
                  </a:lnTo>
                  <a:lnTo>
                    <a:pt x="151419" y="149886"/>
                  </a:lnTo>
                  <a:lnTo>
                    <a:pt x="153333" y="151360"/>
                  </a:lnTo>
                  <a:lnTo>
                    <a:pt x="155562" y="152341"/>
                  </a:lnTo>
                  <a:lnTo>
                    <a:pt x="160578" y="153432"/>
                  </a:lnTo>
                  <a:lnTo>
                    <a:pt x="165983" y="153918"/>
                  </a:lnTo>
                  <a:lnTo>
                    <a:pt x="171322" y="154229"/>
                  </a:lnTo>
                  <a:lnTo>
                    <a:pt x="178688" y="154295"/>
                  </a:lnTo>
                  <a:lnTo>
                    <a:pt x="179132" y="153346"/>
                  </a:lnTo>
                  <a:lnTo>
                    <a:pt x="179626" y="149751"/>
                  </a:lnTo>
                  <a:lnTo>
                    <a:pt x="179846" y="144979"/>
                  </a:lnTo>
                  <a:lnTo>
                    <a:pt x="179904" y="142372"/>
                  </a:lnTo>
                  <a:lnTo>
                    <a:pt x="180896" y="138730"/>
                  </a:lnTo>
                  <a:lnTo>
                    <a:pt x="182509" y="134397"/>
                  </a:lnTo>
                  <a:lnTo>
                    <a:pt x="184538" y="129603"/>
                  </a:lnTo>
                  <a:lnTo>
                    <a:pt x="185889" y="125455"/>
                  </a:lnTo>
                  <a:lnTo>
                    <a:pt x="186791" y="121737"/>
                  </a:lnTo>
                  <a:lnTo>
                    <a:pt x="187392" y="118305"/>
                  </a:lnTo>
                  <a:lnTo>
                    <a:pt x="188745" y="114113"/>
                  </a:lnTo>
                  <a:lnTo>
                    <a:pt x="190600" y="109412"/>
                  </a:lnTo>
                  <a:lnTo>
                    <a:pt x="192789" y="104374"/>
                  </a:lnTo>
                  <a:lnTo>
                    <a:pt x="194248" y="98158"/>
                  </a:lnTo>
                  <a:lnTo>
                    <a:pt x="195221" y="91156"/>
                  </a:lnTo>
                  <a:lnTo>
                    <a:pt x="195869" y="83631"/>
                  </a:lnTo>
                  <a:lnTo>
                    <a:pt x="196302" y="76709"/>
                  </a:lnTo>
                  <a:lnTo>
                    <a:pt x="196783" y="63938"/>
                  </a:lnTo>
                  <a:lnTo>
                    <a:pt x="197053" y="46038"/>
                  </a:lnTo>
                  <a:lnTo>
                    <a:pt x="198043" y="40217"/>
                  </a:lnTo>
                  <a:lnTo>
                    <a:pt x="199656" y="34431"/>
                  </a:lnTo>
                  <a:lnTo>
                    <a:pt x="201684" y="28670"/>
                  </a:lnTo>
                  <a:lnTo>
                    <a:pt x="203035" y="23875"/>
                  </a:lnTo>
                  <a:lnTo>
                    <a:pt x="203936" y="19727"/>
                  </a:lnTo>
                  <a:lnTo>
                    <a:pt x="205383" y="10776"/>
                  </a:lnTo>
                  <a:lnTo>
                    <a:pt x="208121" y="7012"/>
                  </a:lnTo>
                  <a:lnTo>
                    <a:pt x="21431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8838" y="585788"/>
            <a:ext cx="4886325" cy="568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594"/>
          <p:cNvSpPr/>
          <p:nvPr/>
        </p:nvSpPr>
        <p:spPr>
          <a:xfrm>
            <a:off x="4470470" y="2906226"/>
            <a:ext cx="75772" cy="85542"/>
          </a:xfrm>
          <a:custGeom>
            <a:avLst/>
            <a:gdLst/>
            <a:ahLst/>
            <a:cxnLst/>
            <a:rect l="0" t="0" r="0" b="0"/>
            <a:pathLst>
              <a:path w="75772" h="85542">
                <a:moveTo>
                  <a:pt x="50095" y="51286"/>
                </a:moveTo>
                <a:lnTo>
                  <a:pt x="50095" y="58667"/>
                </a:lnTo>
                <a:lnTo>
                  <a:pt x="51047" y="59064"/>
                </a:lnTo>
                <a:lnTo>
                  <a:pt x="52635" y="59329"/>
                </a:lnTo>
                <a:lnTo>
                  <a:pt x="54646" y="59506"/>
                </a:lnTo>
                <a:lnTo>
                  <a:pt x="55033" y="60576"/>
                </a:lnTo>
                <a:lnTo>
                  <a:pt x="54339" y="62242"/>
                </a:lnTo>
                <a:lnTo>
                  <a:pt x="50116" y="68399"/>
                </a:lnTo>
                <a:lnTo>
                  <a:pt x="42715" y="68428"/>
                </a:lnTo>
                <a:lnTo>
                  <a:pt x="42318" y="67477"/>
                </a:lnTo>
                <a:lnTo>
                  <a:pt x="42053" y="65890"/>
                </a:lnTo>
                <a:lnTo>
                  <a:pt x="41876" y="63880"/>
                </a:lnTo>
                <a:lnTo>
                  <a:pt x="40805" y="62539"/>
                </a:lnTo>
                <a:lnTo>
                  <a:pt x="39139" y="61646"/>
                </a:lnTo>
                <a:lnTo>
                  <a:pt x="37076" y="61050"/>
                </a:lnTo>
                <a:lnTo>
                  <a:pt x="35701" y="59700"/>
                </a:lnTo>
                <a:lnTo>
                  <a:pt x="34783" y="57848"/>
                </a:lnTo>
                <a:lnTo>
                  <a:pt x="34172" y="55661"/>
                </a:lnTo>
                <a:lnTo>
                  <a:pt x="33765" y="53250"/>
                </a:lnTo>
                <a:lnTo>
                  <a:pt x="33493" y="50690"/>
                </a:lnTo>
                <a:lnTo>
                  <a:pt x="33057" y="44289"/>
                </a:lnTo>
                <a:lnTo>
                  <a:pt x="32997" y="40874"/>
                </a:lnTo>
                <a:lnTo>
                  <a:pt x="32950" y="34258"/>
                </a:lnTo>
                <a:lnTo>
                  <a:pt x="33903" y="34219"/>
                </a:lnTo>
                <a:lnTo>
                  <a:pt x="41169" y="34144"/>
                </a:lnTo>
                <a:lnTo>
                  <a:pt x="42239" y="35096"/>
                </a:lnTo>
                <a:lnTo>
                  <a:pt x="45968" y="38693"/>
                </a:lnTo>
                <a:lnTo>
                  <a:pt x="47344" y="40986"/>
                </a:lnTo>
                <a:lnTo>
                  <a:pt x="48261" y="43467"/>
                </a:lnTo>
                <a:lnTo>
                  <a:pt x="48872" y="46073"/>
                </a:lnTo>
                <a:lnTo>
                  <a:pt x="49279" y="48763"/>
                </a:lnTo>
                <a:lnTo>
                  <a:pt x="49551" y="51509"/>
                </a:lnTo>
                <a:lnTo>
                  <a:pt x="49732" y="54292"/>
                </a:lnTo>
                <a:lnTo>
                  <a:pt x="49853" y="57100"/>
                </a:lnTo>
                <a:lnTo>
                  <a:pt x="49987" y="62760"/>
                </a:lnTo>
                <a:lnTo>
                  <a:pt x="50063" y="71302"/>
                </a:lnTo>
                <a:lnTo>
                  <a:pt x="49121" y="73202"/>
                </a:lnTo>
                <a:lnTo>
                  <a:pt x="47541" y="74470"/>
                </a:lnTo>
                <a:lnTo>
                  <a:pt x="45534" y="75314"/>
                </a:lnTo>
                <a:lnTo>
                  <a:pt x="44197" y="76830"/>
                </a:lnTo>
                <a:lnTo>
                  <a:pt x="43305" y="78793"/>
                </a:lnTo>
                <a:lnTo>
                  <a:pt x="41627" y="85179"/>
                </a:lnTo>
                <a:lnTo>
                  <a:pt x="40639" y="85311"/>
                </a:lnTo>
                <a:lnTo>
                  <a:pt x="39028" y="85400"/>
                </a:lnTo>
                <a:lnTo>
                  <a:pt x="34150" y="85541"/>
                </a:lnTo>
                <a:lnTo>
                  <a:pt x="32798" y="84600"/>
                </a:lnTo>
                <a:lnTo>
                  <a:pt x="30943" y="83021"/>
                </a:lnTo>
                <a:lnTo>
                  <a:pt x="28754" y="81015"/>
                </a:lnTo>
                <a:lnTo>
                  <a:pt x="26343" y="79678"/>
                </a:lnTo>
                <a:lnTo>
                  <a:pt x="23783" y="78786"/>
                </a:lnTo>
                <a:lnTo>
                  <a:pt x="21123" y="78192"/>
                </a:lnTo>
                <a:lnTo>
                  <a:pt x="19350" y="75891"/>
                </a:lnTo>
                <a:lnTo>
                  <a:pt x="18168" y="72452"/>
                </a:lnTo>
                <a:lnTo>
                  <a:pt x="17380" y="68254"/>
                </a:lnTo>
                <a:lnTo>
                  <a:pt x="16855" y="64503"/>
                </a:lnTo>
                <a:lnTo>
                  <a:pt x="16505" y="61050"/>
                </a:lnTo>
                <a:lnTo>
                  <a:pt x="16272" y="57795"/>
                </a:lnTo>
                <a:lnTo>
                  <a:pt x="16116" y="54673"/>
                </a:lnTo>
                <a:lnTo>
                  <a:pt x="15942" y="48664"/>
                </a:lnTo>
                <a:lnTo>
                  <a:pt x="15812" y="34331"/>
                </a:lnTo>
                <a:lnTo>
                  <a:pt x="15806" y="26911"/>
                </a:lnTo>
                <a:lnTo>
                  <a:pt x="16758" y="26463"/>
                </a:lnTo>
                <a:lnTo>
                  <a:pt x="18345" y="26165"/>
                </a:lnTo>
                <a:lnTo>
                  <a:pt x="20356" y="25966"/>
                </a:lnTo>
                <a:lnTo>
                  <a:pt x="22649" y="25833"/>
                </a:lnTo>
                <a:lnTo>
                  <a:pt x="27737" y="25686"/>
                </a:lnTo>
                <a:lnTo>
                  <a:pt x="52965" y="25572"/>
                </a:lnTo>
                <a:lnTo>
                  <a:pt x="54866" y="26523"/>
                </a:lnTo>
                <a:lnTo>
                  <a:pt x="56133" y="28110"/>
                </a:lnTo>
                <a:lnTo>
                  <a:pt x="56978" y="30120"/>
                </a:lnTo>
                <a:lnTo>
                  <a:pt x="58493" y="31461"/>
                </a:lnTo>
                <a:lnTo>
                  <a:pt x="60456" y="32354"/>
                </a:lnTo>
                <a:lnTo>
                  <a:pt x="62717" y="32950"/>
                </a:lnTo>
                <a:lnTo>
                  <a:pt x="65177" y="34299"/>
                </a:lnTo>
                <a:lnTo>
                  <a:pt x="67770" y="36151"/>
                </a:lnTo>
                <a:lnTo>
                  <a:pt x="70450" y="38339"/>
                </a:lnTo>
                <a:lnTo>
                  <a:pt x="72238" y="40750"/>
                </a:lnTo>
                <a:lnTo>
                  <a:pt x="73429" y="43309"/>
                </a:lnTo>
                <a:lnTo>
                  <a:pt x="75342" y="49711"/>
                </a:lnTo>
                <a:lnTo>
                  <a:pt x="75498" y="51188"/>
                </a:lnTo>
                <a:lnTo>
                  <a:pt x="75603" y="53126"/>
                </a:lnTo>
                <a:lnTo>
                  <a:pt x="75719" y="57819"/>
                </a:lnTo>
                <a:lnTo>
                  <a:pt x="75771" y="63079"/>
                </a:lnTo>
                <a:lnTo>
                  <a:pt x="74832" y="64863"/>
                </a:lnTo>
                <a:lnTo>
                  <a:pt x="73254" y="66053"/>
                </a:lnTo>
                <a:lnTo>
                  <a:pt x="71249" y="66846"/>
                </a:lnTo>
                <a:lnTo>
                  <a:pt x="68960" y="68326"/>
                </a:lnTo>
                <a:lnTo>
                  <a:pt x="66481" y="70266"/>
                </a:lnTo>
                <a:lnTo>
                  <a:pt x="63877" y="72512"/>
                </a:lnTo>
                <a:lnTo>
                  <a:pt x="61187" y="74009"/>
                </a:lnTo>
                <a:lnTo>
                  <a:pt x="58443" y="75007"/>
                </a:lnTo>
                <a:lnTo>
                  <a:pt x="55660" y="75673"/>
                </a:lnTo>
                <a:lnTo>
                  <a:pt x="52852" y="76116"/>
                </a:lnTo>
                <a:lnTo>
                  <a:pt x="50028" y="76412"/>
                </a:lnTo>
                <a:lnTo>
                  <a:pt x="47193" y="76609"/>
                </a:lnTo>
                <a:lnTo>
                  <a:pt x="44350" y="75788"/>
                </a:lnTo>
                <a:lnTo>
                  <a:pt x="41502" y="74288"/>
                </a:lnTo>
                <a:lnTo>
                  <a:pt x="38652" y="72336"/>
                </a:lnTo>
                <a:lnTo>
                  <a:pt x="35798" y="71034"/>
                </a:lnTo>
                <a:lnTo>
                  <a:pt x="32944" y="70167"/>
                </a:lnTo>
                <a:lnTo>
                  <a:pt x="30089" y="69588"/>
                </a:lnTo>
                <a:lnTo>
                  <a:pt x="27232" y="68250"/>
                </a:lnTo>
                <a:lnTo>
                  <a:pt x="24375" y="66405"/>
                </a:lnTo>
                <a:lnTo>
                  <a:pt x="21518" y="64223"/>
                </a:lnTo>
                <a:lnTo>
                  <a:pt x="18661" y="61816"/>
                </a:lnTo>
                <a:lnTo>
                  <a:pt x="15804" y="59258"/>
                </a:lnTo>
                <a:lnTo>
                  <a:pt x="12947" y="56601"/>
                </a:lnTo>
                <a:lnTo>
                  <a:pt x="11042" y="53877"/>
                </a:lnTo>
                <a:lnTo>
                  <a:pt x="9772" y="51108"/>
                </a:lnTo>
                <a:lnTo>
                  <a:pt x="8925" y="48310"/>
                </a:lnTo>
                <a:lnTo>
                  <a:pt x="7408" y="45492"/>
                </a:lnTo>
                <a:lnTo>
                  <a:pt x="5445" y="42661"/>
                </a:lnTo>
                <a:lnTo>
                  <a:pt x="3183" y="39821"/>
                </a:lnTo>
                <a:lnTo>
                  <a:pt x="1676" y="36975"/>
                </a:lnTo>
                <a:lnTo>
                  <a:pt x="670" y="34125"/>
                </a:lnTo>
                <a:lnTo>
                  <a:pt x="0" y="31273"/>
                </a:lnTo>
                <a:lnTo>
                  <a:pt x="505" y="28419"/>
                </a:lnTo>
                <a:lnTo>
                  <a:pt x="1795" y="25564"/>
                </a:lnTo>
                <a:lnTo>
                  <a:pt x="3608" y="22708"/>
                </a:lnTo>
                <a:lnTo>
                  <a:pt x="5768" y="19851"/>
                </a:lnTo>
                <a:lnTo>
                  <a:pt x="8161" y="16995"/>
                </a:lnTo>
                <a:lnTo>
                  <a:pt x="10709" y="14138"/>
                </a:lnTo>
                <a:lnTo>
                  <a:pt x="12408" y="11280"/>
                </a:lnTo>
                <a:lnTo>
                  <a:pt x="13540" y="8423"/>
                </a:lnTo>
                <a:lnTo>
                  <a:pt x="14295" y="5566"/>
                </a:lnTo>
                <a:lnTo>
                  <a:pt x="15751" y="3661"/>
                </a:lnTo>
                <a:lnTo>
                  <a:pt x="17673" y="2391"/>
                </a:lnTo>
                <a:lnTo>
                  <a:pt x="19908" y="1544"/>
                </a:lnTo>
                <a:lnTo>
                  <a:pt x="22350" y="980"/>
                </a:lnTo>
                <a:lnTo>
                  <a:pt x="24931" y="604"/>
                </a:lnTo>
                <a:lnTo>
                  <a:pt x="27604" y="353"/>
                </a:lnTo>
                <a:lnTo>
                  <a:pt x="30338" y="186"/>
                </a:lnTo>
                <a:lnTo>
                  <a:pt x="35917" y="0"/>
                </a:lnTo>
                <a:lnTo>
                  <a:pt x="38737" y="903"/>
                </a:lnTo>
                <a:lnTo>
                  <a:pt x="41571" y="2457"/>
                </a:lnTo>
                <a:lnTo>
                  <a:pt x="44412" y="4446"/>
                </a:lnTo>
                <a:lnTo>
                  <a:pt x="47259" y="6724"/>
                </a:lnTo>
                <a:lnTo>
                  <a:pt x="50109" y="9196"/>
                </a:lnTo>
                <a:lnTo>
                  <a:pt x="52962" y="11796"/>
                </a:lnTo>
                <a:lnTo>
                  <a:pt x="54864" y="14482"/>
                </a:lnTo>
                <a:lnTo>
                  <a:pt x="56131" y="17225"/>
                </a:lnTo>
                <a:lnTo>
                  <a:pt x="56976" y="20006"/>
                </a:lnTo>
                <a:lnTo>
                  <a:pt x="57540" y="22813"/>
                </a:lnTo>
                <a:lnTo>
                  <a:pt x="57915" y="25636"/>
                </a:lnTo>
                <a:lnTo>
                  <a:pt x="58166" y="28471"/>
                </a:lnTo>
                <a:lnTo>
                  <a:pt x="58333" y="31314"/>
                </a:lnTo>
                <a:lnTo>
                  <a:pt x="58519" y="37012"/>
                </a:lnTo>
                <a:lnTo>
                  <a:pt x="57616" y="38913"/>
                </a:lnTo>
                <a:lnTo>
                  <a:pt x="56061" y="40180"/>
                </a:lnTo>
                <a:lnTo>
                  <a:pt x="54072" y="41024"/>
                </a:lnTo>
                <a:lnTo>
                  <a:pt x="52746" y="42540"/>
                </a:lnTo>
                <a:lnTo>
                  <a:pt x="51862" y="44503"/>
                </a:lnTo>
                <a:lnTo>
                  <a:pt x="51273" y="46764"/>
                </a:lnTo>
                <a:lnTo>
                  <a:pt x="49928" y="48271"/>
                </a:lnTo>
                <a:lnTo>
                  <a:pt x="48078" y="49276"/>
                </a:lnTo>
                <a:lnTo>
                  <a:pt x="42817" y="50889"/>
                </a:lnTo>
                <a:lnTo>
                  <a:pt x="41433" y="51021"/>
                </a:lnTo>
                <a:lnTo>
                  <a:pt x="39558" y="51110"/>
                </a:lnTo>
                <a:lnTo>
                  <a:pt x="34934" y="51208"/>
                </a:lnTo>
                <a:lnTo>
                  <a:pt x="15805" y="5128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237673" y="1911668"/>
            <a:ext cx="2828921" cy="1225837"/>
            <a:chOff x="4237673" y="1911668"/>
            <a:chExt cx="2828921" cy="1225837"/>
          </a:xfrm>
        </p:grpSpPr>
        <p:sp>
          <p:nvSpPr>
            <p:cNvPr id="4" name="SMARTPenAnnotation595"/>
            <p:cNvSpPr/>
            <p:nvPr/>
          </p:nvSpPr>
          <p:spPr>
            <a:xfrm>
              <a:off x="6544040" y="2143125"/>
              <a:ext cx="85212" cy="67240"/>
            </a:xfrm>
            <a:custGeom>
              <a:avLst/>
              <a:gdLst/>
              <a:ahLst/>
              <a:cxnLst/>
              <a:rect l="0" t="0" r="0" b="0"/>
              <a:pathLst>
                <a:path w="85212" h="67240">
                  <a:moveTo>
                    <a:pt x="76787" y="0"/>
                  </a:moveTo>
                  <a:lnTo>
                    <a:pt x="68224" y="0"/>
                  </a:lnTo>
                  <a:lnTo>
                    <a:pt x="68217" y="4550"/>
                  </a:lnTo>
                  <a:lnTo>
                    <a:pt x="67264" y="5891"/>
                  </a:lnTo>
                  <a:lnTo>
                    <a:pt x="65676" y="6785"/>
                  </a:lnTo>
                  <a:lnTo>
                    <a:pt x="63665" y="7380"/>
                  </a:lnTo>
                  <a:lnTo>
                    <a:pt x="62324" y="8730"/>
                  </a:lnTo>
                  <a:lnTo>
                    <a:pt x="61430" y="10583"/>
                  </a:lnTo>
                  <a:lnTo>
                    <a:pt x="59746" y="16760"/>
                  </a:lnTo>
                  <a:lnTo>
                    <a:pt x="58760" y="17841"/>
                  </a:lnTo>
                  <a:lnTo>
                    <a:pt x="55123" y="21582"/>
                  </a:lnTo>
                  <a:lnTo>
                    <a:pt x="52819" y="22960"/>
                  </a:lnTo>
                  <a:lnTo>
                    <a:pt x="50331" y="23879"/>
                  </a:lnTo>
                  <a:lnTo>
                    <a:pt x="44045" y="25354"/>
                  </a:lnTo>
                  <a:lnTo>
                    <a:pt x="42576" y="25475"/>
                  </a:lnTo>
                  <a:lnTo>
                    <a:pt x="40645" y="25556"/>
                  </a:lnTo>
                  <a:lnTo>
                    <a:pt x="35252" y="25685"/>
                  </a:lnTo>
                  <a:lnTo>
                    <a:pt x="29768" y="25708"/>
                  </a:lnTo>
                  <a:lnTo>
                    <a:pt x="28296" y="24758"/>
                  </a:lnTo>
                  <a:lnTo>
                    <a:pt x="27315" y="23173"/>
                  </a:lnTo>
                  <a:lnTo>
                    <a:pt x="25740" y="18335"/>
                  </a:lnTo>
                  <a:lnTo>
                    <a:pt x="24658" y="16986"/>
                  </a:lnTo>
                  <a:lnTo>
                    <a:pt x="22984" y="15134"/>
                  </a:lnTo>
                  <a:lnTo>
                    <a:pt x="18005" y="9868"/>
                  </a:lnTo>
                  <a:lnTo>
                    <a:pt x="18549" y="9436"/>
                  </a:lnTo>
                  <a:lnTo>
                    <a:pt x="19864" y="9148"/>
                  </a:lnTo>
                  <a:lnTo>
                    <a:pt x="21694" y="8956"/>
                  </a:lnTo>
                  <a:lnTo>
                    <a:pt x="22913" y="7876"/>
                  </a:lnTo>
                  <a:lnTo>
                    <a:pt x="23726" y="6203"/>
                  </a:lnTo>
                  <a:lnTo>
                    <a:pt x="25257" y="363"/>
                  </a:lnTo>
                  <a:lnTo>
                    <a:pt x="27850" y="161"/>
                  </a:lnTo>
                  <a:lnTo>
                    <a:pt x="29875" y="107"/>
                  </a:lnTo>
                  <a:lnTo>
                    <a:pt x="31225" y="1024"/>
                  </a:lnTo>
                  <a:lnTo>
                    <a:pt x="32125" y="2587"/>
                  </a:lnTo>
                  <a:lnTo>
                    <a:pt x="32725" y="4582"/>
                  </a:lnTo>
                  <a:lnTo>
                    <a:pt x="34077" y="5912"/>
                  </a:lnTo>
                  <a:lnTo>
                    <a:pt x="35931" y="6799"/>
                  </a:lnTo>
                  <a:lnTo>
                    <a:pt x="38120" y="7390"/>
                  </a:lnTo>
                  <a:lnTo>
                    <a:pt x="39579" y="8736"/>
                  </a:lnTo>
                  <a:lnTo>
                    <a:pt x="40551" y="10587"/>
                  </a:lnTo>
                  <a:lnTo>
                    <a:pt x="41200" y="12773"/>
                  </a:lnTo>
                  <a:lnTo>
                    <a:pt x="41633" y="15182"/>
                  </a:lnTo>
                  <a:lnTo>
                    <a:pt x="41921" y="17741"/>
                  </a:lnTo>
                  <a:lnTo>
                    <a:pt x="42113" y="20400"/>
                  </a:lnTo>
                  <a:lnTo>
                    <a:pt x="42241" y="23125"/>
                  </a:lnTo>
                  <a:lnTo>
                    <a:pt x="42384" y="28693"/>
                  </a:lnTo>
                  <a:lnTo>
                    <a:pt x="42495" y="46914"/>
                  </a:lnTo>
                  <a:lnTo>
                    <a:pt x="41543" y="48421"/>
                  </a:lnTo>
                  <a:lnTo>
                    <a:pt x="39956" y="49426"/>
                  </a:lnTo>
                  <a:lnTo>
                    <a:pt x="37945" y="50095"/>
                  </a:lnTo>
                  <a:lnTo>
                    <a:pt x="35652" y="51494"/>
                  </a:lnTo>
                  <a:lnTo>
                    <a:pt x="33171" y="53379"/>
                  </a:lnTo>
                  <a:lnTo>
                    <a:pt x="25810" y="59619"/>
                  </a:lnTo>
                  <a:lnTo>
                    <a:pt x="24705" y="59749"/>
                  </a:lnTo>
                  <a:lnTo>
                    <a:pt x="23015" y="59835"/>
                  </a:lnTo>
                  <a:lnTo>
                    <a:pt x="18598" y="59930"/>
                  </a:lnTo>
                  <a:lnTo>
                    <a:pt x="13461" y="59973"/>
                  </a:lnTo>
                  <a:lnTo>
                    <a:pt x="11710" y="59032"/>
                  </a:lnTo>
                  <a:lnTo>
                    <a:pt x="10542" y="57452"/>
                  </a:lnTo>
                  <a:lnTo>
                    <a:pt x="8669" y="52623"/>
                  </a:lnTo>
                  <a:lnTo>
                    <a:pt x="7563" y="51274"/>
                  </a:lnTo>
                  <a:lnTo>
                    <a:pt x="5872" y="49423"/>
                  </a:lnTo>
                  <a:lnTo>
                    <a:pt x="3793" y="47236"/>
                  </a:lnTo>
                  <a:lnTo>
                    <a:pt x="2407" y="44825"/>
                  </a:lnTo>
                  <a:lnTo>
                    <a:pt x="1483" y="42266"/>
                  </a:lnTo>
                  <a:lnTo>
                    <a:pt x="0" y="35865"/>
                  </a:lnTo>
                  <a:lnTo>
                    <a:pt x="831" y="34387"/>
                  </a:lnTo>
                  <a:lnTo>
                    <a:pt x="2337" y="32450"/>
                  </a:lnTo>
                  <a:lnTo>
                    <a:pt x="4293" y="30206"/>
                  </a:lnTo>
                  <a:lnTo>
                    <a:pt x="5598" y="27757"/>
                  </a:lnTo>
                  <a:lnTo>
                    <a:pt x="6468" y="25172"/>
                  </a:lnTo>
                  <a:lnTo>
                    <a:pt x="7047" y="22496"/>
                  </a:lnTo>
                  <a:lnTo>
                    <a:pt x="9339" y="19760"/>
                  </a:lnTo>
                  <a:lnTo>
                    <a:pt x="12772" y="16983"/>
                  </a:lnTo>
                  <a:lnTo>
                    <a:pt x="16965" y="14179"/>
                  </a:lnTo>
                  <a:lnTo>
                    <a:pt x="20714" y="11358"/>
                  </a:lnTo>
                  <a:lnTo>
                    <a:pt x="24165" y="8524"/>
                  </a:lnTo>
                  <a:lnTo>
                    <a:pt x="27418" y="5683"/>
                  </a:lnTo>
                  <a:lnTo>
                    <a:pt x="30540" y="3788"/>
                  </a:lnTo>
                  <a:lnTo>
                    <a:pt x="33573" y="2525"/>
                  </a:lnTo>
                  <a:lnTo>
                    <a:pt x="36548" y="1684"/>
                  </a:lnTo>
                  <a:lnTo>
                    <a:pt x="39483" y="1122"/>
                  </a:lnTo>
                  <a:lnTo>
                    <a:pt x="42393" y="748"/>
                  </a:lnTo>
                  <a:lnTo>
                    <a:pt x="45285" y="499"/>
                  </a:lnTo>
                  <a:lnTo>
                    <a:pt x="48166" y="332"/>
                  </a:lnTo>
                  <a:lnTo>
                    <a:pt x="53906" y="148"/>
                  </a:lnTo>
                  <a:lnTo>
                    <a:pt x="68212" y="19"/>
                  </a:lnTo>
                  <a:lnTo>
                    <a:pt x="71070" y="13"/>
                  </a:lnTo>
                  <a:lnTo>
                    <a:pt x="73928" y="961"/>
                  </a:lnTo>
                  <a:lnTo>
                    <a:pt x="76786" y="2545"/>
                  </a:lnTo>
                  <a:lnTo>
                    <a:pt x="79644" y="4554"/>
                  </a:lnTo>
                  <a:lnTo>
                    <a:pt x="81550" y="6846"/>
                  </a:lnTo>
                  <a:lnTo>
                    <a:pt x="82819" y="9326"/>
                  </a:lnTo>
                  <a:lnTo>
                    <a:pt x="83666" y="11932"/>
                  </a:lnTo>
                  <a:lnTo>
                    <a:pt x="84230" y="14622"/>
                  </a:lnTo>
                  <a:lnTo>
                    <a:pt x="84607" y="17368"/>
                  </a:lnTo>
                  <a:lnTo>
                    <a:pt x="84858" y="20151"/>
                  </a:lnTo>
                  <a:lnTo>
                    <a:pt x="85025" y="22959"/>
                  </a:lnTo>
                  <a:lnTo>
                    <a:pt x="85211" y="28619"/>
                  </a:lnTo>
                  <a:lnTo>
                    <a:pt x="84308" y="31462"/>
                  </a:lnTo>
                  <a:lnTo>
                    <a:pt x="82754" y="34309"/>
                  </a:lnTo>
                  <a:lnTo>
                    <a:pt x="80764" y="37160"/>
                  </a:lnTo>
                  <a:lnTo>
                    <a:pt x="78486" y="40013"/>
                  </a:lnTo>
                  <a:lnTo>
                    <a:pt x="76015" y="42868"/>
                  </a:lnTo>
                  <a:lnTo>
                    <a:pt x="73414" y="45723"/>
                  </a:lnTo>
                  <a:lnTo>
                    <a:pt x="67986" y="51436"/>
                  </a:lnTo>
                  <a:lnTo>
                    <a:pt x="65204" y="54293"/>
                  </a:lnTo>
                  <a:lnTo>
                    <a:pt x="62398" y="56198"/>
                  </a:lnTo>
                  <a:lnTo>
                    <a:pt x="59574" y="57468"/>
                  </a:lnTo>
                  <a:lnTo>
                    <a:pt x="56740" y="58314"/>
                  </a:lnTo>
                  <a:lnTo>
                    <a:pt x="53897" y="59831"/>
                  </a:lnTo>
                  <a:lnTo>
                    <a:pt x="51050" y="61795"/>
                  </a:lnTo>
                  <a:lnTo>
                    <a:pt x="48198" y="64056"/>
                  </a:lnTo>
                  <a:lnTo>
                    <a:pt x="45346" y="65564"/>
                  </a:lnTo>
                  <a:lnTo>
                    <a:pt x="42492" y="66569"/>
                  </a:lnTo>
                  <a:lnTo>
                    <a:pt x="39635" y="67239"/>
                  </a:lnTo>
                  <a:lnTo>
                    <a:pt x="36780" y="66734"/>
                  </a:lnTo>
                  <a:lnTo>
                    <a:pt x="33923" y="65444"/>
                  </a:lnTo>
                  <a:lnTo>
                    <a:pt x="27045" y="61081"/>
                  </a:lnTo>
                  <a:lnTo>
                    <a:pt x="25528" y="59770"/>
                  </a:lnTo>
                  <a:lnTo>
                    <a:pt x="23565" y="57944"/>
                  </a:lnTo>
                  <a:lnTo>
                    <a:pt x="16250" y="50823"/>
                  </a:lnTo>
                  <a:lnTo>
                    <a:pt x="9796" y="44435"/>
                  </a:lnTo>
                  <a:lnTo>
                    <a:pt x="9266" y="42958"/>
                  </a:lnTo>
                  <a:lnTo>
                    <a:pt x="8913" y="41021"/>
                  </a:lnTo>
                  <a:lnTo>
                    <a:pt x="8678" y="38777"/>
                  </a:lnTo>
                  <a:lnTo>
                    <a:pt x="8521" y="36329"/>
                  </a:lnTo>
                  <a:lnTo>
                    <a:pt x="8416" y="33744"/>
                  </a:lnTo>
                  <a:lnTo>
                    <a:pt x="8300" y="28332"/>
                  </a:lnTo>
                  <a:lnTo>
                    <a:pt x="8249" y="22752"/>
                  </a:lnTo>
                  <a:lnTo>
                    <a:pt x="9187" y="19930"/>
                  </a:lnTo>
                  <a:lnTo>
                    <a:pt x="10766" y="17097"/>
                  </a:lnTo>
                  <a:lnTo>
                    <a:pt x="12770" y="14255"/>
                  </a:lnTo>
                  <a:lnTo>
                    <a:pt x="15059" y="12361"/>
                  </a:lnTo>
                  <a:lnTo>
                    <a:pt x="17537" y="11098"/>
                  </a:lnTo>
                  <a:lnTo>
                    <a:pt x="23808" y="9071"/>
                  </a:lnTo>
                  <a:lnTo>
                    <a:pt x="24323" y="7952"/>
                  </a:lnTo>
                  <a:lnTo>
                    <a:pt x="24666" y="6254"/>
                  </a:lnTo>
                  <a:lnTo>
                    <a:pt x="2535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596"/>
            <p:cNvSpPr/>
            <p:nvPr/>
          </p:nvSpPr>
          <p:spPr>
            <a:xfrm>
              <a:off x="4306252" y="1997392"/>
              <a:ext cx="2657358" cy="1088709"/>
            </a:xfrm>
            <a:custGeom>
              <a:avLst/>
              <a:gdLst/>
              <a:ahLst/>
              <a:cxnLst/>
              <a:rect l="0" t="0" r="0" b="0"/>
              <a:pathLst>
                <a:path w="2657358" h="1088709">
                  <a:moveTo>
                    <a:pt x="0" y="1088708"/>
                  </a:moveTo>
                  <a:lnTo>
                    <a:pt x="7381" y="1088708"/>
                  </a:lnTo>
                  <a:lnTo>
                    <a:pt x="7778" y="1087755"/>
                  </a:lnTo>
                  <a:lnTo>
                    <a:pt x="8541" y="1080488"/>
                  </a:lnTo>
                  <a:lnTo>
                    <a:pt x="13114" y="1080240"/>
                  </a:lnTo>
                  <a:lnTo>
                    <a:pt x="15410" y="1079252"/>
                  </a:lnTo>
                  <a:lnTo>
                    <a:pt x="24172" y="1072763"/>
                  </a:lnTo>
                  <a:lnTo>
                    <a:pt x="27571" y="1072096"/>
                  </a:lnTo>
                  <a:lnTo>
                    <a:pt x="29811" y="1071918"/>
                  </a:lnTo>
                  <a:lnTo>
                    <a:pt x="32256" y="1070847"/>
                  </a:lnTo>
                  <a:lnTo>
                    <a:pt x="40249" y="1064789"/>
                  </a:lnTo>
                  <a:lnTo>
                    <a:pt x="45829" y="1059662"/>
                  </a:lnTo>
                  <a:lnTo>
                    <a:pt x="48650" y="1057914"/>
                  </a:lnTo>
                  <a:lnTo>
                    <a:pt x="57171" y="1054501"/>
                  </a:lnTo>
                  <a:lnTo>
                    <a:pt x="75991" y="1042622"/>
                  </a:lnTo>
                  <a:lnTo>
                    <a:pt x="83939" y="1039650"/>
                  </a:lnTo>
                  <a:lnTo>
                    <a:pt x="87392" y="1038858"/>
                  </a:lnTo>
                  <a:lnTo>
                    <a:pt x="93768" y="1035437"/>
                  </a:lnTo>
                  <a:lnTo>
                    <a:pt x="105623" y="1025480"/>
                  </a:lnTo>
                  <a:lnTo>
                    <a:pt x="109468" y="1023696"/>
                  </a:lnTo>
                  <a:lnTo>
                    <a:pt x="123028" y="1020232"/>
                  </a:lnTo>
                  <a:lnTo>
                    <a:pt x="133502" y="1014549"/>
                  </a:lnTo>
                  <a:lnTo>
                    <a:pt x="142638" y="1011490"/>
                  </a:lnTo>
                  <a:lnTo>
                    <a:pt x="148485" y="1007399"/>
                  </a:lnTo>
                  <a:lnTo>
                    <a:pt x="152330" y="1005927"/>
                  </a:lnTo>
                  <a:lnTo>
                    <a:pt x="165891" y="1002902"/>
                  </a:lnTo>
                  <a:lnTo>
                    <a:pt x="192353" y="987824"/>
                  </a:lnTo>
                  <a:lnTo>
                    <a:pt x="199155" y="982593"/>
                  </a:lnTo>
                  <a:lnTo>
                    <a:pt x="203255" y="980817"/>
                  </a:lnTo>
                  <a:lnTo>
                    <a:pt x="217174" y="977365"/>
                  </a:lnTo>
                  <a:lnTo>
                    <a:pt x="227754" y="971686"/>
                  </a:lnTo>
                  <a:lnTo>
                    <a:pt x="247327" y="964536"/>
                  </a:lnTo>
                  <a:lnTo>
                    <a:pt x="262074" y="955101"/>
                  </a:lnTo>
                  <a:lnTo>
                    <a:pt x="271221" y="951648"/>
                  </a:lnTo>
                  <a:lnTo>
                    <a:pt x="279963" y="945016"/>
                  </a:lnTo>
                  <a:lnTo>
                    <a:pt x="289538" y="937018"/>
                  </a:lnTo>
                  <a:lnTo>
                    <a:pt x="303065" y="929568"/>
                  </a:lnTo>
                  <a:lnTo>
                    <a:pt x="366987" y="904605"/>
                  </a:lnTo>
                  <a:lnTo>
                    <a:pt x="413642" y="878184"/>
                  </a:lnTo>
                  <a:lnTo>
                    <a:pt x="424715" y="874565"/>
                  </a:lnTo>
                  <a:lnTo>
                    <a:pt x="483961" y="842942"/>
                  </a:lnTo>
                  <a:lnTo>
                    <a:pt x="554252" y="811530"/>
                  </a:lnTo>
                  <a:lnTo>
                    <a:pt x="622935" y="777240"/>
                  </a:lnTo>
                  <a:lnTo>
                    <a:pt x="634365" y="774065"/>
                  </a:lnTo>
                  <a:lnTo>
                    <a:pt x="661776" y="767476"/>
                  </a:lnTo>
                  <a:lnTo>
                    <a:pt x="741727" y="734368"/>
                  </a:lnTo>
                  <a:lnTo>
                    <a:pt x="799205" y="708977"/>
                  </a:lnTo>
                  <a:lnTo>
                    <a:pt x="834472" y="689452"/>
                  </a:lnTo>
                  <a:lnTo>
                    <a:pt x="909266" y="660096"/>
                  </a:lnTo>
                  <a:lnTo>
                    <a:pt x="974448" y="636271"/>
                  </a:lnTo>
                  <a:lnTo>
                    <a:pt x="1012502" y="615554"/>
                  </a:lnTo>
                  <a:lnTo>
                    <a:pt x="1088732" y="588676"/>
                  </a:lnTo>
                  <a:lnTo>
                    <a:pt x="1145877" y="567692"/>
                  </a:lnTo>
                  <a:lnTo>
                    <a:pt x="1168935" y="554179"/>
                  </a:lnTo>
                  <a:lnTo>
                    <a:pt x="1224307" y="533636"/>
                  </a:lnTo>
                  <a:lnTo>
                    <a:pt x="1246466" y="519958"/>
                  </a:lnTo>
                  <a:lnTo>
                    <a:pt x="1325728" y="490609"/>
                  </a:lnTo>
                  <a:lnTo>
                    <a:pt x="1389018" y="455863"/>
                  </a:lnTo>
                  <a:lnTo>
                    <a:pt x="1465379" y="428796"/>
                  </a:lnTo>
                  <a:lnTo>
                    <a:pt x="1508691" y="413408"/>
                  </a:lnTo>
                  <a:lnTo>
                    <a:pt x="1585911" y="380284"/>
                  </a:lnTo>
                  <a:lnTo>
                    <a:pt x="1668004" y="354336"/>
                  </a:lnTo>
                  <a:lnTo>
                    <a:pt x="1747209" y="320835"/>
                  </a:lnTo>
                  <a:lnTo>
                    <a:pt x="1784189" y="305857"/>
                  </a:lnTo>
                  <a:lnTo>
                    <a:pt x="1817589" y="299282"/>
                  </a:lnTo>
                  <a:lnTo>
                    <a:pt x="1868824" y="278691"/>
                  </a:lnTo>
                  <a:lnTo>
                    <a:pt x="1894528" y="273710"/>
                  </a:lnTo>
                  <a:lnTo>
                    <a:pt x="1926274" y="261006"/>
                  </a:lnTo>
                  <a:lnTo>
                    <a:pt x="1976450" y="248186"/>
                  </a:lnTo>
                  <a:lnTo>
                    <a:pt x="2057483" y="220020"/>
                  </a:lnTo>
                  <a:lnTo>
                    <a:pt x="2134396" y="192405"/>
                  </a:lnTo>
                  <a:lnTo>
                    <a:pt x="2177327" y="182086"/>
                  </a:lnTo>
                  <a:lnTo>
                    <a:pt x="2254739" y="154291"/>
                  </a:lnTo>
                  <a:lnTo>
                    <a:pt x="2284341" y="142872"/>
                  </a:lnTo>
                  <a:lnTo>
                    <a:pt x="2314424" y="126506"/>
                  </a:lnTo>
                  <a:lnTo>
                    <a:pt x="2392194" y="99939"/>
                  </a:lnTo>
                  <a:lnTo>
                    <a:pt x="2475075" y="68579"/>
                  </a:lnTo>
                  <a:lnTo>
                    <a:pt x="2567584" y="31433"/>
                  </a:lnTo>
                  <a:lnTo>
                    <a:pt x="2597386" y="20955"/>
                  </a:lnTo>
                  <a:lnTo>
                    <a:pt x="2615647" y="17322"/>
                  </a:lnTo>
                  <a:lnTo>
                    <a:pt x="2630833" y="10583"/>
                  </a:lnTo>
                  <a:lnTo>
                    <a:pt x="2633998" y="9913"/>
                  </a:lnTo>
                  <a:lnTo>
                    <a:pt x="2640056" y="6628"/>
                  </a:lnTo>
                  <a:lnTo>
                    <a:pt x="2647155" y="1309"/>
                  </a:lnTo>
                  <a:lnTo>
                    <a:pt x="2650665" y="582"/>
                  </a:lnTo>
                  <a:lnTo>
                    <a:pt x="2657357" y="10"/>
                  </a:lnTo>
                  <a:lnTo>
                    <a:pt x="264890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597"/>
            <p:cNvSpPr/>
            <p:nvPr/>
          </p:nvSpPr>
          <p:spPr>
            <a:xfrm>
              <a:off x="6775132" y="1911668"/>
              <a:ext cx="291462" cy="188595"/>
            </a:xfrm>
            <a:custGeom>
              <a:avLst/>
              <a:gdLst/>
              <a:ahLst/>
              <a:cxnLst/>
              <a:rect l="0" t="0" r="0" b="0"/>
              <a:pathLst>
                <a:path w="291462" h="188595">
                  <a:moveTo>
                    <a:pt x="0" y="42862"/>
                  </a:moveTo>
                  <a:lnTo>
                    <a:pt x="41711" y="42862"/>
                  </a:lnTo>
                  <a:lnTo>
                    <a:pt x="46858" y="41909"/>
                  </a:lnTo>
                  <a:lnTo>
                    <a:pt x="52193" y="40321"/>
                  </a:lnTo>
                  <a:lnTo>
                    <a:pt x="57656" y="38311"/>
                  </a:lnTo>
                  <a:lnTo>
                    <a:pt x="63202" y="36970"/>
                  </a:lnTo>
                  <a:lnTo>
                    <a:pt x="68805" y="36077"/>
                  </a:lnTo>
                  <a:lnTo>
                    <a:pt x="74445" y="35481"/>
                  </a:lnTo>
                  <a:lnTo>
                    <a:pt x="81062" y="35083"/>
                  </a:lnTo>
                  <a:lnTo>
                    <a:pt x="96036" y="34642"/>
                  </a:lnTo>
                  <a:lnTo>
                    <a:pt x="103076" y="33572"/>
                  </a:lnTo>
                  <a:lnTo>
                    <a:pt x="109675" y="31906"/>
                  </a:lnTo>
                  <a:lnTo>
                    <a:pt x="138504" y="22388"/>
                  </a:lnTo>
                  <a:lnTo>
                    <a:pt x="146629" y="20640"/>
                  </a:lnTo>
                  <a:lnTo>
                    <a:pt x="154903" y="19475"/>
                  </a:lnTo>
                  <a:lnTo>
                    <a:pt x="163276" y="18698"/>
                  </a:lnTo>
                  <a:lnTo>
                    <a:pt x="170763" y="17228"/>
                  </a:lnTo>
                  <a:lnTo>
                    <a:pt x="177659" y="15295"/>
                  </a:lnTo>
                  <a:lnTo>
                    <a:pt x="184162" y="13054"/>
                  </a:lnTo>
                  <a:lnTo>
                    <a:pt x="190403" y="11559"/>
                  </a:lnTo>
                  <a:lnTo>
                    <a:pt x="196468" y="10564"/>
                  </a:lnTo>
                  <a:lnTo>
                    <a:pt x="202415" y="9900"/>
                  </a:lnTo>
                  <a:lnTo>
                    <a:pt x="209239" y="8504"/>
                  </a:lnTo>
                  <a:lnTo>
                    <a:pt x="216645" y="6622"/>
                  </a:lnTo>
                  <a:lnTo>
                    <a:pt x="224440" y="4414"/>
                  </a:lnTo>
                  <a:lnTo>
                    <a:pt x="230589" y="2942"/>
                  </a:lnTo>
                  <a:lnTo>
                    <a:pt x="235641" y="1961"/>
                  </a:lnTo>
                  <a:lnTo>
                    <a:pt x="244747" y="871"/>
                  </a:lnTo>
                  <a:lnTo>
                    <a:pt x="249843" y="580"/>
                  </a:lnTo>
                  <a:lnTo>
                    <a:pt x="259631" y="257"/>
                  </a:lnTo>
                  <a:lnTo>
                    <a:pt x="273677" y="50"/>
                  </a:lnTo>
                  <a:lnTo>
                    <a:pt x="290952" y="0"/>
                  </a:lnTo>
                  <a:lnTo>
                    <a:pt x="291364" y="5891"/>
                  </a:lnTo>
                  <a:lnTo>
                    <a:pt x="291445" y="10582"/>
                  </a:lnTo>
                  <a:lnTo>
                    <a:pt x="291461" y="15848"/>
                  </a:lnTo>
                  <a:lnTo>
                    <a:pt x="284621" y="24684"/>
                  </a:lnTo>
                  <a:lnTo>
                    <a:pt x="282140" y="28838"/>
                  </a:lnTo>
                  <a:lnTo>
                    <a:pt x="279534" y="33513"/>
                  </a:lnTo>
                  <a:lnTo>
                    <a:pt x="276843" y="37582"/>
                  </a:lnTo>
                  <a:lnTo>
                    <a:pt x="274097" y="41247"/>
                  </a:lnTo>
                  <a:lnTo>
                    <a:pt x="271313" y="44642"/>
                  </a:lnTo>
                  <a:lnTo>
                    <a:pt x="268506" y="47859"/>
                  </a:lnTo>
                  <a:lnTo>
                    <a:pt x="265682" y="50956"/>
                  </a:lnTo>
                  <a:lnTo>
                    <a:pt x="262846" y="53972"/>
                  </a:lnTo>
                  <a:lnTo>
                    <a:pt x="238360" y="78789"/>
                  </a:lnTo>
                  <a:lnTo>
                    <a:pt x="203266" y="113914"/>
                  </a:lnTo>
                  <a:lnTo>
                    <a:pt x="200281" y="117852"/>
                  </a:lnTo>
                  <a:lnTo>
                    <a:pt x="197338" y="122383"/>
                  </a:lnTo>
                  <a:lnTo>
                    <a:pt x="194423" y="127308"/>
                  </a:lnTo>
                  <a:lnTo>
                    <a:pt x="191528" y="131544"/>
                  </a:lnTo>
                  <a:lnTo>
                    <a:pt x="188646" y="135321"/>
                  </a:lnTo>
                  <a:lnTo>
                    <a:pt x="185771" y="138791"/>
                  </a:lnTo>
                  <a:lnTo>
                    <a:pt x="182902" y="142057"/>
                  </a:lnTo>
                  <a:lnTo>
                    <a:pt x="180038" y="145187"/>
                  </a:lnTo>
                  <a:lnTo>
                    <a:pt x="177175" y="148226"/>
                  </a:lnTo>
                  <a:lnTo>
                    <a:pt x="175267" y="151204"/>
                  </a:lnTo>
                  <a:lnTo>
                    <a:pt x="173146" y="157054"/>
                  </a:lnTo>
                  <a:lnTo>
                    <a:pt x="169664" y="162829"/>
                  </a:lnTo>
                  <a:lnTo>
                    <a:pt x="164218" y="169746"/>
                  </a:lnTo>
                  <a:lnTo>
                    <a:pt x="158724" y="175495"/>
                  </a:lnTo>
                  <a:lnTo>
                    <a:pt x="155614" y="178680"/>
                  </a:lnTo>
                  <a:lnTo>
                    <a:pt x="155178" y="180080"/>
                  </a:lnTo>
                  <a:lnTo>
                    <a:pt x="154564" y="185648"/>
                  </a:lnTo>
                  <a:lnTo>
                    <a:pt x="154305" y="18859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598"/>
            <p:cNvSpPr/>
            <p:nvPr/>
          </p:nvSpPr>
          <p:spPr>
            <a:xfrm>
              <a:off x="4237673" y="2931795"/>
              <a:ext cx="291465" cy="205710"/>
            </a:xfrm>
            <a:custGeom>
              <a:avLst/>
              <a:gdLst/>
              <a:ahLst/>
              <a:cxnLst/>
              <a:rect l="0" t="0" r="0" b="0"/>
              <a:pathLst>
                <a:path w="291465" h="205710">
                  <a:moveTo>
                    <a:pt x="51434" y="0"/>
                  </a:moveTo>
                  <a:lnTo>
                    <a:pt x="42966" y="0"/>
                  </a:lnTo>
                  <a:lnTo>
                    <a:pt x="51425" y="0"/>
                  </a:lnTo>
                  <a:lnTo>
                    <a:pt x="51434" y="66896"/>
                  </a:lnTo>
                  <a:lnTo>
                    <a:pt x="48894" y="70371"/>
                  </a:lnTo>
                  <a:lnTo>
                    <a:pt x="46884" y="72632"/>
                  </a:lnTo>
                  <a:lnTo>
                    <a:pt x="45543" y="75091"/>
                  </a:lnTo>
                  <a:lnTo>
                    <a:pt x="44053" y="80364"/>
                  </a:lnTo>
                  <a:lnTo>
                    <a:pt x="43391" y="85882"/>
                  </a:lnTo>
                  <a:lnTo>
                    <a:pt x="43215" y="88687"/>
                  </a:lnTo>
                  <a:lnTo>
                    <a:pt x="42145" y="91509"/>
                  </a:lnTo>
                  <a:lnTo>
                    <a:pt x="38415" y="97186"/>
                  </a:lnTo>
                  <a:lnTo>
                    <a:pt x="36123" y="102883"/>
                  </a:lnTo>
                  <a:lnTo>
                    <a:pt x="35104" y="108591"/>
                  </a:lnTo>
                  <a:lnTo>
                    <a:pt x="34651" y="114302"/>
                  </a:lnTo>
                  <a:lnTo>
                    <a:pt x="33578" y="117159"/>
                  </a:lnTo>
                  <a:lnTo>
                    <a:pt x="29846" y="122873"/>
                  </a:lnTo>
                  <a:lnTo>
                    <a:pt x="27517" y="124778"/>
                  </a:lnTo>
                  <a:lnTo>
                    <a:pt x="25012" y="126047"/>
                  </a:lnTo>
                  <a:lnTo>
                    <a:pt x="22389" y="126894"/>
                  </a:lnTo>
                  <a:lnTo>
                    <a:pt x="20641" y="128411"/>
                  </a:lnTo>
                  <a:lnTo>
                    <a:pt x="19476" y="130375"/>
                  </a:lnTo>
                  <a:lnTo>
                    <a:pt x="18180" y="135097"/>
                  </a:lnTo>
                  <a:lnTo>
                    <a:pt x="17604" y="140370"/>
                  </a:lnTo>
                  <a:lnTo>
                    <a:pt x="16498" y="143110"/>
                  </a:lnTo>
                  <a:lnTo>
                    <a:pt x="12729" y="148694"/>
                  </a:lnTo>
                  <a:lnTo>
                    <a:pt x="8441" y="154149"/>
                  </a:lnTo>
                  <a:lnTo>
                    <a:pt x="384" y="162481"/>
                  </a:lnTo>
                  <a:lnTo>
                    <a:pt x="75" y="168690"/>
                  </a:lnTo>
                  <a:lnTo>
                    <a:pt x="3" y="173828"/>
                  </a:lnTo>
                  <a:lnTo>
                    <a:pt x="0" y="178799"/>
                  </a:lnTo>
                  <a:lnTo>
                    <a:pt x="952" y="179206"/>
                  </a:lnTo>
                  <a:lnTo>
                    <a:pt x="8218" y="179990"/>
                  </a:lnTo>
                  <a:lnTo>
                    <a:pt x="8502" y="185907"/>
                  </a:lnTo>
                  <a:lnTo>
                    <a:pt x="8541" y="187400"/>
                  </a:lnTo>
                  <a:lnTo>
                    <a:pt x="9503" y="187798"/>
                  </a:lnTo>
                  <a:lnTo>
                    <a:pt x="15949" y="188490"/>
                  </a:lnTo>
                  <a:lnTo>
                    <a:pt x="22799" y="194465"/>
                  </a:lnTo>
                  <a:lnTo>
                    <a:pt x="24420" y="195966"/>
                  </a:lnTo>
                  <a:lnTo>
                    <a:pt x="27680" y="196633"/>
                  </a:lnTo>
                  <a:lnTo>
                    <a:pt x="36249" y="197120"/>
                  </a:lnTo>
                  <a:lnTo>
                    <a:pt x="46106" y="197158"/>
                  </a:lnTo>
                  <a:lnTo>
                    <a:pt x="47882" y="198114"/>
                  </a:lnTo>
                  <a:lnTo>
                    <a:pt x="49066" y="199703"/>
                  </a:lnTo>
                  <a:lnTo>
                    <a:pt x="49855" y="201715"/>
                  </a:lnTo>
                  <a:lnTo>
                    <a:pt x="51334" y="203057"/>
                  </a:lnTo>
                  <a:lnTo>
                    <a:pt x="53273" y="203951"/>
                  </a:lnTo>
                  <a:lnTo>
                    <a:pt x="57966" y="204945"/>
                  </a:lnTo>
                  <a:lnTo>
                    <a:pt x="65963" y="205504"/>
                  </a:lnTo>
                  <a:lnTo>
                    <a:pt x="71544" y="205635"/>
                  </a:lnTo>
                  <a:lnTo>
                    <a:pt x="84592" y="205709"/>
                  </a:lnTo>
                  <a:lnTo>
                    <a:pt x="88779" y="204766"/>
                  </a:lnTo>
                  <a:lnTo>
                    <a:pt x="95972" y="201180"/>
                  </a:lnTo>
                  <a:lnTo>
                    <a:pt x="104884" y="198950"/>
                  </a:lnTo>
                  <a:lnTo>
                    <a:pt x="109927" y="198356"/>
                  </a:lnTo>
                  <a:lnTo>
                    <a:pt x="115195" y="197960"/>
                  </a:lnTo>
                  <a:lnTo>
                    <a:pt x="120611" y="197695"/>
                  </a:lnTo>
                  <a:lnTo>
                    <a:pt x="131709" y="197402"/>
                  </a:lnTo>
                  <a:lnTo>
                    <a:pt x="142992" y="197271"/>
                  </a:lnTo>
                  <a:lnTo>
                    <a:pt x="148668" y="196284"/>
                  </a:lnTo>
                  <a:lnTo>
                    <a:pt x="154356" y="194673"/>
                  </a:lnTo>
                  <a:lnTo>
                    <a:pt x="160054" y="192647"/>
                  </a:lnTo>
                  <a:lnTo>
                    <a:pt x="166710" y="191296"/>
                  </a:lnTo>
                  <a:lnTo>
                    <a:pt x="174005" y="190396"/>
                  </a:lnTo>
                  <a:lnTo>
                    <a:pt x="187825" y="189395"/>
                  </a:lnTo>
                  <a:lnTo>
                    <a:pt x="197142" y="188950"/>
                  </a:lnTo>
                  <a:lnTo>
                    <a:pt x="216845" y="188700"/>
                  </a:lnTo>
                  <a:lnTo>
                    <a:pt x="291464" y="18859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0275" y="785813"/>
            <a:ext cx="474345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585"/>
          <p:cNvSpPr/>
          <p:nvPr/>
        </p:nvSpPr>
        <p:spPr>
          <a:xfrm>
            <a:off x="4529137" y="2326880"/>
            <a:ext cx="77014" cy="99072"/>
          </a:xfrm>
          <a:custGeom>
            <a:avLst/>
            <a:gdLst/>
            <a:ahLst/>
            <a:cxnLst/>
            <a:rect l="0" t="0" r="0" b="0"/>
            <a:pathLst>
              <a:path w="77014" h="99072">
                <a:moveTo>
                  <a:pt x="0" y="39130"/>
                </a:moveTo>
                <a:lnTo>
                  <a:pt x="29553" y="39130"/>
                </a:lnTo>
                <a:lnTo>
                  <a:pt x="32084" y="38177"/>
                </a:lnTo>
                <a:lnTo>
                  <a:pt x="34725" y="36590"/>
                </a:lnTo>
                <a:lnTo>
                  <a:pt x="37437" y="34579"/>
                </a:lnTo>
                <a:lnTo>
                  <a:pt x="39246" y="34190"/>
                </a:lnTo>
                <a:lnTo>
                  <a:pt x="40451" y="34884"/>
                </a:lnTo>
                <a:lnTo>
                  <a:pt x="41255" y="36299"/>
                </a:lnTo>
                <a:lnTo>
                  <a:pt x="42744" y="37243"/>
                </a:lnTo>
                <a:lnTo>
                  <a:pt x="44688" y="37872"/>
                </a:lnTo>
                <a:lnTo>
                  <a:pt x="46937" y="38291"/>
                </a:lnTo>
                <a:lnTo>
                  <a:pt x="48436" y="39523"/>
                </a:lnTo>
                <a:lnTo>
                  <a:pt x="49436" y="41297"/>
                </a:lnTo>
                <a:lnTo>
                  <a:pt x="50102" y="43432"/>
                </a:lnTo>
                <a:lnTo>
                  <a:pt x="50547" y="45808"/>
                </a:lnTo>
                <a:lnTo>
                  <a:pt x="50843" y="48344"/>
                </a:lnTo>
                <a:lnTo>
                  <a:pt x="51040" y="50988"/>
                </a:lnTo>
                <a:lnTo>
                  <a:pt x="51172" y="53703"/>
                </a:lnTo>
                <a:lnTo>
                  <a:pt x="51318" y="59259"/>
                </a:lnTo>
                <a:lnTo>
                  <a:pt x="51400" y="67742"/>
                </a:lnTo>
                <a:lnTo>
                  <a:pt x="50459" y="70587"/>
                </a:lnTo>
                <a:lnTo>
                  <a:pt x="48880" y="73436"/>
                </a:lnTo>
                <a:lnTo>
                  <a:pt x="44051" y="80302"/>
                </a:lnTo>
                <a:lnTo>
                  <a:pt x="42702" y="82770"/>
                </a:lnTo>
                <a:lnTo>
                  <a:pt x="38664" y="90593"/>
                </a:lnTo>
                <a:lnTo>
                  <a:pt x="36254" y="93441"/>
                </a:lnTo>
                <a:lnTo>
                  <a:pt x="33694" y="95340"/>
                </a:lnTo>
                <a:lnTo>
                  <a:pt x="27293" y="98387"/>
                </a:lnTo>
                <a:lnTo>
                  <a:pt x="25815" y="98637"/>
                </a:lnTo>
                <a:lnTo>
                  <a:pt x="23878" y="98804"/>
                </a:lnTo>
                <a:lnTo>
                  <a:pt x="18475" y="99071"/>
                </a:lnTo>
                <a:lnTo>
                  <a:pt x="17079" y="98140"/>
                </a:lnTo>
                <a:lnTo>
                  <a:pt x="15196" y="96568"/>
                </a:lnTo>
                <a:lnTo>
                  <a:pt x="12988" y="94567"/>
                </a:lnTo>
                <a:lnTo>
                  <a:pt x="11517" y="92280"/>
                </a:lnTo>
                <a:lnTo>
                  <a:pt x="10535" y="89803"/>
                </a:lnTo>
                <a:lnTo>
                  <a:pt x="9881" y="87199"/>
                </a:lnTo>
                <a:lnTo>
                  <a:pt x="9445" y="84511"/>
                </a:lnTo>
                <a:lnTo>
                  <a:pt x="9154" y="81766"/>
                </a:lnTo>
                <a:lnTo>
                  <a:pt x="8960" y="78984"/>
                </a:lnTo>
                <a:lnTo>
                  <a:pt x="8831" y="76177"/>
                </a:lnTo>
                <a:lnTo>
                  <a:pt x="8687" y="70518"/>
                </a:lnTo>
                <a:lnTo>
                  <a:pt x="8606" y="61976"/>
                </a:lnTo>
                <a:lnTo>
                  <a:pt x="9548" y="59123"/>
                </a:lnTo>
                <a:lnTo>
                  <a:pt x="11128" y="56269"/>
                </a:lnTo>
                <a:lnTo>
                  <a:pt x="13133" y="53413"/>
                </a:lnTo>
                <a:lnTo>
                  <a:pt x="15423" y="50557"/>
                </a:lnTo>
                <a:lnTo>
                  <a:pt x="17902" y="47701"/>
                </a:lnTo>
                <a:lnTo>
                  <a:pt x="20507" y="44843"/>
                </a:lnTo>
                <a:lnTo>
                  <a:pt x="23197" y="42939"/>
                </a:lnTo>
                <a:lnTo>
                  <a:pt x="25942" y="41669"/>
                </a:lnTo>
                <a:lnTo>
                  <a:pt x="28725" y="40823"/>
                </a:lnTo>
                <a:lnTo>
                  <a:pt x="31532" y="38353"/>
                </a:lnTo>
                <a:lnTo>
                  <a:pt x="34356" y="34802"/>
                </a:lnTo>
                <a:lnTo>
                  <a:pt x="41182" y="24516"/>
                </a:lnTo>
                <a:lnTo>
                  <a:pt x="42695" y="23673"/>
                </a:lnTo>
                <a:lnTo>
                  <a:pt x="44655" y="23110"/>
                </a:lnTo>
                <a:lnTo>
                  <a:pt x="46915" y="22735"/>
                </a:lnTo>
                <a:lnTo>
                  <a:pt x="49375" y="23437"/>
                </a:lnTo>
                <a:lnTo>
                  <a:pt x="51967" y="24858"/>
                </a:lnTo>
                <a:lnTo>
                  <a:pt x="58419" y="29431"/>
                </a:lnTo>
                <a:lnTo>
                  <a:pt x="59901" y="30759"/>
                </a:lnTo>
                <a:lnTo>
                  <a:pt x="64088" y="34774"/>
                </a:lnTo>
                <a:lnTo>
                  <a:pt x="66537" y="36226"/>
                </a:lnTo>
                <a:lnTo>
                  <a:pt x="69124" y="37194"/>
                </a:lnTo>
                <a:lnTo>
                  <a:pt x="71800" y="37839"/>
                </a:lnTo>
                <a:lnTo>
                  <a:pt x="73584" y="39222"/>
                </a:lnTo>
                <a:lnTo>
                  <a:pt x="74773" y="41096"/>
                </a:lnTo>
                <a:lnTo>
                  <a:pt x="75567" y="43298"/>
                </a:lnTo>
                <a:lnTo>
                  <a:pt x="76095" y="45718"/>
                </a:lnTo>
                <a:lnTo>
                  <a:pt x="76448" y="48285"/>
                </a:lnTo>
                <a:lnTo>
                  <a:pt x="76683" y="50948"/>
                </a:lnTo>
                <a:lnTo>
                  <a:pt x="76839" y="53676"/>
                </a:lnTo>
                <a:lnTo>
                  <a:pt x="77013" y="59247"/>
                </a:lnTo>
                <a:lnTo>
                  <a:pt x="76107" y="62066"/>
                </a:lnTo>
                <a:lnTo>
                  <a:pt x="74550" y="64898"/>
                </a:lnTo>
                <a:lnTo>
                  <a:pt x="72561" y="67739"/>
                </a:lnTo>
                <a:lnTo>
                  <a:pt x="70281" y="70585"/>
                </a:lnTo>
                <a:lnTo>
                  <a:pt x="67809" y="73435"/>
                </a:lnTo>
                <a:lnTo>
                  <a:pt x="61548" y="80302"/>
                </a:lnTo>
                <a:lnTo>
                  <a:pt x="60082" y="80865"/>
                </a:lnTo>
                <a:lnTo>
                  <a:pt x="58153" y="81241"/>
                </a:lnTo>
                <a:lnTo>
                  <a:pt x="55913" y="81491"/>
                </a:lnTo>
                <a:lnTo>
                  <a:pt x="53468" y="82611"/>
                </a:lnTo>
                <a:lnTo>
                  <a:pt x="50886" y="84309"/>
                </a:lnTo>
                <a:lnTo>
                  <a:pt x="44447" y="89329"/>
                </a:lnTo>
                <a:lnTo>
                  <a:pt x="42967" y="89741"/>
                </a:lnTo>
                <a:lnTo>
                  <a:pt x="41027" y="90015"/>
                </a:lnTo>
                <a:lnTo>
                  <a:pt x="38781" y="90199"/>
                </a:lnTo>
                <a:lnTo>
                  <a:pt x="36332" y="90320"/>
                </a:lnTo>
                <a:lnTo>
                  <a:pt x="31070" y="90456"/>
                </a:lnTo>
                <a:lnTo>
                  <a:pt x="27381" y="89540"/>
                </a:lnTo>
                <a:lnTo>
                  <a:pt x="23016" y="87976"/>
                </a:lnTo>
                <a:lnTo>
                  <a:pt x="18202" y="85982"/>
                </a:lnTo>
                <a:lnTo>
                  <a:pt x="14992" y="82747"/>
                </a:lnTo>
                <a:lnTo>
                  <a:pt x="12852" y="78685"/>
                </a:lnTo>
                <a:lnTo>
                  <a:pt x="11426" y="74073"/>
                </a:lnTo>
                <a:lnTo>
                  <a:pt x="9522" y="70045"/>
                </a:lnTo>
                <a:lnTo>
                  <a:pt x="7300" y="66407"/>
                </a:lnTo>
                <a:lnTo>
                  <a:pt x="4867" y="63030"/>
                </a:lnTo>
                <a:lnTo>
                  <a:pt x="3244" y="59825"/>
                </a:lnTo>
                <a:lnTo>
                  <a:pt x="2163" y="56737"/>
                </a:lnTo>
                <a:lnTo>
                  <a:pt x="1442" y="53725"/>
                </a:lnTo>
                <a:lnTo>
                  <a:pt x="1914" y="50765"/>
                </a:lnTo>
                <a:lnTo>
                  <a:pt x="3181" y="47839"/>
                </a:lnTo>
                <a:lnTo>
                  <a:pt x="4978" y="44936"/>
                </a:lnTo>
                <a:lnTo>
                  <a:pt x="6176" y="42048"/>
                </a:lnTo>
                <a:lnTo>
                  <a:pt x="6975" y="39170"/>
                </a:lnTo>
                <a:lnTo>
                  <a:pt x="7508" y="36299"/>
                </a:lnTo>
                <a:lnTo>
                  <a:pt x="7862" y="33433"/>
                </a:lnTo>
                <a:lnTo>
                  <a:pt x="8099" y="30569"/>
                </a:lnTo>
                <a:lnTo>
                  <a:pt x="8257" y="27708"/>
                </a:lnTo>
                <a:lnTo>
                  <a:pt x="9315" y="24847"/>
                </a:lnTo>
                <a:lnTo>
                  <a:pt x="10973" y="21988"/>
                </a:lnTo>
                <a:lnTo>
                  <a:pt x="13030" y="19129"/>
                </a:lnTo>
                <a:lnTo>
                  <a:pt x="15354" y="16271"/>
                </a:lnTo>
                <a:lnTo>
                  <a:pt x="17856" y="13413"/>
                </a:lnTo>
                <a:lnTo>
                  <a:pt x="24164" y="6533"/>
                </a:lnTo>
                <a:lnTo>
                  <a:pt x="25635" y="5969"/>
                </a:lnTo>
                <a:lnTo>
                  <a:pt x="27568" y="5592"/>
                </a:lnTo>
                <a:lnTo>
                  <a:pt x="29809" y="5341"/>
                </a:lnTo>
                <a:lnTo>
                  <a:pt x="32255" y="4222"/>
                </a:lnTo>
                <a:lnTo>
                  <a:pt x="34838" y="2523"/>
                </a:lnTo>
                <a:lnTo>
                  <a:pt x="37513" y="437"/>
                </a:lnTo>
                <a:lnTo>
                  <a:pt x="39296" y="0"/>
                </a:lnTo>
                <a:lnTo>
                  <a:pt x="40485" y="661"/>
                </a:lnTo>
                <a:lnTo>
                  <a:pt x="41278" y="2054"/>
                </a:lnTo>
                <a:lnTo>
                  <a:pt x="41806" y="3935"/>
                </a:lnTo>
                <a:lnTo>
                  <a:pt x="42158" y="6141"/>
                </a:lnTo>
                <a:lnTo>
                  <a:pt x="42393" y="8565"/>
                </a:lnTo>
                <a:lnTo>
                  <a:pt x="43502" y="11133"/>
                </a:lnTo>
                <a:lnTo>
                  <a:pt x="45194" y="13798"/>
                </a:lnTo>
                <a:lnTo>
                  <a:pt x="47274" y="16527"/>
                </a:lnTo>
                <a:lnTo>
                  <a:pt x="48661" y="19299"/>
                </a:lnTo>
                <a:lnTo>
                  <a:pt x="49586" y="22099"/>
                </a:lnTo>
                <a:lnTo>
                  <a:pt x="50202" y="24918"/>
                </a:lnTo>
                <a:lnTo>
                  <a:pt x="50613" y="27750"/>
                </a:lnTo>
                <a:lnTo>
                  <a:pt x="50887" y="30591"/>
                </a:lnTo>
                <a:lnTo>
                  <a:pt x="51070" y="33437"/>
                </a:lnTo>
                <a:lnTo>
                  <a:pt x="51192" y="36287"/>
                </a:lnTo>
                <a:lnTo>
                  <a:pt x="51327" y="41994"/>
                </a:lnTo>
                <a:lnTo>
                  <a:pt x="50410" y="44849"/>
                </a:lnTo>
                <a:lnTo>
                  <a:pt x="48847" y="47705"/>
                </a:lnTo>
                <a:lnTo>
                  <a:pt x="44045" y="54582"/>
                </a:lnTo>
                <a:lnTo>
                  <a:pt x="43650" y="56098"/>
                </a:lnTo>
                <a:lnTo>
                  <a:pt x="43388" y="58062"/>
                </a:lnTo>
                <a:lnTo>
                  <a:pt x="43213" y="60324"/>
                </a:lnTo>
                <a:lnTo>
                  <a:pt x="42144" y="62784"/>
                </a:lnTo>
                <a:lnTo>
                  <a:pt x="40478" y="65377"/>
                </a:lnTo>
                <a:lnTo>
                  <a:pt x="38415" y="68058"/>
                </a:lnTo>
                <a:lnTo>
                  <a:pt x="36088" y="70797"/>
                </a:lnTo>
                <a:lnTo>
                  <a:pt x="33584" y="73576"/>
                </a:lnTo>
                <a:lnTo>
                  <a:pt x="27272" y="80330"/>
                </a:lnTo>
                <a:lnTo>
                  <a:pt x="25801" y="79931"/>
                </a:lnTo>
                <a:lnTo>
                  <a:pt x="23868" y="78713"/>
                </a:lnTo>
                <a:lnTo>
                  <a:pt x="21627" y="76949"/>
                </a:lnTo>
                <a:lnTo>
                  <a:pt x="19180" y="75772"/>
                </a:lnTo>
                <a:lnTo>
                  <a:pt x="16597" y="74988"/>
                </a:lnTo>
                <a:lnTo>
                  <a:pt x="10157" y="73730"/>
                </a:lnTo>
                <a:lnTo>
                  <a:pt x="9629" y="72674"/>
                </a:lnTo>
                <a:lnTo>
                  <a:pt x="9277" y="71018"/>
                </a:lnTo>
                <a:lnTo>
                  <a:pt x="8572" y="648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86"/>
          <p:cNvSpPr/>
          <p:nvPr/>
        </p:nvSpPr>
        <p:spPr>
          <a:xfrm>
            <a:off x="4923519" y="1928812"/>
            <a:ext cx="92909" cy="85587"/>
          </a:xfrm>
          <a:custGeom>
            <a:avLst/>
            <a:gdLst/>
            <a:ahLst/>
            <a:cxnLst/>
            <a:rect l="0" t="0" r="0" b="0"/>
            <a:pathLst>
              <a:path w="92909" h="85587">
                <a:moveTo>
                  <a:pt x="17098" y="42863"/>
                </a:moveTo>
                <a:lnTo>
                  <a:pt x="24479" y="35482"/>
                </a:lnTo>
                <a:lnTo>
                  <a:pt x="25828" y="35084"/>
                </a:lnTo>
                <a:lnTo>
                  <a:pt x="27681" y="34820"/>
                </a:lnTo>
                <a:lnTo>
                  <a:pt x="29868" y="34643"/>
                </a:lnTo>
                <a:lnTo>
                  <a:pt x="32279" y="34525"/>
                </a:lnTo>
                <a:lnTo>
                  <a:pt x="37498" y="34395"/>
                </a:lnTo>
                <a:lnTo>
                  <a:pt x="40223" y="35312"/>
                </a:lnTo>
                <a:lnTo>
                  <a:pt x="42992" y="36877"/>
                </a:lnTo>
                <a:lnTo>
                  <a:pt x="45791" y="38872"/>
                </a:lnTo>
                <a:lnTo>
                  <a:pt x="48609" y="40202"/>
                </a:lnTo>
                <a:lnTo>
                  <a:pt x="51440" y="41089"/>
                </a:lnTo>
                <a:lnTo>
                  <a:pt x="54281" y="41680"/>
                </a:lnTo>
                <a:lnTo>
                  <a:pt x="57126" y="42074"/>
                </a:lnTo>
                <a:lnTo>
                  <a:pt x="59976" y="42337"/>
                </a:lnTo>
                <a:lnTo>
                  <a:pt x="62829" y="42512"/>
                </a:lnTo>
                <a:lnTo>
                  <a:pt x="64730" y="43581"/>
                </a:lnTo>
                <a:lnTo>
                  <a:pt x="65998" y="45247"/>
                </a:lnTo>
                <a:lnTo>
                  <a:pt x="68385" y="51073"/>
                </a:lnTo>
                <a:lnTo>
                  <a:pt x="69387" y="52146"/>
                </a:lnTo>
                <a:lnTo>
                  <a:pt x="73040" y="55879"/>
                </a:lnTo>
                <a:lnTo>
                  <a:pt x="74395" y="58207"/>
                </a:lnTo>
                <a:lnTo>
                  <a:pt x="75299" y="60712"/>
                </a:lnTo>
                <a:lnTo>
                  <a:pt x="75901" y="63335"/>
                </a:lnTo>
                <a:lnTo>
                  <a:pt x="75350" y="65083"/>
                </a:lnTo>
                <a:lnTo>
                  <a:pt x="74030" y="66249"/>
                </a:lnTo>
                <a:lnTo>
                  <a:pt x="72198" y="67026"/>
                </a:lnTo>
                <a:lnTo>
                  <a:pt x="70976" y="68496"/>
                </a:lnTo>
                <a:lnTo>
                  <a:pt x="70162" y="70429"/>
                </a:lnTo>
                <a:lnTo>
                  <a:pt x="69619" y="72670"/>
                </a:lnTo>
                <a:lnTo>
                  <a:pt x="67352" y="75117"/>
                </a:lnTo>
                <a:lnTo>
                  <a:pt x="63935" y="77700"/>
                </a:lnTo>
                <a:lnTo>
                  <a:pt x="59753" y="80375"/>
                </a:lnTo>
                <a:lnTo>
                  <a:pt x="56012" y="82159"/>
                </a:lnTo>
                <a:lnTo>
                  <a:pt x="52566" y="83347"/>
                </a:lnTo>
                <a:lnTo>
                  <a:pt x="49316" y="84140"/>
                </a:lnTo>
                <a:lnTo>
                  <a:pt x="46197" y="84668"/>
                </a:lnTo>
                <a:lnTo>
                  <a:pt x="43165" y="85021"/>
                </a:lnTo>
                <a:lnTo>
                  <a:pt x="40191" y="85255"/>
                </a:lnTo>
                <a:lnTo>
                  <a:pt x="36303" y="85412"/>
                </a:lnTo>
                <a:lnTo>
                  <a:pt x="26904" y="85586"/>
                </a:lnTo>
                <a:lnTo>
                  <a:pt x="22682" y="84680"/>
                </a:lnTo>
                <a:lnTo>
                  <a:pt x="18916" y="83123"/>
                </a:lnTo>
                <a:lnTo>
                  <a:pt x="15452" y="81133"/>
                </a:lnTo>
                <a:lnTo>
                  <a:pt x="12191" y="78854"/>
                </a:lnTo>
                <a:lnTo>
                  <a:pt x="9064" y="76382"/>
                </a:lnTo>
                <a:lnTo>
                  <a:pt x="6027" y="73781"/>
                </a:lnTo>
                <a:lnTo>
                  <a:pt x="4002" y="71095"/>
                </a:lnTo>
                <a:lnTo>
                  <a:pt x="2653" y="68352"/>
                </a:lnTo>
                <a:lnTo>
                  <a:pt x="1753" y="65570"/>
                </a:lnTo>
                <a:lnTo>
                  <a:pt x="1153" y="62764"/>
                </a:lnTo>
                <a:lnTo>
                  <a:pt x="753" y="59940"/>
                </a:lnTo>
                <a:lnTo>
                  <a:pt x="486" y="57105"/>
                </a:lnTo>
                <a:lnTo>
                  <a:pt x="309" y="54263"/>
                </a:lnTo>
                <a:lnTo>
                  <a:pt x="111" y="48564"/>
                </a:lnTo>
                <a:lnTo>
                  <a:pt x="0" y="40001"/>
                </a:lnTo>
                <a:lnTo>
                  <a:pt x="937" y="36193"/>
                </a:lnTo>
                <a:lnTo>
                  <a:pt x="2514" y="31748"/>
                </a:lnTo>
                <a:lnTo>
                  <a:pt x="4518" y="26881"/>
                </a:lnTo>
                <a:lnTo>
                  <a:pt x="6806" y="22683"/>
                </a:lnTo>
                <a:lnTo>
                  <a:pt x="9284" y="18932"/>
                </a:lnTo>
                <a:lnTo>
                  <a:pt x="11889" y="15479"/>
                </a:lnTo>
                <a:lnTo>
                  <a:pt x="14578" y="12224"/>
                </a:lnTo>
                <a:lnTo>
                  <a:pt x="17323" y="9102"/>
                </a:lnTo>
                <a:lnTo>
                  <a:pt x="20105" y="6068"/>
                </a:lnTo>
                <a:lnTo>
                  <a:pt x="22913" y="4045"/>
                </a:lnTo>
                <a:lnTo>
                  <a:pt x="25737" y="2697"/>
                </a:lnTo>
                <a:lnTo>
                  <a:pt x="28573" y="1798"/>
                </a:lnTo>
                <a:lnTo>
                  <a:pt x="31416" y="1199"/>
                </a:lnTo>
                <a:lnTo>
                  <a:pt x="34263" y="799"/>
                </a:lnTo>
                <a:lnTo>
                  <a:pt x="37114" y="533"/>
                </a:lnTo>
                <a:lnTo>
                  <a:pt x="40919" y="355"/>
                </a:lnTo>
                <a:lnTo>
                  <a:pt x="54425" y="105"/>
                </a:lnTo>
                <a:lnTo>
                  <a:pt x="71038" y="14"/>
                </a:lnTo>
                <a:lnTo>
                  <a:pt x="74013" y="962"/>
                </a:lnTo>
                <a:lnTo>
                  <a:pt x="76949" y="2546"/>
                </a:lnTo>
                <a:lnTo>
                  <a:pt x="79859" y="4555"/>
                </a:lnTo>
                <a:lnTo>
                  <a:pt x="81798" y="6847"/>
                </a:lnTo>
                <a:lnTo>
                  <a:pt x="83092" y="9327"/>
                </a:lnTo>
                <a:lnTo>
                  <a:pt x="83954" y="11933"/>
                </a:lnTo>
                <a:lnTo>
                  <a:pt x="85481" y="14623"/>
                </a:lnTo>
                <a:lnTo>
                  <a:pt x="87452" y="17369"/>
                </a:lnTo>
                <a:lnTo>
                  <a:pt x="89718" y="20151"/>
                </a:lnTo>
                <a:lnTo>
                  <a:pt x="91229" y="22959"/>
                </a:lnTo>
                <a:lnTo>
                  <a:pt x="92236" y="25784"/>
                </a:lnTo>
                <a:lnTo>
                  <a:pt x="92908" y="28619"/>
                </a:lnTo>
                <a:lnTo>
                  <a:pt x="92403" y="31462"/>
                </a:lnTo>
                <a:lnTo>
                  <a:pt x="91114" y="34310"/>
                </a:lnTo>
                <a:lnTo>
                  <a:pt x="89302" y="37161"/>
                </a:lnTo>
                <a:lnTo>
                  <a:pt x="88094" y="40014"/>
                </a:lnTo>
                <a:lnTo>
                  <a:pt x="87289" y="42869"/>
                </a:lnTo>
                <a:lnTo>
                  <a:pt x="86752" y="45724"/>
                </a:lnTo>
                <a:lnTo>
                  <a:pt x="85441" y="48580"/>
                </a:lnTo>
                <a:lnTo>
                  <a:pt x="83616" y="51437"/>
                </a:lnTo>
                <a:lnTo>
                  <a:pt x="81446" y="54294"/>
                </a:lnTo>
                <a:lnTo>
                  <a:pt x="79046" y="57151"/>
                </a:lnTo>
                <a:lnTo>
                  <a:pt x="76494" y="60008"/>
                </a:lnTo>
                <a:lnTo>
                  <a:pt x="73841" y="62865"/>
                </a:lnTo>
                <a:lnTo>
                  <a:pt x="71119" y="64770"/>
                </a:lnTo>
                <a:lnTo>
                  <a:pt x="68352" y="66040"/>
                </a:lnTo>
                <a:lnTo>
                  <a:pt x="65555" y="66887"/>
                </a:lnTo>
                <a:lnTo>
                  <a:pt x="62738" y="68404"/>
                </a:lnTo>
                <a:lnTo>
                  <a:pt x="59907" y="70367"/>
                </a:lnTo>
                <a:lnTo>
                  <a:pt x="57068" y="72629"/>
                </a:lnTo>
                <a:lnTo>
                  <a:pt x="53269" y="74137"/>
                </a:lnTo>
                <a:lnTo>
                  <a:pt x="48832" y="75142"/>
                </a:lnTo>
                <a:lnTo>
                  <a:pt x="37125" y="76756"/>
                </a:lnTo>
                <a:lnTo>
                  <a:pt x="34259" y="75935"/>
                </a:lnTo>
                <a:lnTo>
                  <a:pt x="30444" y="74436"/>
                </a:lnTo>
                <a:lnTo>
                  <a:pt x="25995" y="72484"/>
                </a:lnTo>
                <a:lnTo>
                  <a:pt x="22077" y="71183"/>
                </a:lnTo>
                <a:lnTo>
                  <a:pt x="18512" y="70315"/>
                </a:lnTo>
                <a:lnTo>
                  <a:pt x="15183" y="69737"/>
                </a:lnTo>
                <a:lnTo>
                  <a:pt x="12964" y="68399"/>
                </a:lnTo>
                <a:lnTo>
                  <a:pt x="11485" y="66554"/>
                </a:lnTo>
                <a:lnTo>
                  <a:pt x="10498" y="64372"/>
                </a:lnTo>
                <a:lnTo>
                  <a:pt x="8888" y="61965"/>
                </a:lnTo>
                <a:lnTo>
                  <a:pt x="6862" y="59407"/>
                </a:lnTo>
                <a:lnTo>
                  <a:pt x="4560" y="56750"/>
                </a:lnTo>
                <a:lnTo>
                  <a:pt x="3024" y="54026"/>
                </a:lnTo>
                <a:lnTo>
                  <a:pt x="2000" y="51257"/>
                </a:lnTo>
                <a:lnTo>
                  <a:pt x="1318" y="48459"/>
                </a:lnTo>
                <a:lnTo>
                  <a:pt x="863" y="45641"/>
                </a:lnTo>
                <a:lnTo>
                  <a:pt x="560" y="42810"/>
                </a:lnTo>
                <a:lnTo>
                  <a:pt x="357" y="39970"/>
                </a:lnTo>
                <a:lnTo>
                  <a:pt x="1175" y="37124"/>
                </a:lnTo>
                <a:lnTo>
                  <a:pt x="2673" y="34274"/>
                </a:lnTo>
                <a:lnTo>
                  <a:pt x="7370" y="27408"/>
                </a:lnTo>
                <a:lnTo>
                  <a:pt x="8708" y="25892"/>
                </a:lnTo>
                <a:lnTo>
                  <a:pt x="12734" y="21667"/>
                </a:lnTo>
                <a:lnTo>
                  <a:pt x="15141" y="20160"/>
                </a:lnTo>
                <a:lnTo>
                  <a:pt x="17699" y="19155"/>
                </a:lnTo>
                <a:lnTo>
                  <a:pt x="20355" y="18485"/>
                </a:lnTo>
                <a:lnTo>
                  <a:pt x="23080" y="18038"/>
                </a:lnTo>
                <a:lnTo>
                  <a:pt x="25849" y="17741"/>
                </a:lnTo>
                <a:lnTo>
                  <a:pt x="28646" y="17542"/>
                </a:lnTo>
                <a:lnTo>
                  <a:pt x="31464" y="17410"/>
                </a:lnTo>
                <a:lnTo>
                  <a:pt x="37136" y="17263"/>
                </a:lnTo>
                <a:lnTo>
                  <a:pt x="39982" y="18176"/>
                </a:lnTo>
                <a:lnTo>
                  <a:pt x="42831" y="19737"/>
                </a:lnTo>
                <a:lnTo>
                  <a:pt x="45684" y="21731"/>
                </a:lnTo>
                <a:lnTo>
                  <a:pt x="47585" y="24012"/>
                </a:lnTo>
                <a:lnTo>
                  <a:pt x="48853" y="26486"/>
                </a:lnTo>
                <a:lnTo>
                  <a:pt x="49698" y="29087"/>
                </a:lnTo>
                <a:lnTo>
                  <a:pt x="51214" y="30821"/>
                </a:lnTo>
                <a:lnTo>
                  <a:pt x="53177" y="31978"/>
                </a:lnTo>
                <a:lnTo>
                  <a:pt x="55438" y="32749"/>
                </a:lnTo>
                <a:lnTo>
                  <a:pt x="56945" y="34215"/>
                </a:lnTo>
                <a:lnTo>
                  <a:pt x="57951" y="36145"/>
                </a:lnTo>
                <a:lnTo>
                  <a:pt x="58621" y="38384"/>
                </a:lnTo>
                <a:lnTo>
                  <a:pt x="59067" y="40829"/>
                </a:lnTo>
                <a:lnTo>
                  <a:pt x="59365" y="43412"/>
                </a:lnTo>
                <a:lnTo>
                  <a:pt x="59564" y="46086"/>
                </a:lnTo>
                <a:lnTo>
                  <a:pt x="58743" y="48822"/>
                </a:lnTo>
                <a:lnTo>
                  <a:pt x="57244" y="51598"/>
                </a:lnTo>
                <a:lnTo>
                  <a:pt x="52545" y="58346"/>
                </a:lnTo>
                <a:lnTo>
                  <a:pt x="52159" y="59853"/>
                </a:lnTo>
                <a:lnTo>
                  <a:pt x="51902" y="61809"/>
                </a:lnTo>
                <a:lnTo>
                  <a:pt x="51731" y="64066"/>
                </a:lnTo>
                <a:lnTo>
                  <a:pt x="50664" y="65571"/>
                </a:lnTo>
                <a:lnTo>
                  <a:pt x="49001" y="66574"/>
                </a:lnTo>
                <a:lnTo>
                  <a:pt x="46938" y="67243"/>
                </a:lnTo>
                <a:lnTo>
                  <a:pt x="44612" y="67689"/>
                </a:lnTo>
                <a:lnTo>
                  <a:pt x="42108" y="67986"/>
                </a:lnTo>
                <a:lnTo>
                  <a:pt x="35797" y="68463"/>
                </a:lnTo>
                <a:lnTo>
                  <a:pt x="35279" y="67549"/>
                </a:lnTo>
                <a:lnTo>
                  <a:pt x="34934" y="65988"/>
                </a:lnTo>
                <a:lnTo>
                  <a:pt x="34703" y="63995"/>
                </a:lnTo>
                <a:lnTo>
                  <a:pt x="34550" y="61713"/>
                </a:lnTo>
                <a:lnTo>
                  <a:pt x="34448" y="59240"/>
                </a:lnTo>
                <a:lnTo>
                  <a:pt x="34334" y="53951"/>
                </a:lnTo>
                <a:lnTo>
                  <a:pt x="34246" y="26868"/>
                </a:lnTo>
                <a:lnTo>
                  <a:pt x="35198" y="22675"/>
                </a:lnTo>
                <a:lnTo>
                  <a:pt x="36785" y="18927"/>
                </a:lnTo>
                <a:lnTo>
                  <a:pt x="38795" y="15475"/>
                </a:lnTo>
                <a:lnTo>
                  <a:pt x="41088" y="12222"/>
                </a:lnTo>
                <a:lnTo>
                  <a:pt x="43569" y="9100"/>
                </a:lnTo>
                <a:lnTo>
                  <a:pt x="46175" y="6067"/>
                </a:lnTo>
                <a:lnTo>
                  <a:pt x="48865" y="4045"/>
                </a:lnTo>
                <a:lnTo>
                  <a:pt x="51611" y="2697"/>
                </a:lnTo>
                <a:lnTo>
                  <a:pt x="5996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87"/>
          <p:cNvSpPr/>
          <p:nvPr/>
        </p:nvSpPr>
        <p:spPr>
          <a:xfrm>
            <a:off x="5352097" y="1518672"/>
            <a:ext cx="110973" cy="67206"/>
          </a:xfrm>
          <a:custGeom>
            <a:avLst/>
            <a:gdLst/>
            <a:ahLst/>
            <a:cxnLst/>
            <a:rect l="0" t="0" r="0" b="0"/>
            <a:pathLst>
              <a:path w="110973" h="67206">
                <a:moveTo>
                  <a:pt x="0" y="32950"/>
                </a:moveTo>
                <a:lnTo>
                  <a:pt x="0" y="28399"/>
                </a:lnTo>
                <a:lnTo>
                  <a:pt x="953" y="27059"/>
                </a:lnTo>
                <a:lnTo>
                  <a:pt x="2540" y="26165"/>
                </a:lnTo>
                <a:lnTo>
                  <a:pt x="4551" y="25569"/>
                </a:lnTo>
                <a:lnTo>
                  <a:pt x="5891" y="24219"/>
                </a:lnTo>
                <a:lnTo>
                  <a:pt x="6785" y="22367"/>
                </a:lnTo>
                <a:lnTo>
                  <a:pt x="7381" y="20180"/>
                </a:lnTo>
                <a:lnTo>
                  <a:pt x="9683" y="17769"/>
                </a:lnTo>
                <a:lnTo>
                  <a:pt x="13123" y="15209"/>
                </a:lnTo>
                <a:lnTo>
                  <a:pt x="17321" y="12550"/>
                </a:lnTo>
                <a:lnTo>
                  <a:pt x="21072" y="10778"/>
                </a:lnTo>
                <a:lnTo>
                  <a:pt x="24526" y="9596"/>
                </a:lnTo>
                <a:lnTo>
                  <a:pt x="27781" y="8808"/>
                </a:lnTo>
                <a:lnTo>
                  <a:pt x="30903" y="9236"/>
                </a:lnTo>
                <a:lnTo>
                  <a:pt x="33937" y="10473"/>
                </a:lnTo>
                <a:lnTo>
                  <a:pt x="36912" y="12250"/>
                </a:lnTo>
                <a:lnTo>
                  <a:pt x="38896" y="14388"/>
                </a:lnTo>
                <a:lnTo>
                  <a:pt x="40218" y="16765"/>
                </a:lnTo>
                <a:lnTo>
                  <a:pt x="41100" y="19303"/>
                </a:lnTo>
                <a:lnTo>
                  <a:pt x="42639" y="21947"/>
                </a:lnTo>
                <a:lnTo>
                  <a:pt x="44619" y="24662"/>
                </a:lnTo>
                <a:lnTo>
                  <a:pt x="46891" y="27425"/>
                </a:lnTo>
                <a:lnTo>
                  <a:pt x="49358" y="29267"/>
                </a:lnTo>
                <a:lnTo>
                  <a:pt x="51956" y="30494"/>
                </a:lnTo>
                <a:lnTo>
                  <a:pt x="54640" y="31313"/>
                </a:lnTo>
                <a:lnTo>
                  <a:pt x="56429" y="32811"/>
                </a:lnTo>
                <a:lnTo>
                  <a:pt x="57622" y="34762"/>
                </a:lnTo>
                <a:lnTo>
                  <a:pt x="58417" y="37016"/>
                </a:lnTo>
                <a:lnTo>
                  <a:pt x="58947" y="39471"/>
                </a:lnTo>
                <a:lnTo>
                  <a:pt x="59300" y="42060"/>
                </a:lnTo>
                <a:lnTo>
                  <a:pt x="59536" y="44738"/>
                </a:lnTo>
                <a:lnTo>
                  <a:pt x="59693" y="47476"/>
                </a:lnTo>
                <a:lnTo>
                  <a:pt x="59966" y="57006"/>
                </a:lnTo>
                <a:lnTo>
                  <a:pt x="59995" y="62726"/>
                </a:lnTo>
                <a:lnTo>
                  <a:pt x="59047" y="64231"/>
                </a:lnTo>
                <a:lnTo>
                  <a:pt x="57462" y="65234"/>
                </a:lnTo>
                <a:lnTo>
                  <a:pt x="55453" y="65903"/>
                </a:lnTo>
                <a:lnTo>
                  <a:pt x="53161" y="66348"/>
                </a:lnTo>
                <a:lnTo>
                  <a:pt x="50681" y="66646"/>
                </a:lnTo>
                <a:lnTo>
                  <a:pt x="48075" y="66844"/>
                </a:lnTo>
                <a:lnTo>
                  <a:pt x="45385" y="66976"/>
                </a:lnTo>
                <a:lnTo>
                  <a:pt x="35939" y="67205"/>
                </a:lnTo>
                <a:lnTo>
                  <a:pt x="34437" y="66264"/>
                </a:lnTo>
                <a:lnTo>
                  <a:pt x="32483" y="64685"/>
                </a:lnTo>
                <a:lnTo>
                  <a:pt x="30228" y="62679"/>
                </a:lnTo>
                <a:lnTo>
                  <a:pt x="28724" y="60389"/>
                </a:lnTo>
                <a:lnTo>
                  <a:pt x="27722" y="57910"/>
                </a:lnTo>
                <a:lnTo>
                  <a:pt x="27054" y="55305"/>
                </a:lnTo>
                <a:lnTo>
                  <a:pt x="26609" y="52616"/>
                </a:lnTo>
                <a:lnTo>
                  <a:pt x="26311" y="49871"/>
                </a:lnTo>
                <a:lnTo>
                  <a:pt x="26114" y="47088"/>
                </a:lnTo>
                <a:lnTo>
                  <a:pt x="25982" y="44280"/>
                </a:lnTo>
                <a:lnTo>
                  <a:pt x="25835" y="38621"/>
                </a:lnTo>
                <a:lnTo>
                  <a:pt x="25752" y="30079"/>
                </a:lnTo>
                <a:lnTo>
                  <a:pt x="26693" y="27226"/>
                </a:lnTo>
                <a:lnTo>
                  <a:pt x="28273" y="24372"/>
                </a:lnTo>
                <a:lnTo>
                  <a:pt x="30279" y="21516"/>
                </a:lnTo>
                <a:lnTo>
                  <a:pt x="32568" y="18660"/>
                </a:lnTo>
                <a:lnTo>
                  <a:pt x="35047" y="15803"/>
                </a:lnTo>
                <a:lnTo>
                  <a:pt x="37652" y="12946"/>
                </a:lnTo>
                <a:lnTo>
                  <a:pt x="41294" y="11042"/>
                </a:lnTo>
                <a:lnTo>
                  <a:pt x="45627" y="9772"/>
                </a:lnTo>
                <a:lnTo>
                  <a:pt x="50420" y="8926"/>
                </a:lnTo>
                <a:lnTo>
                  <a:pt x="54569" y="7409"/>
                </a:lnTo>
                <a:lnTo>
                  <a:pt x="58287" y="5445"/>
                </a:lnTo>
                <a:lnTo>
                  <a:pt x="61718" y="3183"/>
                </a:lnTo>
                <a:lnTo>
                  <a:pt x="64958" y="1676"/>
                </a:lnTo>
                <a:lnTo>
                  <a:pt x="68070" y="670"/>
                </a:lnTo>
                <a:lnTo>
                  <a:pt x="71098" y="0"/>
                </a:lnTo>
                <a:lnTo>
                  <a:pt x="74069" y="506"/>
                </a:lnTo>
                <a:lnTo>
                  <a:pt x="77002" y="1796"/>
                </a:lnTo>
                <a:lnTo>
                  <a:pt x="79909" y="3608"/>
                </a:lnTo>
                <a:lnTo>
                  <a:pt x="82800" y="4816"/>
                </a:lnTo>
                <a:lnTo>
                  <a:pt x="85681" y="5622"/>
                </a:lnTo>
                <a:lnTo>
                  <a:pt x="88553" y="6159"/>
                </a:lnTo>
                <a:lnTo>
                  <a:pt x="90468" y="7469"/>
                </a:lnTo>
                <a:lnTo>
                  <a:pt x="91744" y="9295"/>
                </a:lnTo>
                <a:lnTo>
                  <a:pt x="92595" y="11465"/>
                </a:lnTo>
                <a:lnTo>
                  <a:pt x="94115" y="13864"/>
                </a:lnTo>
                <a:lnTo>
                  <a:pt x="96081" y="16416"/>
                </a:lnTo>
                <a:lnTo>
                  <a:pt x="98344" y="19070"/>
                </a:lnTo>
                <a:lnTo>
                  <a:pt x="100805" y="21792"/>
                </a:lnTo>
                <a:lnTo>
                  <a:pt x="106080" y="27356"/>
                </a:lnTo>
                <a:lnTo>
                  <a:pt x="107867" y="30173"/>
                </a:lnTo>
                <a:lnTo>
                  <a:pt x="109059" y="33004"/>
                </a:lnTo>
                <a:lnTo>
                  <a:pt x="109854" y="35843"/>
                </a:lnTo>
                <a:lnTo>
                  <a:pt x="110383" y="38689"/>
                </a:lnTo>
                <a:lnTo>
                  <a:pt x="110736" y="41538"/>
                </a:lnTo>
                <a:lnTo>
                  <a:pt x="110972" y="44391"/>
                </a:lnTo>
                <a:lnTo>
                  <a:pt x="110176" y="46292"/>
                </a:lnTo>
                <a:lnTo>
                  <a:pt x="108694" y="47560"/>
                </a:lnTo>
                <a:lnTo>
                  <a:pt x="106752" y="48405"/>
                </a:lnTo>
                <a:lnTo>
                  <a:pt x="104505" y="49921"/>
                </a:lnTo>
                <a:lnTo>
                  <a:pt x="102055" y="51884"/>
                </a:lnTo>
                <a:lnTo>
                  <a:pt x="99470" y="54145"/>
                </a:lnTo>
                <a:lnTo>
                  <a:pt x="96793" y="55653"/>
                </a:lnTo>
                <a:lnTo>
                  <a:pt x="94056" y="56658"/>
                </a:lnTo>
                <a:lnTo>
                  <a:pt x="91279" y="57328"/>
                </a:lnTo>
                <a:lnTo>
                  <a:pt x="88475" y="57774"/>
                </a:lnTo>
                <a:lnTo>
                  <a:pt x="85653" y="58072"/>
                </a:lnTo>
                <a:lnTo>
                  <a:pt x="82820" y="58270"/>
                </a:lnTo>
                <a:lnTo>
                  <a:pt x="79978" y="58403"/>
                </a:lnTo>
                <a:lnTo>
                  <a:pt x="74281" y="58550"/>
                </a:lnTo>
                <a:lnTo>
                  <a:pt x="57149" y="58657"/>
                </a:lnTo>
                <a:lnTo>
                  <a:pt x="54292" y="57708"/>
                </a:lnTo>
                <a:lnTo>
                  <a:pt x="51434" y="56123"/>
                </a:lnTo>
                <a:lnTo>
                  <a:pt x="44556" y="51286"/>
                </a:lnTo>
                <a:lnTo>
                  <a:pt x="43039" y="49936"/>
                </a:lnTo>
                <a:lnTo>
                  <a:pt x="38813" y="45897"/>
                </a:lnTo>
                <a:lnTo>
                  <a:pt x="37306" y="43486"/>
                </a:lnTo>
                <a:lnTo>
                  <a:pt x="36301" y="40927"/>
                </a:lnTo>
                <a:lnTo>
                  <a:pt x="35631" y="38268"/>
                </a:lnTo>
                <a:lnTo>
                  <a:pt x="35184" y="35543"/>
                </a:lnTo>
                <a:lnTo>
                  <a:pt x="34886" y="32774"/>
                </a:lnTo>
                <a:lnTo>
                  <a:pt x="34687" y="29975"/>
                </a:lnTo>
                <a:lnTo>
                  <a:pt x="35507" y="27157"/>
                </a:lnTo>
                <a:lnTo>
                  <a:pt x="37007" y="24325"/>
                </a:lnTo>
                <a:lnTo>
                  <a:pt x="41706" y="17488"/>
                </a:lnTo>
                <a:lnTo>
                  <a:pt x="43044" y="15975"/>
                </a:lnTo>
                <a:lnTo>
                  <a:pt x="51435" y="723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88"/>
          <p:cNvSpPr/>
          <p:nvPr/>
        </p:nvSpPr>
        <p:spPr>
          <a:xfrm>
            <a:off x="5815492" y="1090038"/>
            <a:ext cx="84745" cy="58667"/>
          </a:xfrm>
          <a:custGeom>
            <a:avLst/>
            <a:gdLst/>
            <a:ahLst/>
            <a:cxnLst/>
            <a:rect l="0" t="0" r="0" b="0"/>
            <a:pathLst>
              <a:path w="84745" h="58667">
                <a:moveTo>
                  <a:pt x="16665" y="32959"/>
                </a:moveTo>
                <a:lnTo>
                  <a:pt x="21216" y="32959"/>
                </a:lnTo>
                <a:lnTo>
                  <a:pt x="23509" y="32006"/>
                </a:lnTo>
                <a:lnTo>
                  <a:pt x="25990" y="30419"/>
                </a:lnTo>
                <a:lnTo>
                  <a:pt x="32265" y="25578"/>
                </a:lnTo>
                <a:lnTo>
                  <a:pt x="33733" y="25181"/>
                </a:lnTo>
                <a:lnTo>
                  <a:pt x="35664" y="24916"/>
                </a:lnTo>
                <a:lnTo>
                  <a:pt x="37903" y="24740"/>
                </a:lnTo>
                <a:lnTo>
                  <a:pt x="40349" y="24622"/>
                </a:lnTo>
                <a:lnTo>
                  <a:pt x="49370" y="24418"/>
                </a:lnTo>
                <a:lnTo>
                  <a:pt x="55036" y="24396"/>
                </a:lnTo>
                <a:lnTo>
                  <a:pt x="56534" y="25345"/>
                </a:lnTo>
                <a:lnTo>
                  <a:pt x="57532" y="26931"/>
                </a:lnTo>
                <a:lnTo>
                  <a:pt x="59133" y="31768"/>
                </a:lnTo>
                <a:lnTo>
                  <a:pt x="59265" y="33118"/>
                </a:lnTo>
                <a:lnTo>
                  <a:pt x="59352" y="34970"/>
                </a:lnTo>
                <a:lnTo>
                  <a:pt x="59411" y="37157"/>
                </a:lnTo>
                <a:lnTo>
                  <a:pt x="58497" y="39568"/>
                </a:lnTo>
                <a:lnTo>
                  <a:pt x="56935" y="42127"/>
                </a:lnTo>
                <a:lnTo>
                  <a:pt x="52137" y="48528"/>
                </a:lnTo>
                <a:lnTo>
                  <a:pt x="50790" y="50006"/>
                </a:lnTo>
                <a:lnTo>
                  <a:pt x="46755" y="54188"/>
                </a:lnTo>
                <a:lnTo>
                  <a:pt x="44344" y="55684"/>
                </a:lnTo>
                <a:lnTo>
                  <a:pt x="41786" y="56682"/>
                </a:lnTo>
                <a:lnTo>
                  <a:pt x="39127" y="57347"/>
                </a:lnTo>
                <a:lnTo>
                  <a:pt x="36403" y="57790"/>
                </a:lnTo>
                <a:lnTo>
                  <a:pt x="33633" y="58085"/>
                </a:lnTo>
                <a:lnTo>
                  <a:pt x="26896" y="58560"/>
                </a:lnTo>
                <a:lnTo>
                  <a:pt x="23434" y="58625"/>
                </a:lnTo>
                <a:lnTo>
                  <a:pt x="18002" y="58666"/>
                </a:lnTo>
                <a:lnTo>
                  <a:pt x="16604" y="57717"/>
                </a:lnTo>
                <a:lnTo>
                  <a:pt x="14719" y="56132"/>
                </a:lnTo>
                <a:lnTo>
                  <a:pt x="12511" y="54123"/>
                </a:lnTo>
                <a:lnTo>
                  <a:pt x="11038" y="51831"/>
                </a:lnTo>
                <a:lnTo>
                  <a:pt x="10056" y="49350"/>
                </a:lnTo>
                <a:lnTo>
                  <a:pt x="9402" y="46744"/>
                </a:lnTo>
                <a:lnTo>
                  <a:pt x="8965" y="44054"/>
                </a:lnTo>
                <a:lnTo>
                  <a:pt x="8674" y="41308"/>
                </a:lnTo>
                <a:lnTo>
                  <a:pt x="8480" y="38525"/>
                </a:lnTo>
                <a:lnTo>
                  <a:pt x="9304" y="36670"/>
                </a:lnTo>
                <a:lnTo>
                  <a:pt x="10805" y="35433"/>
                </a:lnTo>
                <a:lnTo>
                  <a:pt x="12758" y="34608"/>
                </a:lnTo>
                <a:lnTo>
                  <a:pt x="14060" y="33106"/>
                </a:lnTo>
                <a:lnTo>
                  <a:pt x="14929" y="31152"/>
                </a:lnTo>
                <a:lnTo>
                  <a:pt x="15508" y="28897"/>
                </a:lnTo>
                <a:lnTo>
                  <a:pt x="17798" y="26441"/>
                </a:lnTo>
                <a:lnTo>
                  <a:pt x="21231" y="23851"/>
                </a:lnTo>
                <a:lnTo>
                  <a:pt x="25424" y="21172"/>
                </a:lnTo>
                <a:lnTo>
                  <a:pt x="28219" y="18434"/>
                </a:lnTo>
                <a:lnTo>
                  <a:pt x="30083" y="15655"/>
                </a:lnTo>
                <a:lnTo>
                  <a:pt x="31325" y="12851"/>
                </a:lnTo>
                <a:lnTo>
                  <a:pt x="33106" y="10981"/>
                </a:lnTo>
                <a:lnTo>
                  <a:pt x="35246" y="9735"/>
                </a:lnTo>
                <a:lnTo>
                  <a:pt x="37625" y="8904"/>
                </a:lnTo>
                <a:lnTo>
                  <a:pt x="40163" y="8350"/>
                </a:lnTo>
                <a:lnTo>
                  <a:pt x="42808" y="7980"/>
                </a:lnTo>
                <a:lnTo>
                  <a:pt x="45524" y="7734"/>
                </a:lnTo>
                <a:lnTo>
                  <a:pt x="48286" y="7570"/>
                </a:lnTo>
                <a:lnTo>
                  <a:pt x="53897" y="7387"/>
                </a:lnTo>
                <a:lnTo>
                  <a:pt x="62410" y="7285"/>
                </a:lnTo>
                <a:lnTo>
                  <a:pt x="65259" y="8223"/>
                </a:lnTo>
                <a:lnTo>
                  <a:pt x="68111" y="9801"/>
                </a:lnTo>
                <a:lnTo>
                  <a:pt x="70965" y="11805"/>
                </a:lnTo>
                <a:lnTo>
                  <a:pt x="73820" y="14094"/>
                </a:lnTo>
                <a:lnTo>
                  <a:pt x="76676" y="16572"/>
                </a:lnTo>
                <a:lnTo>
                  <a:pt x="79533" y="19177"/>
                </a:lnTo>
                <a:lnTo>
                  <a:pt x="81436" y="21866"/>
                </a:lnTo>
                <a:lnTo>
                  <a:pt x="82706" y="24611"/>
                </a:lnTo>
                <a:lnTo>
                  <a:pt x="84744" y="31310"/>
                </a:lnTo>
                <a:lnTo>
                  <a:pt x="83958" y="32812"/>
                </a:lnTo>
                <a:lnTo>
                  <a:pt x="82482" y="34766"/>
                </a:lnTo>
                <a:lnTo>
                  <a:pt x="80546" y="37021"/>
                </a:lnTo>
                <a:lnTo>
                  <a:pt x="78302" y="39477"/>
                </a:lnTo>
                <a:lnTo>
                  <a:pt x="73269" y="44746"/>
                </a:lnTo>
                <a:lnTo>
                  <a:pt x="70594" y="46532"/>
                </a:lnTo>
                <a:lnTo>
                  <a:pt x="67858" y="47723"/>
                </a:lnTo>
                <a:lnTo>
                  <a:pt x="65081" y="48516"/>
                </a:lnTo>
                <a:lnTo>
                  <a:pt x="62277" y="49998"/>
                </a:lnTo>
                <a:lnTo>
                  <a:pt x="59456" y="51938"/>
                </a:lnTo>
                <a:lnTo>
                  <a:pt x="56623" y="54184"/>
                </a:lnTo>
                <a:lnTo>
                  <a:pt x="53781" y="55682"/>
                </a:lnTo>
                <a:lnTo>
                  <a:pt x="50934" y="56680"/>
                </a:lnTo>
                <a:lnTo>
                  <a:pt x="48084" y="57346"/>
                </a:lnTo>
                <a:lnTo>
                  <a:pt x="45230" y="57789"/>
                </a:lnTo>
                <a:lnTo>
                  <a:pt x="42376" y="58085"/>
                </a:lnTo>
                <a:lnTo>
                  <a:pt x="39520" y="58282"/>
                </a:lnTo>
                <a:lnTo>
                  <a:pt x="35712" y="57461"/>
                </a:lnTo>
                <a:lnTo>
                  <a:pt x="31268" y="55961"/>
                </a:lnTo>
                <a:lnTo>
                  <a:pt x="19550" y="51261"/>
                </a:lnTo>
                <a:lnTo>
                  <a:pt x="17636" y="49923"/>
                </a:lnTo>
                <a:lnTo>
                  <a:pt x="15407" y="48078"/>
                </a:lnTo>
                <a:lnTo>
                  <a:pt x="12969" y="45896"/>
                </a:lnTo>
                <a:lnTo>
                  <a:pt x="10391" y="44441"/>
                </a:lnTo>
                <a:lnTo>
                  <a:pt x="7720" y="43471"/>
                </a:lnTo>
                <a:lnTo>
                  <a:pt x="4987" y="42825"/>
                </a:lnTo>
                <a:lnTo>
                  <a:pt x="3164" y="41441"/>
                </a:lnTo>
                <a:lnTo>
                  <a:pt x="1950" y="39566"/>
                </a:lnTo>
                <a:lnTo>
                  <a:pt x="1140" y="37364"/>
                </a:lnTo>
                <a:lnTo>
                  <a:pt x="600" y="34943"/>
                </a:lnTo>
                <a:lnTo>
                  <a:pt x="240" y="32377"/>
                </a:lnTo>
                <a:lnTo>
                  <a:pt x="0" y="29713"/>
                </a:lnTo>
                <a:lnTo>
                  <a:pt x="792" y="27938"/>
                </a:lnTo>
                <a:lnTo>
                  <a:pt x="2273" y="26754"/>
                </a:lnTo>
                <a:lnTo>
                  <a:pt x="4213" y="25965"/>
                </a:lnTo>
                <a:lnTo>
                  <a:pt x="6459" y="24486"/>
                </a:lnTo>
                <a:lnTo>
                  <a:pt x="8908" y="22548"/>
                </a:lnTo>
                <a:lnTo>
                  <a:pt x="11494" y="20303"/>
                </a:lnTo>
                <a:lnTo>
                  <a:pt x="14170" y="17854"/>
                </a:lnTo>
                <a:lnTo>
                  <a:pt x="19684" y="12593"/>
                </a:lnTo>
                <a:lnTo>
                  <a:pt x="23440" y="10809"/>
                </a:lnTo>
                <a:lnTo>
                  <a:pt x="27849" y="9620"/>
                </a:lnTo>
                <a:lnTo>
                  <a:pt x="32694" y="8827"/>
                </a:lnTo>
                <a:lnTo>
                  <a:pt x="36876" y="7346"/>
                </a:lnTo>
                <a:lnTo>
                  <a:pt x="40617" y="5406"/>
                </a:lnTo>
                <a:lnTo>
                  <a:pt x="44063" y="3160"/>
                </a:lnTo>
                <a:lnTo>
                  <a:pt x="47313" y="1663"/>
                </a:lnTo>
                <a:lnTo>
                  <a:pt x="50432" y="665"/>
                </a:lnTo>
                <a:lnTo>
                  <a:pt x="53464" y="0"/>
                </a:lnTo>
                <a:lnTo>
                  <a:pt x="56437" y="509"/>
                </a:lnTo>
                <a:lnTo>
                  <a:pt x="59373" y="1800"/>
                </a:lnTo>
                <a:lnTo>
                  <a:pt x="67589" y="6923"/>
                </a:lnTo>
                <a:lnTo>
                  <a:pt x="67759" y="7982"/>
                </a:lnTo>
                <a:lnTo>
                  <a:pt x="67873" y="9640"/>
                </a:lnTo>
                <a:lnTo>
                  <a:pt x="67949" y="11698"/>
                </a:lnTo>
                <a:lnTo>
                  <a:pt x="68087" y="22834"/>
                </a:lnTo>
                <a:lnTo>
                  <a:pt x="67139" y="24304"/>
                </a:lnTo>
                <a:lnTo>
                  <a:pt x="65554" y="26236"/>
                </a:lnTo>
                <a:lnTo>
                  <a:pt x="63545" y="28477"/>
                </a:lnTo>
                <a:lnTo>
                  <a:pt x="58773" y="33507"/>
                </a:lnTo>
                <a:lnTo>
                  <a:pt x="50955" y="415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89"/>
          <p:cNvSpPr/>
          <p:nvPr/>
        </p:nvSpPr>
        <p:spPr>
          <a:xfrm>
            <a:off x="4126347" y="2786211"/>
            <a:ext cx="68315" cy="68315"/>
          </a:xfrm>
          <a:custGeom>
            <a:avLst/>
            <a:gdLst/>
            <a:ahLst/>
            <a:cxnLst/>
            <a:rect l="0" t="0" r="0" b="0"/>
            <a:pathLst>
              <a:path w="68315" h="68315">
                <a:moveTo>
                  <a:pt x="25600" y="25569"/>
                </a:moveTo>
                <a:lnTo>
                  <a:pt x="25600" y="17349"/>
                </a:lnTo>
                <a:lnTo>
                  <a:pt x="26553" y="17232"/>
                </a:lnTo>
                <a:lnTo>
                  <a:pt x="28140" y="17153"/>
                </a:lnTo>
                <a:lnTo>
                  <a:pt x="32981" y="17027"/>
                </a:lnTo>
                <a:lnTo>
                  <a:pt x="38370" y="17005"/>
                </a:lnTo>
                <a:lnTo>
                  <a:pt x="40781" y="17955"/>
                </a:lnTo>
                <a:lnTo>
                  <a:pt x="43341" y="19540"/>
                </a:lnTo>
                <a:lnTo>
                  <a:pt x="49742" y="24378"/>
                </a:lnTo>
                <a:lnTo>
                  <a:pt x="50267" y="25727"/>
                </a:lnTo>
                <a:lnTo>
                  <a:pt x="50617" y="27579"/>
                </a:lnTo>
                <a:lnTo>
                  <a:pt x="50851" y="29767"/>
                </a:lnTo>
                <a:lnTo>
                  <a:pt x="51006" y="32177"/>
                </a:lnTo>
                <a:lnTo>
                  <a:pt x="51110" y="34737"/>
                </a:lnTo>
                <a:lnTo>
                  <a:pt x="51225" y="40121"/>
                </a:lnTo>
                <a:lnTo>
                  <a:pt x="51305" y="54178"/>
                </a:lnTo>
                <a:lnTo>
                  <a:pt x="50357" y="56072"/>
                </a:lnTo>
                <a:lnTo>
                  <a:pt x="48772" y="57334"/>
                </a:lnTo>
                <a:lnTo>
                  <a:pt x="46763" y="58176"/>
                </a:lnTo>
                <a:lnTo>
                  <a:pt x="44471" y="59689"/>
                </a:lnTo>
                <a:lnTo>
                  <a:pt x="41991" y="61651"/>
                </a:lnTo>
                <a:lnTo>
                  <a:pt x="39385" y="63911"/>
                </a:lnTo>
                <a:lnTo>
                  <a:pt x="36695" y="65418"/>
                </a:lnTo>
                <a:lnTo>
                  <a:pt x="33949" y="66422"/>
                </a:lnTo>
                <a:lnTo>
                  <a:pt x="31166" y="67092"/>
                </a:lnTo>
                <a:lnTo>
                  <a:pt x="28358" y="67538"/>
                </a:lnTo>
                <a:lnTo>
                  <a:pt x="25534" y="67836"/>
                </a:lnTo>
                <a:lnTo>
                  <a:pt x="22699" y="68034"/>
                </a:lnTo>
                <a:lnTo>
                  <a:pt x="19856" y="68167"/>
                </a:lnTo>
                <a:lnTo>
                  <a:pt x="14157" y="68314"/>
                </a:lnTo>
                <a:lnTo>
                  <a:pt x="12256" y="67400"/>
                </a:lnTo>
                <a:lnTo>
                  <a:pt x="10989" y="65839"/>
                </a:lnTo>
                <a:lnTo>
                  <a:pt x="10145" y="63846"/>
                </a:lnTo>
                <a:lnTo>
                  <a:pt x="8629" y="61564"/>
                </a:lnTo>
                <a:lnTo>
                  <a:pt x="6666" y="59090"/>
                </a:lnTo>
                <a:lnTo>
                  <a:pt x="4405" y="56489"/>
                </a:lnTo>
                <a:lnTo>
                  <a:pt x="2897" y="53802"/>
                </a:lnTo>
                <a:lnTo>
                  <a:pt x="1892" y="51059"/>
                </a:lnTo>
                <a:lnTo>
                  <a:pt x="1222" y="48277"/>
                </a:lnTo>
                <a:lnTo>
                  <a:pt x="776" y="45470"/>
                </a:lnTo>
                <a:lnTo>
                  <a:pt x="478" y="42646"/>
                </a:lnTo>
                <a:lnTo>
                  <a:pt x="280" y="39811"/>
                </a:lnTo>
                <a:lnTo>
                  <a:pt x="147" y="36969"/>
                </a:lnTo>
                <a:lnTo>
                  <a:pt x="0" y="31270"/>
                </a:lnTo>
                <a:lnTo>
                  <a:pt x="914" y="28417"/>
                </a:lnTo>
                <a:lnTo>
                  <a:pt x="2475" y="25563"/>
                </a:lnTo>
                <a:lnTo>
                  <a:pt x="4469" y="22707"/>
                </a:lnTo>
                <a:lnTo>
                  <a:pt x="6750" y="19851"/>
                </a:lnTo>
                <a:lnTo>
                  <a:pt x="9223" y="16995"/>
                </a:lnTo>
                <a:lnTo>
                  <a:pt x="11825" y="14137"/>
                </a:lnTo>
                <a:lnTo>
                  <a:pt x="13559" y="11280"/>
                </a:lnTo>
                <a:lnTo>
                  <a:pt x="14715" y="8423"/>
                </a:lnTo>
                <a:lnTo>
                  <a:pt x="15486" y="5566"/>
                </a:lnTo>
                <a:lnTo>
                  <a:pt x="16952" y="3661"/>
                </a:lnTo>
                <a:lnTo>
                  <a:pt x="18882" y="2391"/>
                </a:lnTo>
                <a:lnTo>
                  <a:pt x="21122" y="1544"/>
                </a:lnTo>
                <a:lnTo>
                  <a:pt x="23567" y="980"/>
                </a:lnTo>
                <a:lnTo>
                  <a:pt x="26149" y="604"/>
                </a:lnTo>
                <a:lnTo>
                  <a:pt x="28824" y="353"/>
                </a:lnTo>
                <a:lnTo>
                  <a:pt x="31560" y="185"/>
                </a:lnTo>
                <a:lnTo>
                  <a:pt x="37139" y="0"/>
                </a:lnTo>
                <a:lnTo>
                  <a:pt x="39960" y="903"/>
                </a:lnTo>
                <a:lnTo>
                  <a:pt x="42793" y="2457"/>
                </a:lnTo>
                <a:lnTo>
                  <a:pt x="45635" y="4446"/>
                </a:lnTo>
                <a:lnTo>
                  <a:pt x="48482" y="5772"/>
                </a:lnTo>
                <a:lnTo>
                  <a:pt x="51332" y="6656"/>
                </a:lnTo>
                <a:lnTo>
                  <a:pt x="54185" y="7245"/>
                </a:lnTo>
                <a:lnTo>
                  <a:pt x="57039" y="8590"/>
                </a:lnTo>
                <a:lnTo>
                  <a:pt x="59894" y="10440"/>
                </a:lnTo>
                <a:lnTo>
                  <a:pt x="62750" y="12625"/>
                </a:lnTo>
                <a:lnTo>
                  <a:pt x="64654" y="15987"/>
                </a:lnTo>
                <a:lnTo>
                  <a:pt x="65924" y="20133"/>
                </a:lnTo>
                <a:lnTo>
                  <a:pt x="66770" y="24803"/>
                </a:lnTo>
                <a:lnTo>
                  <a:pt x="67334" y="28868"/>
                </a:lnTo>
                <a:lnTo>
                  <a:pt x="67710" y="32531"/>
                </a:lnTo>
                <a:lnTo>
                  <a:pt x="67961" y="35925"/>
                </a:lnTo>
                <a:lnTo>
                  <a:pt x="68128" y="39140"/>
                </a:lnTo>
                <a:lnTo>
                  <a:pt x="68314" y="45253"/>
                </a:lnTo>
                <a:lnTo>
                  <a:pt x="67411" y="48217"/>
                </a:lnTo>
                <a:lnTo>
                  <a:pt x="65856" y="51145"/>
                </a:lnTo>
                <a:lnTo>
                  <a:pt x="61069" y="58137"/>
                </a:lnTo>
                <a:lnTo>
                  <a:pt x="59723" y="59664"/>
                </a:lnTo>
                <a:lnTo>
                  <a:pt x="55688" y="63899"/>
                </a:lnTo>
                <a:lnTo>
                  <a:pt x="53279" y="65410"/>
                </a:lnTo>
                <a:lnTo>
                  <a:pt x="50720" y="66417"/>
                </a:lnTo>
                <a:lnTo>
                  <a:pt x="48062" y="67088"/>
                </a:lnTo>
                <a:lnTo>
                  <a:pt x="45337" y="67536"/>
                </a:lnTo>
                <a:lnTo>
                  <a:pt x="42568" y="67834"/>
                </a:lnTo>
                <a:lnTo>
                  <a:pt x="39770" y="68033"/>
                </a:lnTo>
                <a:lnTo>
                  <a:pt x="37904" y="67213"/>
                </a:lnTo>
                <a:lnTo>
                  <a:pt x="36660" y="65714"/>
                </a:lnTo>
                <a:lnTo>
                  <a:pt x="35831" y="63762"/>
                </a:lnTo>
                <a:lnTo>
                  <a:pt x="34326" y="62461"/>
                </a:lnTo>
                <a:lnTo>
                  <a:pt x="32370" y="61594"/>
                </a:lnTo>
                <a:lnTo>
                  <a:pt x="30113" y="61015"/>
                </a:lnTo>
                <a:lnTo>
                  <a:pt x="28609" y="59677"/>
                </a:lnTo>
                <a:lnTo>
                  <a:pt x="27606" y="57833"/>
                </a:lnTo>
                <a:lnTo>
                  <a:pt x="26937" y="55651"/>
                </a:lnTo>
                <a:lnTo>
                  <a:pt x="26492" y="53243"/>
                </a:lnTo>
                <a:lnTo>
                  <a:pt x="26194" y="50686"/>
                </a:lnTo>
                <a:lnTo>
                  <a:pt x="25996" y="48028"/>
                </a:lnTo>
                <a:lnTo>
                  <a:pt x="25864" y="45304"/>
                </a:lnTo>
                <a:lnTo>
                  <a:pt x="25610" y="34632"/>
                </a:lnTo>
                <a:lnTo>
                  <a:pt x="25603" y="29736"/>
                </a:lnTo>
                <a:lnTo>
                  <a:pt x="26554" y="28347"/>
                </a:lnTo>
                <a:lnTo>
                  <a:pt x="28141" y="27421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3543301" y="797252"/>
            <a:ext cx="2631644" cy="2580314"/>
            <a:chOff x="3543301" y="797252"/>
            <a:chExt cx="2631644" cy="2580314"/>
          </a:xfrm>
        </p:grpSpPr>
        <p:sp>
          <p:nvSpPr>
            <p:cNvPr id="8" name="SMARTPenAnnotation590"/>
            <p:cNvSpPr/>
            <p:nvPr/>
          </p:nvSpPr>
          <p:spPr>
            <a:xfrm>
              <a:off x="3706177" y="3171825"/>
              <a:ext cx="51436" cy="59995"/>
            </a:xfrm>
            <a:custGeom>
              <a:avLst/>
              <a:gdLst/>
              <a:ahLst/>
              <a:cxnLst/>
              <a:rect l="0" t="0" r="0" b="0"/>
              <a:pathLst>
                <a:path w="51436" h="59995">
                  <a:moveTo>
                    <a:pt x="0" y="17145"/>
                  </a:moveTo>
                  <a:lnTo>
                    <a:pt x="0" y="9764"/>
                  </a:lnTo>
                  <a:lnTo>
                    <a:pt x="953" y="9367"/>
                  </a:lnTo>
                  <a:lnTo>
                    <a:pt x="2540" y="9101"/>
                  </a:lnTo>
                  <a:lnTo>
                    <a:pt x="4551" y="8925"/>
                  </a:lnTo>
                  <a:lnTo>
                    <a:pt x="5891" y="7855"/>
                  </a:lnTo>
                  <a:lnTo>
                    <a:pt x="6785" y="6189"/>
                  </a:lnTo>
                  <a:lnTo>
                    <a:pt x="7381" y="4126"/>
                  </a:lnTo>
                  <a:lnTo>
                    <a:pt x="8731" y="3703"/>
                  </a:lnTo>
                  <a:lnTo>
                    <a:pt x="10583" y="4373"/>
                  </a:lnTo>
                  <a:lnTo>
                    <a:pt x="12770" y="5773"/>
                  </a:lnTo>
                  <a:lnTo>
                    <a:pt x="15181" y="6706"/>
                  </a:lnTo>
                  <a:lnTo>
                    <a:pt x="17741" y="7328"/>
                  </a:lnTo>
                  <a:lnTo>
                    <a:pt x="20400" y="7743"/>
                  </a:lnTo>
                  <a:lnTo>
                    <a:pt x="22172" y="8972"/>
                  </a:lnTo>
                  <a:lnTo>
                    <a:pt x="23354" y="10743"/>
                  </a:lnTo>
                  <a:lnTo>
                    <a:pt x="24142" y="12877"/>
                  </a:lnTo>
                  <a:lnTo>
                    <a:pt x="25620" y="15252"/>
                  </a:lnTo>
                  <a:lnTo>
                    <a:pt x="27557" y="17788"/>
                  </a:lnTo>
                  <a:lnTo>
                    <a:pt x="29802" y="20431"/>
                  </a:lnTo>
                  <a:lnTo>
                    <a:pt x="32251" y="23146"/>
                  </a:lnTo>
                  <a:lnTo>
                    <a:pt x="37511" y="28702"/>
                  </a:lnTo>
                  <a:lnTo>
                    <a:pt x="39295" y="31517"/>
                  </a:lnTo>
                  <a:lnTo>
                    <a:pt x="40484" y="34346"/>
                  </a:lnTo>
                  <a:lnTo>
                    <a:pt x="41277" y="37185"/>
                  </a:lnTo>
                  <a:lnTo>
                    <a:pt x="41805" y="40030"/>
                  </a:lnTo>
                  <a:lnTo>
                    <a:pt x="42158" y="42879"/>
                  </a:lnTo>
                  <a:lnTo>
                    <a:pt x="42393" y="45731"/>
                  </a:lnTo>
                  <a:lnTo>
                    <a:pt x="42549" y="48585"/>
                  </a:lnTo>
                  <a:lnTo>
                    <a:pt x="42821" y="58315"/>
                  </a:lnTo>
                  <a:lnTo>
                    <a:pt x="41882" y="58879"/>
                  </a:lnTo>
                  <a:lnTo>
                    <a:pt x="40304" y="59255"/>
                  </a:lnTo>
                  <a:lnTo>
                    <a:pt x="35478" y="59858"/>
                  </a:lnTo>
                  <a:lnTo>
                    <a:pt x="34129" y="59908"/>
                  </a:lnTo>
                  <a:lnTo>
                    <a:pt x="27014" y="59994"/>
                  </a:lnTo>
                  <a:lnTo>
                    <a:pt x="25629" y="59046"/>
                  </a:lnTo>
                  <a:lnTo>
                    <a:pt x="23754" y="57461"/>
                  </a:lnTo>
                  <a:lnTo>
                    <a:pt x="21550" y="55452"/>
                  </a:lnTo>
                  <a:lnTo>
                    <a:pt x="20082" y="53161"/>
                  </a:lnTo>
                  <a:lnTo>
                    <a:pt x="19103" y="50680"/>
                  </a:lnTo>
                  <a:lnTo>
                    <a:pt x="18451" y="48074"/>
                  </a:lnTo>
                  <a:lnTo>
                    <a:pt x="18015" y="45385"/>
                  </a:lnTo>
                  <a:lnTo>
                    <a:pt x="17725" y="42639"/>
                  </a:lnTo>
                  <a:lnTo>
                    <a:pt x="17532" y="39856"/>
                  </a:lnTo>
                  <a:lnTo>
                    <a:pt x="17403" y="37048"/>
                  </a:lnTo>
                  <a:lnTo>
                    <a:pt x="17260" y="31388"/>
                  </a:lnTo>
                  <a:lnTo>
                    <a:pt x="18174" y="28545"/>
                  </a:lnTo>
                  <a:lnTo>
                    <a:pt x="19736" y="25697"/>
                  </a:lnTo>
                  <a:lnTo>
                    <a:pt x="21730" y="22847"/>
                  </a:lnTo>
                  <a:lnTo>
                    <a:pt x="23059" y="19993"/>
                  </a:lnTo>
                  <a:lnTo>
                    <a:pt x="23945" y="17139"/>
                  </a:lnTo>
                  <a:lnTo>
                    <a:pt x="24536" y="14283"/>
                  </a:lnTo>
                  <a:lnTo>
                    <a:pt x="25882" y="12380"/>
                  </a:lnTo>
                  <a:lnTo>
                    <a:pt x="27733" y="11110"/>
                  </a:lnTo>
                  <a:lnTo>
                    <a:pt x="29918" y="10264"/>
                  </a:lnTo>
                  <a:lnTo>
                    <a:pt x="32328" y="8748"/>
                  </a:lnTo>
                  <a:lnTo>
                    <a:pt x="34887" y="6784"/>
                  </a:lnTo>
                  <a:lnTo>
                    <a:pt x="41287" y="1340"/>
                  </a:lnTo>
                  <a:lnTo>
                    <a:pt x="42765" y="893"/>
                  </a:lnTo>
                  <a:lnTo>
                    <a:pt x="44702" y="595"/>
                  </a:lnTo>
                  <a:lnTo>
                    <a:pt x="5143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591"/>
            <p:cNvSpPr/>
            <p:nvPr/>
          </p:nvSpPr>
          <p:spPr>
            <a:xfrm>
              <a:off x="3629025" y="951547"/>
              <a:ext cx="2383155" cy="2348866"/>
            </a:xfrm>
            <a:custGeom>
              <a:avLst/>
              <a:gdLst/>
              <a:ahLst/>
              <a:cxnLst/>
              <a:rect l="0" t="0" r="0" b="0"/>
              <a:pathLst>
                <a:path w="2383155" h="2348866">
                  <a:moveTo>
                    <a:pt x="0" y="2348865"/>
                  </a:moveTo>
                  <a:lnTo>
                    <a:pt x="24141" y="2324723"/>
                  </a:lnTo>
                  <a:lnTo>
                    <a:pt x="34352" y="2319064"/>
                  </a:lnTo>
                  <a:lnTo>
                    <a:pt x="37189" y="2316615"/>
                  </a:lnTo>
                  <a:lnTo>
                    <a:pt x="39080" y="2314030"/>
                  </a:lnTo>
                  <a:lnTo>
                    <a:pt x="40340" y="2311354"/>
                  </a:lnTo>
                  <a:lnTo>
                    <a:pt x="71167" y="2277771"/>
                  </a:lnTo>
                  <a:lnTo>
                    <a:pt x="95939" y="2260313"/>
                  </a:lnTo>
                  <a:lnTo>
                    <a:pt x="102329" y="2252041"/>
                  </a:lnTo>
                  <a:lnTo>
                    <a:pt x="105367" y="2247168"/>
                  </a:lnTo>
                  <a:lnTo>
                    <a:pt x="113822" y="2239214"/>
                  </a:lnTo>
                  <a:lnTo>
                    <a:pt x="134439" y="2222419"/>
                  </a:lnTo>
                  <a:lnTo>
                    <a:pt x="149477" y="2208741"/>
                  </a:lnTo>
                  <a:lnTo>
                    <a:pt x="177066" y="2188134"/>
                  </a:lnTo>
                  <a:lnTo>
                    <a:pt x="192270" y="2174453"/>
                  </a:lnTo>
                  <a:lnTo>
                    <a:pt x="207887" y="2162991"/>
                  </a:lnTo>
                  <a:lnTo>
                    <a:pt x="264466" y="2101565"/>
                  </a:lnTo>
                  <a:lnTo>
                    <a:pt x="334862" y="2042214"/>
                  </a:lnTo>
                  <a:lnTo>
                    <a:pt x="351630" y="2029723"/>
                  </a:lnTo>
                  <a:lnTo>
                    <a:pt x="421887" y="1961264"/>
                  </a:lnTo>
                  <a:lnTo>
                    <a:pt x="468710" y="1915397"/>
                  </a:lnTo>
                  <a:lnTo>
                    <a:pt x="494734" y="1895802"/>
                  </a:lnTo>
                  <a:lnTo>
                    <a:pt x="516188" y="1871137"/>
                  </a:lnTo>
                  <a:lnTo>
                    <a:pt x="521290" y="1867503"/>
                  </a:lnTo>
                  <a:lnTo>
                    <a:pt x="529499" y="1858384"/>
                  </a:lnTo>
                  <a:lnTo>
                    <a:pt x="533022" y="1853285"/>
                  </a:lnTo>
                  <a:lnTo>
                    <a:pt x="542016" y="1845080"/>
                  </a:lnTo>
                  <a:lnTo>
                    <a:pt x="547081" y="1841558"/>
                  </a:lnTo>
                  <a:lnTo>
                    <a:pt x="555249" y="1832565"/>
                  </a:lnTo>
                  <a:lnTo>
                    <a:pt x="558761" y="1827500"/>
                  </a:lnTo>
                  <a:lnTo>
                    <a:pt x="567743" y="1819332"/>
                  </a:lnTo>
                  <a:lnTo>
                    <a:pt x="610629" y="1785856"/>
                  </a:lnTo>
                  <a:lnTo>
                    <a:pt x="622781" y="1771732"/>
                  </a:lnTo>
                  <a:lnTo>
                    <a:pt x="644457" y="1754892"/>
                  </a:lnTo>
                  <a:lnTo>
                    <a:pt x="657913" y="1737260"/>
                  </a:lnTo>
                  <a:lnTo>
                    <a:pt x="671610" y="1725795"/>
                  </a:lnTo>
                  <a:lnTo>
                    <a:pt x="683077" y="1711708"/>
                  </a:lnTo>
                  <a:lnTo>
                    <a:pt x="698116" y="1701079"/>
                  </a:lnTo>
                  <a:lnTo>
                    <a:pt x="709054" y="1694883"/>
                  </a:lnTo>
                  <a:lnTo>
                    <a:pt x="717725" y="1686414"/>
                  </a:lnTo>
                  <a:lnTo>
                    <a:pt x="744505" y="1656020"/>
                  </a:lnTo>
                  <a:lnTo>
                    <a:pt x="765164" y="1640119"/>
                  </a:lnTo>
                  <a:lnTo>
                    <a:pt x="777154" y="1625998"/>
                  </a:lnTo>
                  <a:lnTo>
                    <a:pt x="815659" y="1592934"/>
                  </a:lnTo>
                  <a:lnTo>
                    <a:pt x="829314" y="1574564"/>
                  </a:lnTo>
                  <a:lnTo>
                    <a:pt x="843045" y="1562971"/>
                  </a:lnTo>
                  <a:lnTo>
                    <a:pt x="854523" y="1548847"/>
                  </a:lnTo>
                  <a:lnTo>
                    <a:pt x="868612" y="1537253"/>
                  </a:lnTo>
                  <a:lnTo>
                    <a:pt x="880195" y="1523129"/>
                  </a:lnTo>
                  <a:lnTo>
                    <a:pt x="894317" y="1511536"/>
                  </a:lnTo>
                  <a:lnTo>
                    <a:pt x="905909" y="1497412"/>
                  </a:lnTo>
                  <a:lnTo>
                    <a:pt x="920986" y="1484866"/>
                  </a:lnTo>
                  <a:lnTo>
                    <a:pt x="940607" y="1458532"/>
                  </a:lnTo>
                  <a:lnTo>
                    <a:pt x="944254" y="1452415"/>
                  </a:lnTo>
                  <a:lnTo>
                    <a:pt x="953385" y="1443078"/>
                  </a:lnTo>
                  <a:lnTo>
                    <a:pt x="958488" y="1439254"/>
                  </a:lnTo>
                  <a:lnTo>
                    <a:pt x="966697" y="1429926"/>
                  </a:lnTo>
                  <a:lnTo>
                    <a:pt x="1000205" y="1386774"/>
                  </a:lnTo>
                  <a:lnTo>
                    <a:pt x="1014330" y="1374615"/>
                  </a:lnTo>
                  <a:lnTo>
                    <a:pt x="1073113" y="1305515"/>
                  </a:lnTo>
                  <a:lnTo>
                    <a:pt x="1082094" y="1296827"/>
                  </a:lnTo>
                  <a:lnTo>
                    <a:pt x="1103381" y="1278937"/>
                  </a:lnTo>
                  <a:lnTo>
                    <a:pt x="1120040" y="1258011"/>
                  </a:lnTo>
                  <a:lnTo>
                    <a:pt x="1134292" y="1245975"/>
                  </a:lnTo>
                  <a:lnTo>
                    <a:pt x="1189618" y="1174418"/>
                  </a:lnTo>
                  <a:lnTo>
                    <a:pt x="1193128" y="1168708"/>
                  </a:lnTo>
                  <a:lnTo>
                    <a:pt x="1202109" y="1159823"/>
                  </a:lnTo>
                  <a:lnTo>
                    <a:pt x="1223396" y="1141808"/>
                  </a:lnTo>
                  <a:lnTo>
                    <a:pt x="1288804" y="1068699"/>
                  </a:lnTo>
                  <a:lnTo>
                    <a:pt x="1356360" y="1000125"/>
                  </a:lnTo>
                  <a:lnTo>
                    <a:pt x="1394813" y="954405"/>
                  </a:lnTo>
                  <a:lnTo>
                    <a:pt x="1450663" y="897255"/>
                  </a:lnTo>
                  <a:lnTo>
                    <a:pt x="1501456" y="834390"/>
                  </a:lnTo>
                  <a:lnTo>
                    <a:pt x="1506748" y="829628"/>
                  </a:lnTo>
                  <a:lnTo>
                    <a:pt x="1525944" y="817421"/>
                  </a:lnTo>
                  <a:lnTo>
                    <a:pt x="1587872" y="751502"/>
                  </a:lnTo>
                  <a:lnTo>
                    <a:pt x="1626272" y="705802"/>
                  </a:lnTo>
                  <a:lnTo>
                    <a:pt x="1664991" y="665797"/>
                  </a:lnTo>
                  <a:lnTo>
                    <a:pt x="1703423" y="620078"/>
                  </a:lnTo>
                  <a:lnTo>
                    <a:pt x="1760226" y="563880"/>
                  </a:lnTo>
                  <a:lnTo>
                    <a:pt x="1788796" y="541733"/>
                  </a:lnTo>
                  <a:lnTo>
                    <a:pt x="1821022" y="503803"/>
                  </a:lnTo>
                  <a:lnTo>
                    <a:pt x="1891986" y="439691"/>
                  </a:lnTo>
                  <a:lnTo>
                    <a:pt x="1948884" y="383787"/>
                  </a:lnTo>
                  <a:lnTo>
                    <a:pt x="1994537" y="345402"/>
                  </a:lnTo>
                  <a:lnTo>
                    <a:pt x="2026761" y="314462"/>
                  </a:lnTo>
                  <a:lnTo>
                    <a:pt x="2042395" y="302830"/>
                  </a:lnTo>
                  <a:lnTo>
                    <a:pt x="2076071" y="264469"/>
                  </a:lnTo>
                  <a:lnTo>
                    <a:pt x="2094460" y="250820"/>
                  </a:lnTo>
                  <a:lnTo>
                    <a:pt x="2106057" y="237089"/>
                  </a:lnTo>
                  <a:lnTo>
                    <a:pt x="2120183" y="225612"/>
                  </a:lnTo>
                  <a:lnTo>
                    <a:pt x="2137023" y="204182"/>
                  </a:lnTo>
                  <a:lnTo>
                    <a:pt x="2154655" y="190757"/>
                  </a:lnTo>
                  <a:lnTo>
                    <a:pt x="2166120" y="177065"/>
                  </a:lnTo>
                  <a:lnTo>
                    <a:pt x="2179254" y="166552"/>
                  </a:lnTo>
                  <a:lnTo>
                    <a:pt x="2181498" y="163422"/>
                  </a:lnTo>
                  <a:lnTo>
                    <a:pt x="2182995" y="160383"/>
                  </a:lnTo>
                  <a:lnTo>
                    <a:pt x="2189737" y="154466"/>
                  </a:lnTo>
                  <a:lnTo>
                    <a:pt x="2205037" y="142907"/>
                  </a:lnTo>
                  <a:lnTo>
                    <a:pt x="2277427" y="71438"/>
                  </a:lnTo>
                  <a:lnTo>
                    <a:pt x="2295525" y="54293"/>
                  </a:lnTo>
                  <a:lnTo>
                    <a:pt x="2336806" y="28340"/>
                  </a:lnTo>
                  <a:lnTo>
                    <a:pt x="2342870" y="22755"/>
                  </a:lnTo>
                  <a:lnTo>
                    <a:pt x="2345821" y="20885"/>
                  </a:lnTo>
                  <a:lnTo>
                    <a:pt x="2354524" y="17301"/>
                  </a:lnTo>
                  <a:lnTo>
                    <a:pt x="2365828" y="8512"/>
                  </a:lnTo>
                  <a:lnTo>
                    <a:pt x="2373241" y="1309"/>
                  </a:lnTo>
                  <a:lnTo>
                    <a:pt x="2374641" y="873"/>
                  </a:lnTo>
                  <a:lnTo>
                    <a:pt x="2383154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592"/>
            <p:cNvSpPr/>
            <p:nvPr/>
          </p:nvSpPr>
          <p:spPr>
            <a:xfrm>
              <a:off x="5926464" y="797252"/>
              <a:ext cx="248481" cy="145724"/>
            </a:xfrm>
            <a:custGeom>
              <a:avLst/>
              <a:gdLst/>
              <a:ahLst/>
              <a:cxnLst/>
              <a:rect l="0" t="0" r="0" b="0"/>
              <a:pathLst>
                <a:path w="248481" h="145724">
                  <a:moveTo>
                    <a:pt x="17136" y="94288"/>
                  </a:moveTo>
                  <a:lnTo>
                    <a:pt x="17136" y="89737"/>
                  </a:lnTo>
                  <a:lnTo>
                    <a:pt x="16183" y="88396"/>
                  </a:lnTo>
                  <a:lnTo>
                    <a:pt x="14596" y="87502"/>
                  </a:lnTo>
                  <a:lnTo>
                    <a:pt x="9755" y="86068"/>
                  </a:lnTo>
                  <a:lnTo>
                    <a:pt x="2907" y="85785"/>
                  </a:lnTo>
                  <a:lnTo>
                    <a:pt x="375" y="85724"/>
                  </a:lnTo>
                  <a:lnTo>
                    <a:pt x="162" y="83179"/>
                  </a:lnTo>
                  <a:lnTo>
                    <a:pt x="0" y="77496"/>
                  </a:lnTo>
                  <a:lnTo>
                    <a:pt x="6837" y="77212"/>
                  </a:lnTo>
                  <a:lnTo>
                    <a:pt x="11923" y="77173"/>
                  </a:lnTo>
                  <a:lnTo>
                    <a:pt x="14613" y="76211"/>
                  </a:lnTo>
                  <a:lnTo>
                    <a:pt x="20142" y="72601"/>
                  </a:lnTo>
                  <a:lnTo>
                    <a:pt x="25775" y="70361"/>
                  </a:lnTo>
                  <a:lnTo>
                    <a:pt x="32405" y="68414"/>
                  </a:lnTo>
                  <a:lnTo>
                    <a:pt x="36840" y="66561"/>
                  </a:lnTo>
                  <a:lnTo>
                    <a:pt x="41702" y="64373"/>
                  </a:lnTo>
                  <a:lnTo>
                    <a:pt x="45895" y="62915"/>
                  </a:lnTo>
                  <a:lnTo>
                    <a:pt x="53096" y="61294"/>
                  </a:lnTo>
                  <a:lnTo>
                    <a:pt x="57301" y="59909"/>
                  </a:lnTo>
                  <a:lnTo>
                    <a:pt x="62010" y="58034"/>
                  </a:lnTo>
                  <a:lnTo>
                    <a:pt x="67055" y="55831"/>
                  </a:lnTo>
                  <a:lnTo>
                    <a:pt x="77740" y="50843"/>
                  </a:lnTo>
                  <a:lnTo>
                    <a:pt x="83255" y="48180"/>
                  </a:lnTo>
                  <a:lnTo>
                    <a:pt x="88838" y="46404"/>
                  </a:lnTo>
                  <a:lnTo>
                    <a:pt x="94465" y="45220"/>
                  </a:lnTo>
                  <a:lnTo>
                    <a:pt x="100121" y="44431"/>
                  </a:lnTo>
                  <a:lnTo>
                    <a:pt x="105797" y="42952"/>
                  </a:lnTo>
                  <a:lnTo>
                    <a:pt x="111485" y="41014"/>
                  </a:lnTo>
                  <a:lnTo>
                    <a:pt x="117183" y="38769"/>
                  </a:lnTo>
                  <a:lnTo>
                    <a:pt x="122886" y="36320"/>
                  </a:lnTo>
                  <a:lnTo>
                    <a:pt x="134304" y="31059"/>
                  </a:lnTo>
                  <a:lnTo>
                    <a:pt x="139062" y="28323"/>
                  </a:lnTo>
                  <a:lnTo>
                    <a:pt x="143188" y="25546"/>
                  </a:lnTo>
                  <a:lnTo>
                    <a:pt x="146890" y="22742"/>
                  </a:lnTo>
                  <a:lnTo>
                    <a:pt x="151264" y="20873"/>
                  </a:lnTo>
                  <a:lnTo>
                    <a:pt x="156084" y="19627"/>
                  </a:lnTo>
                  <a:lnTo>
                    <a:pt x="161203" y="18796"/>
                  </a:lnTo>
                  <a:lnTo>
                    <a:pt x="166521" y="17290"/>
                  </a:lnTo>
                  <a:lnTo>
                    <a:pt x="171971" y="15333"/>
                  </a:lnTo>
                  <a:lnTo>
                    <a:pt x="177509" y="13076"/>
                  </a:lnTo>
                  <a:lnTo>
                    <a:pt x="182153" y="11572"/>
                  </a:lnTo>
                  <a:lnTo>
                    <a:pt x="189855" y="9900"/>
                  </a:lnTo>
                  <a:lnTo>
                    <a:pt x="194194" y="8502"/>
                  </a:lnTo>
                  <a:lnTo>
                    <a:pt x="198992" y="6617"/>
                  </a:lnTo>
                  <a:lnTo>
                    <a:pt x="204096" y="4408"/>
                  </a:lnTo>
                  <a:lnTo>
                    <a:pt x="208451" y="2935"/>
                  </a:lnTo>
                  <a:lnTo>
                    <a:pt x="215829" y="1299"/>
                  </a:lnTo>
                  <a:lnTo>
                    <a:pt x="222284" y="572"/>
                  </a:lnTo>
                  <a:lnTo>
                    <a:pt x="231289" y="0"/>
                  </a:lnTo>
                  <a:lnTo>
                    <a:pt x="235952" y="4544"/>
                  </a:lnTo>
                  <a:lnTo>
                    <a:pt x="244214" y="12761"/>
                  </a:lnTo>
                  <a:lnTo>
                    <a:pt x="245674" y="15171"/>
                  </a:lnTo>
                  <a:lnTo>
                    <a:pt x="246647" y="17731"/>
                  </a:lnTo>
                  <a:lnTo>
                    <a:pt x="247296" y="20390"/>
                  </a:lnTo>
                  <a:lnTo>
                    <a:pt x="247728" y="23115"/>
                  </a:lnTo>
                  <a:lnTo>
                    <a:pt x="248016" y="25884"/>
                  </a:lnTo>
                  <a:lnTo>
                    <a:pt x="248209" y="28683"/>
                  </a:lnTo>
                  <a:lnTo>
                    <a:pt x="248337" y="31501"/>
                  </a:lnTo>
                  <a:lnTo>
                    <a:pt x="248480" y="37172"/>
                  </a:lnTo>
                  <a:lnTo>
                    <a:pt x="247565" y="40018"/>
                  </a:lnTo>
                  <a:lnTo>
                    <a:pt x="246003" y="42868"/>
                  </a:lnTo>
                  <a:lnTo>
                    <a:pt x="244008" y="45720"/>
                  </a:lnTo>
                  <a:lnTo>
                    <a:pt x="242679" y="48574"/>
                  </a:lnTo>
                  <a:lnTo>
                    <a:pt x="241793" y="51430"/>
                  </a:lnTo>
                  <a:lnTo>
                    <a:pt x="241202" y="54286"/>
                  </a:lnTo>
                  <a:lnTo>
                    <a:pt x="240808" y="57142"/>
                  </a:lnTo>
                  <a:lnTo>
                    <a:pt x="240546" y="59999"/>
                  </a:lnTo>
                  <a:lnTo>
                    <a:pt x="240371" y="62856"/>
                  </a:lnTo>
                  <a:lnTo>
                    <a:pt x="239301" y="66666"/>
                  </a:lnTo>
                  <a:lnTo>
                    <a:pt x="237636" y="71110"/>
                  </a:lnTo>
                  <a:lnTo>
                    <a:pt x="235574" y="75979"/>
                  </a:lnTo>
                  <a:lnTo>
                    <a:pt x="234198" y="80177"/>
                  </a:lnTo>
                  <a:lnTo>
                    <a:pt x="233281" y="83928"/>
                  </a:lnTo>
                  <a:lnTo>
                    <a:pt x="232670" y="87381"/>
                  </a:lnTo>
                  <a:lnTo>
                    <a:pt x="232263" y="90636"/>
                  </a:lnTo>
                  <a:lnTo>
                    <a:pt x="231991" y="93758"/>
                  </a:lnTo>
                  <a:lnTo>
                    <a:pt x="231810" y="96792"/>
                  </a:lnTo>
                  <a:lnTo>
                    <a:pt x="231609" y="102703"/>
                  </a:lnTo>
                  <a:lnTo>
                    <a:pt x="231469" y="111235"/>
                  </a:lnTo>
                  <a:lnTo>
                    <a:pt x="231448" y="135819"/>
                  </a:lnTo>
                  <a:lnTo>
                    <a:pt x="228908" y="139098"/>
                  </a:lnTo>
                  <a:lnTo>
                    <a:pt x="222876" y="14572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593"/>
            <p:cNvSpPr/>
            <p:nvPr/>
          </p:nvSpPr>
          <p:spPr>
            <a:xfrm>
              <a:off x="3543301" y="3154680"/>
              <a:ext cx="197167" cy="222886"/>
            </a:xfrm>
            <a:custGeom>
              <a:avLst/>
              <a:gdLst/>
              <a:ahLst/>
              <a:cxnLst/>
              <a:rect l="0" t="0" r="0" b="0"/>
              <a:pathLst>
                <a:path w="197167" h="222886">
                  <a:moveTo>
                    <a:pt x="25716" y="0"/>
                  </a:moveTo>
                  <a:lnTo>
                    <a:pt x="42830" y="0"/>
                  </a:lnTo>
                  <a:lnTo>
                    <a:pt x="42852" y="4551"/>
                  </a:lnTo>
                  <a:lnTo>
                    <a:pt x="41903" y="5891"/>
                  </a:lnTo>
                  <a:lnTo>
                    <a:pt x="40317" y="6785"/>
                  </a:lnTo>
                  <a:lnTo>
                    <a:pt x="38307" y="7380"/>
                  </a:lnTo>
                  <a:lnTo>
                    <a:pt x="36968" y="8730"/>
                  </a:lnTo>
                  <a:lnTo>
                    <a:pt x="36075" y="10582"/>
                  </a:lnTo>
                  <a:lnTo>
                    <a:pt x="34641" y="15848"/>
                  </a:lnTo>
                  <a:lnTo>
                    <a:pt x="34393" y="21311"/>
                  </a:lnTo>
                  <a:lnTo>
                    <a:pt x="34298" y="37262"/>
                  </a:lnTo>
                  <a:lnTo>
                    <a:pt x="33342" y="41034"/>
                  </a:lnTo>
                  <a:lnTo>
                    <a:pt x="31753" y="45453"/>
                  </a:lnTo>
                  <a:lnTo>
                    <a:pt x="29740" y="50304"/>
                  </a:lnTo>
                  <a:lnTo>
                    <a:pt x="28399" y="54491"/>
                  </a:lnTo>
                  <a:lnTo>
                    <a:pt x="27505" y="58235"/>
                  </a:lnTo>
                  <a:lnTo>
                    <a:pt x="26511" y="64935"/>
                  </a:lnTo>
                  <a:lnTo>
                    <a:pt x="26070" y="71087"/>
                  </a:lnTo>
                  <a:lnTo>
                    <a:pt x="25873" y="76996"/>
                  </a:lnTo>
                  <a:lnTo>
                    <a:pt x="25762" y="88218"/>
                  </a:lnTo>
                  <a:lnTo>
                    <a:pt x="25747" y="93102"/>
                  </a:lnTo>
                  <a:lnTo>
                    <a:pt x="24784" y="97311"/>
                  </a:lnTo>
                  <a:lnTo>
                    <a:pt x="23190" y="101068"/>
                  </a:lnTo>
                  <a:lnTo>
                    <a:pt x="19831" y="107784"/>
                  </a:lnTo>
                  <a:lnTo>
                    <a:pt x="18338" y="113944"/>
                  </a:lnTo>
                  <a:lnTo>
                    <a:pt x="17940" y="117872"/>
                  </a:lnTo>
                  <a:lnTo>
                    <a:pt x="17675" y="122397"/>
                  </a:lnTo>
                  <a:lnTo>
                    <a:pt x="17497" y="127318"/>
                  </a:lnTo>
                  <a:lnTo>
                    <a:pt x="16427" y="131551"/>
                  </a:lnTo>
                  <a:lnTo>
                    <a:pt x="14761" y="135325"/>
                  </a:lnTo>
                  <a:lnTo>
                    <a:pt x="12698" y="138794"/>
                  </a:lnTo>
                  <a:lnTo>
                    <a:pt x="11322" y="143012"/>
                  </a:lnTo>
                  <a:lnTo>
                    <a:pt x="10405" y="147729"/>
                  </a:lnTo>
                  <a:lnTo>
                    <a:pt x="9794" y="152778"/>
                  </a:lnTo>
                  <a:lnTo>
                    <a:pt x="9386" y="157097"/>
                  </a:lnTo>
                  <a:lnTo>
                    <a:pt x="9115" y="160929"/>
                  </a:lnTo>
                  <a:lnTo>
                    <a:pt x="8812" y="167726"/>
                  </a:lnTo>
                  <a:lnTo>
                    <a:pt x="8678" y="173922"/>
                  </a:lnTo>
                  <a:lnTo>
                    <a:pt x="7690" y="176908"/>
                  </a:lnTo>
                  <a:lnTo>
                    <a:pt x="4052" y="182765"/>
                  </a:lnTo>
                  <a:lnTo>
                    <a:pt x="1800" y="188544"/>
                  </a:lnTo>
                  <a:lnTo>
                    <a:pt x="800" y="194287"/>
                  </a:lnTo>
                  <a:lnTo>
                    <a:pt x="354" y="200015"/>
                  </a:lnTo>
                  <a:lnTo>
                    <a:pt x="157" y="205735"/>
                  </a:lnTo>
                  <a:lnTo>
                    <a:pt x="8" y="213810"/>
                  </a:lnTo>
                  <a:lnTo>
                    <a:pt x="0" y="221649"/>
                  </a:lnTo>
                  <a:lnTo>
                    <a:pt x="952" y="222061"/>
                  </a:lnTo>
                  <a:lnTo>
                    <a:pt x="6784" y="222722"/>
                  </a:lnTo>
                  <a:lnTo>
                    <a:pt x="10954" y="222870"/>
                  </a:lnTo>
                  <a:lnTo>
                    <a:pt x="37187" y="222885"/>
                  </a:lnTo>
                  <a:lnTo>
                    <a:pt x="40984" y="221932"/>
                  </a:lnTo>
                  <a:lnTo>
                    <a:pt x="45419" y="220345"/>
                  </a:lnTo>
                  <a:lnTo>
                    <a:pt x="50282" y="218334"/>
                  </a:lnTo>
                  <a:lnTo>
                    <a:pt x="54475" y="216993"/>
                  </a:lnTo>
                  <a:lnTo>
                    <a:pt x="58224" y="216099"/>
                  </a:lnTo>
                  <a:lnTo>
                    <a:pt x="61676" y="215504"/>
                  </a:lnTo>
                  <a:lnTo>
                    <a:pt x="65882" y="214154"/>
                  </a:lnTo>
                  <a:lnTo>
                    <a:pt x="70591" y="212302"/>
                  </a:lnTo>
                  <a:lnTo>
                    <a:pt x="75635" y="210114"/>
                  </a:lnTo>
                  <a:lnTo>
                    <a:pt x="80902" y="208656"/>
                  </a:lnTo>
                  <a:lnTo>
                    <a:pt x="86320" y="207684"/>
                  </a:lnTo>
                  <a:lnTo>
                    <a:pt x="91836" y="207036"/>
                  </a:lnTo>
                  <a:lnTo>
                    <a:pt x="96466" y="205651"/>
                  </a:lnTo>
                  <a:lnTo>
                    <a:pt x="100505" y="203776"/>
                  </a:lnTo>
                  <a:lnTo>
                    <a:pt x="104150" y="201573"/>
                  </a:lnTo>
                  <a:lnTo>
                    <a:pt x="108486" y="200104"/>
                  </a:lnTo>
                  <a:lnTo>
                    <a:pt x="113281" y="199125"/>
                  </a:lnTo>
                  <a:lnTo>
                    <a:pt x="118383" y="198473"/>
                  </a:lnTo>
                  <a:lnTo>
                    <a:pt x="123689" y="197085"/>
                  </a:lnTo>
                  <a:lnTo>
                    <a:pt x="129131" y="195207"/>
                  </a:lnTo>
                  <a:lnTo>
                    <a:pt x="134664" y="193003"/>
                  </a:lnTo>
                  <a:lnTo>
                    <a:pt x="139306" y="191533"/>
                  </a:lnTo>
                  <a:lnTo>
                    <a:pt x="143353" y="190554"/>
                  </a:lnTo>
                  <a:lnTo>
                    <a:pt x="147003" y="189901"/>
                  </a:lnTo>
                  <a:lnTo>
                    <a:pt x="151342" y="188513"/>
                  </a:lnTo>
                  <a:lnTo>
                    <a:pt x="156139" y="186635"/>
                  </a:lnTo>
                  <a:lnTo>
                    <a:pt x="161242" y="184431"/>
                  </a:lnTo>
                  <a:lnTo>
                    <a:pt x="165597" y="182961"/>
                  </a:lnTo>
                  <a:lnTo>
                    <a:pt x="169452" y="181982"/>
                  </a:lnTo>
                  <a:lnTo>
                    <a:pt x="172975" y="181328"/>
                  </a:lnTo>
                  <a:lnTo>
                    <a:pt x="176276" y="180893"/>
                  </a:lnTo>
                  <a:lnTo>
                    <a:pt x="179430" y="180603"/>
                  </a:lnTo>
                  <a:lnTo>
                    <a:pt x="186784" y="180137"/>
                  </a:lnTo>
                  <a:lnTo>
                    <a:pt x="190329" y="180073"/>
                  </a:lnTo>
                  <a:lnTo>
                    <a:pt x="197166" y="18002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513" y="795338"/>
            <a:ext cx="4752975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565"/>
          <p:cNvSpPr/>
          <p:nvPr/>
        </p:nvSpPr>
        <p:spPr>
          <a:xfrm>
            <a:off x="7366634" y="2125980"/>
            <a:ext cx="317184" cy="394335"/>
          </a:xfrm>
          <a:custGeom>
            <a:avLst/>
            <a:gdLst/>
            <a:ahLst/>
            <a:cxnLst/>
            <a:rect l="0" t="0" r="0" b="0"/>
            <a:pathLst>
              <a:path w="317184" h="394335">
                <a:moveTo>
                  <a:pt x="0" y="0"/>
                </a:moveTo>
                <a:lnTo>
                  <a:pt x="0" y="12770"/>
                </a:lnTo>
                <a:lnTo>
                  <a:pt x="953" y="15180"/>
                </a:lnTo>
                <a:lnTo>
                  <a:pt x="6845" y="23124"/>
                </a:lnTo>
                <a:lnTo>
                  <a:pt x="14623" y="32463"/>
                </a:lnTo>
                <a:lnTo>
                  <a:pt x="20152" y="41733"/>
                </a:lnTo>
                <a:lnTo>
                  <a:pt x="25785" y="52203"/>
                </a:lnTo>
                <a:lnTo>
                  <a:pt x="45725" y="91485"/>
                </a:lnTo>
                <a:lnTo>
                  <a:pt x="53978" y="102890"/>
                </a:lnTo>
                <a:lnTo>
                  <a:pt x="58846" y="108598"/>
                </a:lnTo>
                <a:lnTo>
                  <a:pt x="63996" y="115261"/>
                </a:lnTo>
                <a:lnTo>
                  <a:pt x="69334" y="122561"/>
                </a:lnTo>
                <a:lnTo>
                  <a:pt x="80345" y="138291"/>
                </a:lnTo>
                <a:lnTo>
                  <a:pt x="108629" y="180171"/>
                </a:lnTo>
                <a:lnTo>
                  <a:pt x="115282" y="188694"/>
                </a:lnTo>
                <a:lnTo>
                  <a:pt x="122575" y="197233"/>
                </a:lnTo>
                <a:lnTo>
                  <a:pt x="137345" y="213389"/>
                </a:lnTo>
                <a:lnTo>
                  <a:pt x="150260" y="226919"/>
                </a:lnTo>
                <a:lnTo>
                  <a:pt x="193015" y="270123"/>
                </a:lnTo>
                <a:lnTo>
                  <a:pt x="199162" y="277237"/>
                </a:lnTo>
                <a:lnTo>
                  <a:pt x="205165" y="284837"/>
                </a:lnTo>
                <a:lnTo>
                  <a:pt x="211072" y="292761"/>
                </a:lnTo>
                <a:lnTo>
                  <a:pt x="216914" y="299949"/>
                </a:lnTo>
                <a:lnTo>
                  <a:pt x="222715" y="306646"/>
                </a:lnTo>
                <a:lnTo>
                  <a:pt x="228487" y="313015"/>
                </a:lnTo>
                <a:lnTo>
                  <a:pt x="237440" y="325173"/>
                </a:lnTo>
                <a:lnTo>
                  <a:pt x="245547" y="336926"/>
                </a:lnTo>
                <a:lnTo>
                  <a:pt x="250376" y="342727"/>
                </a:lnTo>
                <a:lnTo>
                  <a:pt x="259868" y="353301"/>
                </a:lnTo>
                <a:lnTo>
                  <a:pt x="267262" y="361175"/>
                </a:lnTo>
                <a:lnTo>
                  <a:pt x="279770" y="373991"/>
                </a:lnTo>
                <a:lnTo>
                  <a:pt x="294289" y="388575"/>
                </a:lnTo>
                <a:lnTo>
                  <a:pt x="297157" y="390495"/>
                </a:lnTo>
                <a:lnTo>
                  <a:pt x="306913" y="393829"/>
                </a:lnTo>
                <a:lnTo>
                  <a:pt x="315173" y="394268"/>
                </a:lnTo>
                <a:lnTo>
                  <a:pt x="317183" y="39433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66"/>
          <p:cNvSpPr/>
          <p:nvPr/>
        </p:nvSpPr>
        <p:spPr>
          <a:xfrm>
            <a:off x="7340917" y="2160270"/>
            <a:ext cx="274321" cy="334328"/>
          </a:xfrm>
          <a:custGeom>
            <a:avLst/>
            <a:gdLst/>
            <a:ahLst/>
            <a:cxnLst/>
            <a:rect l="0" t="0" r="0" b="0"/>
            <a:pathLst>
              <a:path w="274321" h="334328">
                <a:moveTo>
                  <a:pt x="274320" y="0"/>
                </a:moveTo>
                <a:lnTo>
                  <a:pt x="269769" y="0"/>
                </a:lnTo>
                <a:lnTo>
                  <a:pt x="268429" y="952"/>
                </a:lnTo>
                <a:lnTo>
                  <a:pt x="267535" y="2540"/>
                </a:lnTo>
                <a:lnTo>
                  <a:pt x="266542" y="6843"/>
                </a:lnTo>
                <a:lnTo>
                  <a:pt x="266101" y="11931"/>
                </a:lnTo>
                <a:lnTo>
                  <a:pt x="264079" y="14622"/>
                </a:lnTo>
                <a:lnTo>
                  <a:pt x="256751" y="20151"/>
                </a:lnTo>
                <a:lnTo>
                  <a:pt x="249684" y="28323"/>
                </a:lnTo>
                <a:lnTo>
                  <a:pt x="243368" y="37353"/>
                </a:lnTo>
                <a:lnTo>
                  <a:pt x="237387" y="44541"/>
                </a:lnTo>
                <a:lnTo>
                  <a:pt x="233505" y="49696"/>
                </a:lnTo>
                <a:lnTo>
                  <a:pt x="224113" y="63045"/>
                </a:lnTo>
                <a:lnTo>
                  <a:pt x="217989" y="70605"/>
                </a:lnTo>
                <a:lnTo>
                  <a:pt x="211048" y="78502"/>
                </a:lnTo>
                <a:lnTo>
                  <a:pt x="203564" y="86625"/>
                </a:lnTo>
                <a:lnTo>
                  <a:pt x="196670" y="94897"/>
                </a:lnTo>
                <a:lnTo>
                  <a:pt x="190168" y="103270"/>
                </a:lnTo>
                <a:lnTo>
                  <a:pt x="183929" y="111709"/>
                </a:lnTo>
                <a:lnTo>
                  <a:pt x="176911" y="120192"/>
                </a:lnTo>
                <a:lnTo>
                  <a:pt x="169376" y="128705"/>
                </a:lnTo>
                <a:lnTo>
                  <a:pt x="161494" y="137238"/>
                </a:lnTo>
                <a:lnTo>
                  <a:pt x="154336" y="145785"/>
                </a:lnTo>
                <a:lnTo>
                  <a:pt x="147658" y="154340"/>
                </a:lnTo>
                <a:lnTo>
                  <a:pt x="141301" y="162901"/>
                </a:lnTo>
                <a:lnTo>
                  <a:pt x="134206" y="170513"/>
                </a:lnTo>
                <a:lnTo>
                  <a:pt x="126618" y="177492"/>
                </a:lnTo>
                <a:lnTo>
                  <a:pt x="118702" y="184051"/>
                </a:lnTo>
                <a:lnTo>
                  <a:pt x="111520" y="191280"/>
                </a:lnTo>
                <a:lnTo>
                  <a:pt x="104827" y="198958"/>
                </a:lnTo>
                <a:lnTo>
                  <a:pt x="98459" y="206933"/>
                </a:lnTo>
                <a:lnTo>
                  <a:pt x="92309" y="215108"/>
                </a:lnTo>
                <a:lnTo>
                  <a:pt x="80396" y="231811"/>
                </a:lnTo>
                <a:lnTo>
                  <a:pt x="75505" y="239313"/>
                </a:lnTo>
                <a:lnTo>
                  <a:pt x="71292" y="246219"/>
                </a:lnTo>
                <a:lnTo>
                  <a:pt x="67530" y="252729"/>
                </a:lnTo>
                <a:lnTo>
                  <a:pt x="63117" y="258973"/>
                </a:lnTo>
                <a:lnTo>
                  <a:pt x="58271" y="265041"/>
                </a:lnTo>
                <a:lnTo>
                  <a:pt x="53135" y="270991"/>
                </a:lnTo>
                <a:lnTo>
                  <a:pt x="44888" y="280143"/>
                </a:lnTo>
                <a:lnTo>
                  <a:pt x="38048" y="288338"/>
                </a:lnTo>
                <a:lnTo>
                  <a:pt x="31832" y="298330"/>
                </a:lnTo>
                <a:lnTo>
                  <a:pt x="25896" y="306581"/>
                </a:lnTo>
                <a:lnTo>
                  <a:pt x="20081" y="313423"/>
                </a:lnTo>
                <a:lnTo>
                  <a:pt x="14323" y="319639"/>
                </a:lnTo>
                <a:lnTo>
                  <a:pt x="0" y="33432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67"/>
          <p:cNvSpPr/>
          <p:nvPr/>
        </p:nvSpPr>
        <p:spPr>
          <a:xfrm>
            <a:off x="7872421" y="2005964"/>
            <a:ext cx="77145" cy="2408874"/>
          </a:xfrm>
          <a:custGeom>
            <a:avLst/>
            <a:gdLst/>
            <a:ahLst/>
            <a:cxnLst/>
            <a:rect l="0" t="0" r="0" b="0"/>
            <a:pathLst>
              <a:path w="77145" h="2408874">
                <a:moveTo>
                  <a:pt x="51426" y="0"/>
                </a:moveTo>
                <a:lnTo>
                  <a:pt x="51426" y="191640"/>
                </a:lnTo>
                <a:lnTo>
                  <a:pt x="50474" y="203007"/>
                </a:lnTo>
                <a:lnTo>
                  <a:pt x="48886" y="214396"/>
                </a:lnTo>
                <a:lnTo>
                  <a:pt x="46875" y="225798"/>
                </a:lnTo>
                <a:lnTo>
                  <a:pt x="44641" y="251168"/>
                </a:lnTo>
                <a:lnTo>
                  <a:pt x="43207" y="306260"/>
                </a:lnTo>
                <a:lnTo>
                  <a:pt x="42136" y="320378"/>
                </a:lnTo>
                <a:lnTo>
                  <a:pt x="40471" y="334553"/>
                </a:lnTo>
                <a:lnTo>
                  <a:pt x="38407" y="348766"/>
                </a:lnTo>
                <a:lnTo>
                  <a:pt x="36115" y="377257"/>
                </a:lnTo>
                <a:lnTo>
                  <a:pt x="34144" y="406748"/>
                </a:lnTo>
                <a:lnTo>
                  <a:pt x="32284" y="422613"/>
                </a:lnTo>
                <a:lnTo>
                  <a:pt x="22457" y="493690"/>
                </a:lnTo>
                <a:lnTo>
                  <a:pt x="20684" y="512006"/>
                </a:lnTo>
                <a:lnTo>
                  <a:pt x="18712" y="547599"/>
                </a:lnTo>
                <a:lnTo>
                  <a:pt x="16495" y="617015"/>
                </a:lnTo>
                <a:lnTo>
                  <a:pt x="14803" y="634228"/>
                </a:lnTo>
                <a:lnTo>
                  <a:pt x="12724" y="651419"/>
                </a:lnTo>
                <a:lnTo>
                  <a:pt x="10413" y="688300"/>
                </a:lnTo>
                <a:lnTo>
                  <a:pt x="8928" y="761754"/>
                </a:lnTo>
                <a:lnTo>
                  <a:pt x="7855" y="780251"/>
                </a:lnTo>
                <a:lnTo>
                  <a:pt x="6186" y="799250"/>
                </a:lnTo>
                <a:lnTo>
                  <a:pt x="4121" y="818583"/>
                </a:lnTo>
                <a:lnTo>
                  <a:pt x="1827" y="857845"/>
                </a:lnTo>
                <a:lnTo>
                  <a:pt x="535" y="917434"/>
                </a:lnTo>
                <a:lnTo>
                  <a:pt x="0" y="1109905"/>
                </a:lnTo>
                <a:lnTo>
                  <a:pt x="950" y="1129510"/>
                </a:lnTo>
                <a:lnTo>
                  <a:pt x="2535" y="1149247"/>
                </a:lnTo>
                <a:lnTo>
                  <a:pt x="6837" y="1188956"/>
                </a:lnTo>
                <a:lnTo>
                  <a:pt x="17359" y="1268777"/>
                </a:lnTo>
                <a:lnTo>
                  <a:pt x="20142" y="1288764"/>
                </a:lnTo>
                <a:lnTo>
                  <a:pt x="21998" y="1308756"/>
                </a:lnTo>
                <a:lnTo>
                  <a:pt x="24059" y="1348750"/>
                </a:lnTo>
                <a:lnTo>
                  <a:pt x="21752" y="1368749"/>
                </a:lnTo>
                <a:lnTo>
                  <a:pt x="17356" y="1388750"/>
                </a:lnTo>
                <a:lnTo>
                  <a:pt x="11568" y="1408751"/>
                </a:lnTo>
                <a:lnTo>
                  <a:pt x="8661" y="1429705"/>
                </a:lnTo>
                <a:lnTo>
                  <a:pt x="8169" y="1494650"/>
                </a:lnTo>
                <a:lnTo>
                  <a:pt x="9399" y="1556544"/>
                </a:lnTo>
                <a:lnTo>
                  <a:pt x="11026" y="1576811"/>
                </a:lnTo>
                <a:lnTo>
                  <a:pt x="13062" y="1596990"/>
                </a:lnTo>
                <a:lnTo>
                  <a:pt x="15326" y="1639731"/>
                </a:lnTo>
                <a:lnTo>
                  <a:pt x="17284" y="1683175"/>
                </a:lnTo>
                <a:lnTo>
                  <a:pt x="19140" y="1704094"/>
                </a:lnTo>
                <a:lnTo>
                  <a:pt x="21329" y="1724708"/>
                </a:lnTo>
                <a:lnTo>
                  <a:pt x="22789" y="1745118"/>
                </a:lnTo>
                <a:lnTo>
                  <a:pt x="24411" y="1785576"/>
                </a:lnTo>
                <a:lnTo>
                  <a:pt x="25796" y="1805699"/>
                </a:lnTo>
                <a:lnTo>
                  <a:pt x="27671" y="1825782"/>
                </a:lnTo>
                <a:lnTo>
                  <a:pt x="29875" y="1845838"/>
                </a:lnTo>
                <a:lnTo>
                  <a:pt x="31343" y="1866829"/>
                </a:lnTo>
                <a:lnTo>
                  <a:pt x="32976" y="1910472"/>
                </a:lnTo>
                <a:lnTo>
                  <a:pt x="34363" y="1930873"/>
                </a:lnTo>
                <a:lnTo>
                  <a:pt x="36241" y="1950189"/>
                </a:lnTo>
                <a:lnTo>
                  <a:pt x="38444" y="1968781"/>
                </a:lnTo>
                <a:lnTo>
                  <a:pt x="39915" y="1987843"/>
                </a:lnTo>
                <a:lnTo>
                  <a:pt x="41983" y="2045575"/>
                </a:lnTo>
                <a:lnTo>
                  <a:pt x="43548" y="2099299"/>
                </a:lnTo>
                <a:lnTo>
                  <a:pt x="45222" y="2116766"/>
                </a:lnTo>
                <a:lnTo>
                  <a:pt x="47290" y="2134125"/>
                </a:lnTo>
                <a:lnTo>
                  <a:pt x="49587" y="2166113"/>
                </a:lnTo>
                <a:lnTo>
                  <a:pt x="51063" y="2225454"/>
                </a:lnTo>
                <a:lnTo>
                  <a:pt x="52137" y="2238969"/>
                </a:lnTo>
                <a:lnTo>
                  <a:pt x="53805" y="2251788"/>
                </a:lnTo>
                <a:lnTo>
                  <a:pt x="55869" y="2264145"/>
                </a:lnTo>
                <a:lnTo>
                  <a:pt x="58198" y="2276193"/>
                </a:lnTo>
                <a:lnTo>
                  <a:pt x="63326" y="2299739"/>
                </a:lnTo>
                <a:lnTo>
                  <a:pt x="66027" y="2310400"/>
                </a:lnTo>
                <a:lnTo>
                  <a:pt x="68781" y="2320364"/>
                </a:lnTo>
                <a:lnTo>
                  <a:pt x="71568" y="2329865"/>
                </a:lnTo>
                <a:lnTo>
                  <a:pt x="73427" y="2338103"/>
                </a:lnTo>
                <a:lnTo>
                  <a:pt x="75491" y="2352337"/>
                </a:lnTo>
                <a:lnTo>
                  <a:pt x="77144" y="24088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68"/>
          <p:cNvSpPr/>
          <p:nvPr/>
        </p:nvSpPr>
        <p:spPr>
          <a:xfrm>
            <a:off x="8138159" y="2160391"/>
            <a:ext cx="323957" cy="462795"/>
          </a:xfrm>
          <a:custGeom>
            <a:avLst/>
            <a:gdLst/>
            <a:ahLst/>
            <a:cxnLst/>
            <a:rect l="0" t="0" r="0" b="0"/>
            <a:pathLst>
              <a:path w="323957" h="462795">
                <a:moveTo>
                  <a:pt x="0" y="34169"/>
                </a:moveTo>
                <a:lnTo>
                  <a:pt x="0" y="67339"/>
                </a:lnTo>
                <a:lnTo>
                  <a:pt x="2541" y="77803"/>
                </a:lnTo>
                <a:lnTo>
                  <a:pt x="5892" y="88804"/>
                </a:lnTo>
                <a:lnTo>
                  <a:pt x="7382" y="100044"/>
                </a:lnTo>
                <a:lnTo>
                  <a:pt x="8220" y="112530"/>
                </a:lnTo>
                <a:lnTo>
                  <a:pt x="8416" y="124241"/>
                </a:lnTo>
                <a:lnTo>
                  <a:pt x="9456" y="138018"/>
                </a:lnTo>
                <a:lnTo>
                  <a:pt x="13093" y="150491"/>
                </a:lnTo>
                <a:lnTo>
                  <a:pt x="20495" y="172775"/>
                </a:lnTo>
                <a:lnTo>
                  <a:pt x="23397" y="186576"/>
                </a:lnTo>
                <a:lnTo>
                  <a:pt x="25640" y="199060"/>
                </a:lnTo>
                <a:lnTo>
                  <a:pt x="29811" y="210959"/>
                </a:lnTo>
                <a:lnTo>
                  <a:pt x="37379" y="222597"/>
                </a:lnTo>
                <a:lnTo>
                  <a:pt x="46142" y="233167"/>
                </a:lnTo>
                <a:lnTo>
                  <a:pt x="53210" y="241040"/>
                </a:lnTo>
                <a:lnTo>
                  <a:pt x="62066" y="250254"/>
                </a:lnTo>
                <a:lnTo>
                  <a:pt x="74173" y="262589"/>
                </a:lnTo>
                <a:lnTo>
                  <a:pt x="80909" y="266816"/>
                </a:lnTo>
                <a:lnTo>
                  <a:pt x="85372" y="269277"/>
                </a:lnTo>
                <a:lnTo>
                  <a:pt x="95410" y="272011"/>
                </a:lnTo>
                <a:lnTo>
                  <a:pt x="100755" y="272740"/>
                </a:lnTo>
                <a:lnTo>
                  <a:pt x="105270" y="272274"/>
                </a:lnTo>
                <a:lnTo>
                  <a:pt x="109233" y="271010"/>
                </a:lnTo>
                <a:lnTo>
                  <a:pt x="112828" y="269216"/>
                </a:lnTo>
                <a:lnTo>
                  <a:pt x="121901" y="267221"/>
                </a:lnTo>
                <a:lnTo>
                  <a:pt x="126988" y="266690"/>
                </a:lnTo>
                <a:lnTo>
                  <a:pt x="132284" y="265383"/>
                </a:lnTo>
                <a:lnTo>
                  <a:pt x="137719" y="263559"/>
                </a:lnTo>
                <a:lnTo>
                  <a:pt x="143249" y="261390"/>
                </a:lnTo>
                <a:lnTo>
                  <a:pt x="147887" y="258040"/>
                </a:lnTo>
                <a:lnTo>
                  <a:pt x="155580" y="249237"/>
                </a:lnTo>
                <a:lnTo>
                  <a:pt x="164714" y="238975"/>
                </a:lnTo>
                <a:lnTo>
                  <a:pt x="175125" y="228063"/>
                </a:lnTo>
                <a:lnTo>
                  <a:pt x="186101" y="216864"/>
                </a:lnTo>
                <a:lnTo>
                  <a:pt x="191695" y="210258"/>
                </a:lnTo>
                <a:lnTo>
                  <a:pt x="197329" y="202997"/>
                </a:lnTo>
                <a:lnTo>
                  <a:pt x="202990" y="195298"/>
                </a:lnTo>
                <a:lnTo>
                  <a:pt x="208670" y="188261"/>
                </a:lnTo>
                <a:lnTo>
                  <a:pt x="214361" y="181664"/>
                </a:lnTo>
                <a:lnTo>
                  <a:pt x="220060" y="175361"/>
                </a:lnTo>
                <a:lnTo>
                  <a:pt x="224812" y="168302"/>
                </a:lnTo>
                <a:lnTo>
                  <a:pt x="228932" y="160739"/>
                </a:lnTo>
                <a:lnTo>
                  <a:pt x="239283" y="138981"/>
                </a:lnTo>
                <a:lnTo>
                  <a:pt x="244461" y="126472"/>
                </a:lnTo>
                <a:lnTo>
                  <a:pt x="246762" y="114562"/>
                </a:lnTo>
                <a:lnTo>
                  <a:pt x="250325" y="102919"/>
                </a:lnTo>
                <a:lnTo>
                  <a:pt x="252609" y="97147"/>
                </a:lnTo>
                <a:lnTo>
                  <a:pt x="255145" y="83114"/>
                </a:lnTo>
                <a:lnTo>
                  <a:pt x="255823" y="75371"/>
                </a:lnTo>
                <a:lnTo>
                  <a:pt x="255321" y="69257"/>
                </a:lnTo>
                <a:lnTo>
                  <a:pt x="254034" y="64229"/>
                </a:lnTo>
                <a:lnTo>
                  <a:pt x="252224" y="59923"/>
                </a:lnTo>
                <a:lnTo>
                  <a:pt x="250212" y="50060"/>
                </a:lnTo>
                <a:lnTo>
                  <a:pt x="249318" y="39327"/>
                </a:lnTo>
                <a:lnTo>
                  <a:pt x="248921" y="28206"/>
                </a:lnTo>
                <a:lnTo>
                  <a:pt x="248632" y="10624"/>
                </a:lnTo>
                <a:lnTo>
                  <a:pt x="248605" y="1261"/>
                </a:lnTo>
                <a:lnTo>
                  <a:pt x="247652" y="800"/>
                </a:lnTo>
                <a:lnTo>
                  <a:pt x="241223" y="0"/>
                </a:lnTo>
                <a:lnTo>
                  <a:pt x="240825" y="912"/>
                </a:lnTo>
                <a:lnTo>
                  <a:pt x="240187" y="9220"/>
                </a:lnTo>
                <a:lnTo>
                  <a:pt x="240078" y="19791"/>
                </a:lnTo>
                <a:lnTo>
                  <a:pt x="240040" y="40430"/>
                </a:lnTo>
                <a:lnTo>
                  <a:pt x="240989" y="45011"/>
                </a:lnTo>
                <a:lnTo>
                  <a:pt x="245924" y="57913"/>
                </a:lnTo>
                <a:lnTo>
                  <a:pt x="247412" y="71391"/>
                </a:lnTo>
                <a:lnTo>
                  <a:pt x="248074" y="84367"/>
                </a:lnTo>
                <a:lnTo>
                  <a:pt x="248250" y="90494"/>
                </a:lnTo>
                <a:lnTo>
                  <a:pt x="250987" y="102382"/>
                </a:lnTo>
                <a:lnTo>
                  <a:pt x="256330" y="114968"/>
                </a:lnTo>
                <a:lnTo>
                  <a:pt x="260422" y="122325"/>
                </a:lnTo>
                <a:lnTo>
                  <a:pt x="265055" y="130087"/>
                </a:lnTo>
                <a:lnTo>
                  <a:pt x="272743" y="143791"/>
                </a:lnTo>
                <a:lnTo>
                  <a:pt x="279334" y="157185"/>
                </a:lnTo>
                <a:lnTo>
                  <a:pt x="282425" y="164757"/>
                </a:lnTo>
                <a:lnTo>
                  <a:pt x="285439" y="172662"/>
                </a:lnTo>
                <a:lnTo>
                  <a:pt x="289352" y="180790"/>
                </a:lnTo>
                <a:lnTo>
                  <a:pt x="293867" y="189066"/>
                </a:lnTo>
                <a:lnTo>
                  <a:pt x="298781" y="197441"/>
                </a:lnTo>
                <a:lnTo>
                  <a:pt x="303011" y="205882"/>
                </a:lnTo>
                <a:lnTo>
                  <a:pt x="306782" y="214367"/>
                </a:lnTo>
                <a:lnTo>
                  <a:pt x="310250" y="222880"/>
                </a:lnTo>
                <a:lnTo>
                  <a:pt x="313513" y="231414"/>
                </a:lnTo>
                <a:lnTo>
                  <a:pt x="319680" y="248516"/>
                </a:lnTo>
                <a:lnTo>
                  <a:pt x="321705" y="257077"/>
                </a:lnTo>
                <a:lnTo>
                  <a:pt x="323056" y="265641"/>
                </a:lnTo>
                <a:lnTo>
                  <a:pt x="323956" y="274209"/>
                </a:lnTo>
                <a:lnTo>
                  <a:pt x="323603" y="282778"/>
                </a:lnTo>
                <a:lnTo>
                  <a:pt x="322416" y="291348"/>
                </a:lnTo>
                <a:lnTo>
                  <a:pt x="320671" y="299919"/>
                </a:lnTo>
                <a:lnTo>
                  <a:pt x="319508" y="308491"/>
                </a:lnTo>
                <a:lnTo>
                  <a:pt x="318734" y="317062"/>
                </a:lnTo>
                <a:lnTo>
                  <a:pt x="318217" y="325635"/>
                </a:lnTo>
                <a:lnTo>
                  <a:pt x="316919" y="333254"/>
                </a:lnTo>
                <a:lnTo>
                  <a:pt x="312939" y="346801"/>
                </a:lnTo>
                <a:lnTo>
                  <a:pt x="310534" y="359171"/>
                </a:lnTo>
                <a:lnTo>
                  <a:pt x="309894" y="365137"/>
                </a:lnTo>
                <a:lnTo>
                  <a:pt x="304100" y="379386"/>
                </a:lnTo>
                <a:lnTo>
                  <a:pt x="297081" y="393338"/>
                </a:lnTo>
                <a:lnTo>
                  <a:pt x="293961" y="402715"/>
                </a:lnTo>
                <a:lnTo>
                  <a:pt x="287495" y="412597"/>
                </a:lnTo>
                <a:lnTo>
                  <a:pt x="279223" y="422387"/>
                </a:lnTo>
                <a:lnTo>
                  <a:pt x="272372" y="429912"/>
                </a:lnTo>
                <a:lnTo>
                  <a:pt x="263612" y="436432"/>
                </a:lnTo>
                <a:lnTo>
                  <a:pt x="258609" y="439504"/>
                </a:lnTo>
                <a:lnTo>
                  <a:pt x="253369" y="442505"/>
                </a:lnTo>
                <a:lnTo>
                  <a:pt x="242467" y="448379"/>
                </a:lnTo>
                <a:lnTo>
                  <a:pt x="225619" y="457041"/>
                </a:lnTo>
                <a:lnTo>
                  <a:pt x="216797" y="460237"/>
                </a:lnTo>
                <a:lnTo>
                  <a:pt x="208750" y="461657"/>
                </a:lnTo>
                <a:lnTo>
                  <a:pt x="198824" y="462288"/>
                </a:lnTo>
                <a:lnTo>
                  <a:pt x="188061" y="462569"/>
                </a:lnTo>
                <a:lnTo>
                  <a:pt x="154306" y="4627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69"/>
          <p:cNvSpPr/>
          <p:nvPr/>
        </p:nvSpPr>
        <p:spPr>
          <a:xfrm>
            <a:off x="7229475" y="2726055"/>
            <a:ext cx="1508760" cy="17146"/>
          </a:xfrm>
          <a:custGeom>
            <a:avLst/>
            <a:gdLst/>
            <a:ahLst/>
            <a:cxnLst/>
            <a:rect l="0" t="0" r="0" b="0"/>
            <a:pathLst>
              <a:path w="1508760" h="17146">
                <a:moveTo>
                  <a:pt x="0" y="8572"/>
                </a:moveTo>
                <a:lnTo>
                  <a:pt x="11931" y="8572"/>
                </a:lnTo>
                <a:lnTo>
                  <a:pt x="15574" y="9525"/>
                </a:lnTo>
                <a:lnTo>
                  <a:pt x="19908" y="11112"/>
                </a:lnTo>
                <a:lnTo>
                  <a:pt x="24701" y="13123"/>
                </a:lnTo>
                <a:lnTo>
                  <a:pt x="28850" y="14463"/>
                </a:lnTo>
                <a:lnTo>
                  <a:pt x="32568" y="15357"/>
                </a:lnTo>
                <a:lnTo>
                  <a:pt x="36000" y="15953"/>
                </a:lnTo>
                <a:lnTo>
                  <a:pt x="40192" y="16350"/>
                </a:lnTo>
                <a:lnTo>
                  <a:pt x="49931" y="16792"/>
                </a:lnTo>
                <a:lnTo>
                  <a:pt x="70673" y="17040"/>
                </a:lnTo>
                <a:lnTo>
                  <a:pt x="77596" y="16122"/>
                </a:lnTo>
                <a:lnTo>
                  <a:pt x="84115" y="14558"/>
                </a:lnTo>
                <a:lnTo>
                  <a:pt x="90367" y="12563"/>
                </a:lnTo>
                <a:lnTo>
                  <a:pt x="98344" y="11232"/>
                </a:lnTo>
                <a:lnTo>
                  <a:pt x="107473" y="10346"/>
                </a:lnTo>
                <a:lnTo>
                  <a:pt x="117368" y="9754"/>
                </a:lnTo>
                <a:lnTo>
                  <a:pt x="138524" y="9098"/>
                </a:lnTo>
                <a:lnTo>
                  <a:pt x="195441" y="8641"/>
                </a:lnTo>
                <a:lnTo>
                  <a:pt x="655718" y="8572"/>
                </a:lnTo>
                <a:lnTo>
                  <a:pt x="675270" y="7620"/>
                </a:lnTo>
                <a:lnTo>
                  <a:pt x="694973" y="6032"/>
                </a:lnTo>
                <a:lnTo>
                  <a:pt x="714774" y="4021"/>
                </a:lnTo>
                <a:lnTo>
                  <a:pt x="734644" y="2680"/>
                </a:lnTo>
                <a:lnTo>
                  <a:pt x="754557" y="1787"/>
                </a:lnTo>
                <a:lnTo>
                  <a:pt x="794463" y="794"/>
                </a:lnTo>
                <a:lnTo>
                  <a:pt x="1286948" y="0"/>
                </a:lnTo>
                <a:lnTo>
                  <a:pt x="1302783" y="952"/>
                </a:lnTo>
                <a:lnTo>
                  <a:pt x="1318102" y="2540"/>
                </a:lnTo>
                <a:lnTo>
                  <a:pt x="1333077" y="4551"/>
                </a:lnTo>
                <a:lnTo>
                  <a:pt x="1346870" y="5891"/>
                </a:lnTo>
                <a:lnTo>
                  <a:pt x="1359876" y="6785"/>
                </a:lnTo>
                <a:lnTo>
                  <a:pt x="1372356" y="7380"/>
                </a:lnTo>
                <a:lnTo>
                  <a:pt x="1396383" y="8043"/>
                </a:lnTo>
                <a:lnTo>
                  <a:pt x="1438302" y="8467"/>
                </a:lnTo>
                <a:lnTo>
                  <a:pt x="1447500" y="9455"/>
                </a:lnTo>
                <a:lnTo>
                  <a:pt x="1456490" y="11065"/>
                </a:lnTo>
                <a:lnTo>
                  <a:pt x="1465341" y="13092"/>
                </a:lnTo>
                <a:lnTo>
                  <a:pt x="1473146" y="14443"/>
                </a:lnTo>
                <a:lnTo>
                  <a:pt x="1480256" y="15343"/>
                </a:lnTo>
                <a:lnTo>
                  <a:pt x="1486899" y="15944"/>
                </a:lnTo>
                <a:lnTo>
                  <a:pt x="1492281" y="16344"/>
                </a:lnTo>
                <a:lnTo>
                  <a:pt x="1506401" y="17039"/>
                </a:lnTo>
                <a:lnTo>
                  <a:pt x="1508759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70"/>
          <p:cNvSpPr/>
          <p:nvPr/>
        </p:nvSpPr>
        <p:spPr>
          <a:xfrm>
            <a:off x="7298204" y="2940529"/>
            <a:ext cx="280902" cy="239685"/>
          </a:xfrm>
          <a:custGeom>
            <a:avLst/>
            <a:gdLst/>
            <a:ahLst/>
            <a:cxnLst/>
            <a:rect l="0" t="0" r="0" b="0"/>
            <a:pathLst>
              <a:path w="280902" h="239685">
                <a:moveTo>
                  <a:pt x="85576" y="8410"/>
                </a:moveTo>
                <a:lnTo>
                  <a:pt x="73644" y="8410"/>
                </a:lnTo>
                <a:lnTo>
                  <a:pt x="71906" y="9363"/>
                </a:lnTo>
                <a:lnTo>
                  <a:pt x="70748" y="10951"/>
                </a:lnTo>
                <a:lnTo>
                  <a:pt x="69975" y="12962"/>
                </a:lnTo>
                <a:lnTo>
                  <a:pt x="68508" y="14302"/>
                </a:lnTo>
                <a:lnTo>
                  <a:pt x="66577" y="15196"/>
                </a:lnTo>
                <a:lnTo>
                  <a:pt x="60939" y="17141"/>
                </a:lnTo>
                <a:lnTo>
                  <a:pt x="56769" y="18994"/>
                </a:lnTo>
                <a:lnTo>
                  <a:pt x="52083" y="21181"/>
                </a:lnTo>
                <a:lnTo>
                  <a:pt x="48008" y="24544"/>
                </a:lnTo>
                <a:lnTo>
                  <a:pt x="44338" y="28691"/>
                </a:lnTo>
                <a:lnTo>
                  <a:pt x="40939" y="33361"/>
                </a:lnTo>
                <a:lnTo>
                  <a:pt x="37721" y="37427"/>
                </a:lnTo>
                <a:lnTo>
                  <a:pt x="31605" y="44484"/>
                </a:lnTo>
                <a:lnTo>
                  <a:pt x="28640" y="48652"/>
                </a:lnTo>
                <a:lnTo>
                  <a:pt x="25711" y="53336"/>
                </a:lnTo>
                <a:lnTo>
                  <a:pt x="22806" y="58363"/>
                </a:lnTo>
                <a:lnTo>
                  <a:pt x="17038" y="69029"/>
                </a:lnTo>
                <a:lnTo>
                  <a:pt x="5574" y="91399"/>
                </a:lnTo>
                <a:lnTo>
                  <a:pt x="3666" y="98026"/>
                </a:lnTo>
                <a:lnTo>
                  <a:pt x="2394" y="105302"/>
                </a:lnTo>
                <a:lnTo>
                  <a:pt x="1547" y="113010"/>
                </a:lnTo>
                <a:lnTo>
                  <a:pt x="981" y="120053"/>
                </a:lnTo>
                <a:lnTo>
                  <a:pt x="604" y="126654"/>
                </a:lnTo>
                <a:lnTo>
                  <a:pt x="186" y="139068"/>
                </a:lnTo>
                <a:lnTo>
                  <a:pt x="0" y="150936"/>
                </a:lnTo>
                <a:lnTo>
                  <a:pt x="902" y="157720"/>
                </a:lnTo>
                <a:lnTo>
                  <a:pt x="2457" y="165100"/>
                </a:lnTo>
                <a:lnTo>
                  <a:pt x="4445" y="172878"/>
                </a:lnTo>
                <a:lnTo>
                  <a:pt x="6724" y="179968"/>
                </a:lnTo>
                <a:lnTo>
                  <a:pt x="9195" y="186600"/>
                </a:lnTo>
                <a:lnTo>
                  <a:pt x="11795" y="192926"/>
                </a:lnTo>
                <a:lnTo>
                  <a:pt x="15434" y="198096"/>
                </a:lnTo>
                <a:lnTo>
                  <a:pt x="19764" y="202495"/>
                </a:lnTo>
                <a:lnTo>
                  <a:pt x="24556" y="206380"/>
                </a:lnTo>
                <a:lnTo>
                  <a:pt x="29657" y="210875"/>
                </a:lnTo>
                <a:lnTo>
                  <a:pt x="40403" y="220950"/>
                </a:lnTo>
                <a:lnTo>
                  <a:pt x="45935" y="225351"/>
                </a:lnTo>
                <a:lnTo>
                  <a:pt x="51529" y="229237"/>
                </a:lnTo>
                <a:lnTo>
                  <a:pt x="57162" y="232781"/>
                </a:lnTo>
                <a:lnTo>
                  <a:pt x="63776" y="235143"/>
                </a:lnTo>
                <a:lnTo>
                  <a:pt x="71043" y="236718"/>
                </a:lnTo>
                <a:lnTo>
                  <a:pt x="78744" y="237768"/>
                </a:lnTo>
                <a:lnTo>
                  <a:pt x="85784" y="238468"/>
                </a:lnTo>
                <a:lnTo>
                  <a:pt x="92382" y="238935"/>
                </a:lnTo>
                <a:lnTo>
                  <a:pt x="98685" y="239246"/>
                </a:lnTo>
                <a:lnTo>
                  <a:pt x="113310" y="239592"/>
                </a:lnTo>
                <a:lnTo>
                  <a:pt x="121210" y="239684"/>
                </a:lnTo>
                <a:lnTo>
                  <a:pt x="129334" y="238793"/>
                </a:lnTo>
                <a:lnTo>
                  <a:pt x="137608" y="237246"/>
                </a:lnTo>
                <a:lnTo>
                  <a:pt x="145981" y="235263"/>
                </a:lnTo>
                <a:lnTo>
                  <a:pt x="153469" y="232988"/>
                </a:lnTo>
                <a:lnTo>
                  <a:pt x="160365" y="230519"/>
                </a:lnTo>
                <a:lnTo>
                  <a:pt x="166868" y="227920"/>
                </a:lnTo>
                <a:lnTo>
                  <a:pt x="173108" y="224283"/>
                </a:lnTo>
                <a:lnTo>
                  <a:pt x="179173" y="219953"/>
                </a:lnTo>
                <a:lnTo>
                  <a:pt x="185121" y="215161"/>
                </a:lnTo>
                <a:lnTo>
                  <a:pt x="190992" y="211014"/>
                </a:lnTo>
                <a:lnTo>
                  <a:pt x="196811" y="207297"/>
                </a:lnTo>
                <a:lnTo>
                  <a:pt x="202594" y="203867"/>
                </a:lnTo>
                <a:lnTo>
                  <a:pt x="208356" y="199675"/>
                </a:lnTo>
                <a:lnTo>
                  <a:pt x="214102" y="194975"/>
                </a:lnTo>
                <a:lnTo>
                  <a:pt x="219837" y="189937"/>
                </a:lnTo>
                <a:lnTo>
                  <a:pt x="225566" y="183721"/>
                </a:lnTo>
                <a:lnTo>
                  <a:pt x="231289" y="176719"/>
                </a:lnTo>
                <a:lnTo>
                  <a:pt x="237012" y="169194"/>
                </a:lnTo>
                <a:lnTo>
                  <a:pt x="242730" y="162272"/>
                </a:lnTo>
                <a:lnTo>
                  <a:pt x="248448" y="155752"/>
                </a:lnTo>
                <a:lnTo>
                  <a:pt x="254165" y="149501"/>
                </a:lnTo>
                <a:lnTo>
                  <a:pt x="258928" y="142476"/>
                </a:lnTo>
                <a:lnTo>
                  <a:pt x="263056" y="134935"/>
                </a:lnTo>
                <a:lnTo>
                  <a:pt x="273418" y="113209"/>
                </a:lnTo>
                <a:lnTo>
                  <a:pt x="276527" y="106852"/>
                </a:lnTo>
                <a:lnTo>
                  <a:pt x="278599" y="99755"/>
                </a:lnTo>
                <a:lnTo>
                  <a:pt x="279980" y="92167"/>
                </a:lnTo>
                <a:lnTo>
                  <a:pt x="280901" y="84251"/>
                </a:lnTo>
                <a:lnTo>
                  <a:pt x="280563" y="77068"/>
                </a:lnTo>
                <a:lnTo>
                  <a:pt x="279384" y="70375"/>
                </a:lnTo>
                <a:lnTo>
                  <a:pt x="277646" y="64007"/>
                </a:lnTo>
                <a:lnTo>
                  <a:pt x="276488" y="57858"/>
                </a:lnTo>
                <a:lnTo>
                  <a:pt x="275715" y="51853"/>
                </a:lnTo>
                <a:lnTo>
                  <a:pt x="275201" y="45945"/>
                </a:lnTo>
                <a:lnTo>
                  <a:pt x="273905" y="40101"/>
                </a:lnTo>
                <a:lnTo>
                  <a:pt x="272088" y="34300"/>
                </a:lnTo>
                <a:lnTo>
                  <a:pt x="269925" y="28528"/>
                </a:lnTo>
                <a:lnTo>
                  <a:pt x="266578" y="23727"/>
                </a:lnTo>
                <a:lnTo>
                  <a:pt x="262442" y="19574"/>
                </a:lnTo>
                <a:lnTo>
                  <a:pt x="257778" y="15853"/>
                </a:lnTo>
                <a:lnTo>
                  <a:pt x="252765" y="12420"/>
                </a:lnTo>
                <a:lnTo>
                  <a:pt x="247518" y="9178"/>
                </a:lnTo>
                <a:lnTo>
                  <a:pt x="242114" y="6065"/>
                </a:lnTo>
                <a:lnTo>
                  <a:pt x="235654" y="3989"/>
                </a:lnTo>
                <a:lnTo>
                  <a:pt x="228491" y="2606"/>
                </a:lnTo>
                <a:lnTo>
                  <a:pt x="220857" y="1683"/>
                </a:lnTo>
                <a:lnTo>
                  <a:pt x="213863" y="1068"/>
                </a:lnTo>
                <a:lnTo>
                  <a:pt x="207296" y="658"/>
                </a:lnTo>
                <a:lnTo>
                  <a:pt x="201012" y="385"/>
                </a:lnTo>
                <a:lnTo>
                  <a:pt x="186411" y="81"/>
                </a:lnTo>
                <a:lnTo>
                  <a:pt x="178517" y="0"/>
                </a:lnTo>
                <a:lnTo>
                  <a:pt x="170396" y="899"/>
                </a:lnTo>
                <a:lnTo>
                  <a:pt x="162125" y="2450"/>
                </a:lnTo>
                <a:lnTo>
                  <a:pt x="153754" y="4437"/>
                </a:lnTo>
                <a:lnTo>
                  <a:pt x="145315" y="6714"/>
                </a:lnTo>
                <a:lnTo>
                  <a:pt x="128319" y="11784"/>
                </a:lnTo>
                <a:lnTo>
                  <a:pt x="120739" y="14469"/>
                </a:lnTo>
                <a:lnTo>
                  <a:pt x="113780" y="17212"/>
                </a:lnTo>
                <a:lnTo>
                  <a:pt x="107237" y="19993"/>
                </a:lnTo>
                <a:lnTo>
                  <a:pt x="94885" y="25624"/>
                </a:lnTo>
                <a:lnTo>
                  <a:pt x="88924" y="28458"/>
                </a:lnTo>
                <a:lnTo>
                  <a:pt x="83998" y="31301"/>
                </a:lnTo>
                <a:lnTo>
                  <a:pt x="79761" y="34148"/>
                </a:lnTo>
                <a:lnTo>
                  <a:pt x="68430" y="4270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71"/>
          <p:cNvSpPr/>
          <p:nvPr/>
        </p:nvSpPr>
        <p:spPr>
          <a:xfrm>
            <a:off x="7375311" y="3334702"/>
            <a:ext cx="42759" cy="291466"/>
          </a:xfrm>
          <a:custGeom>
            <a:avLst/>
            <a:gdLst/>
            <a:ahLst/>
            <a:cxnLst/>
            <a:rect l="0" t="0" r="0" b="0"/>
            <a:pathLst>
              <a:path w="42759" h="291466">
                <a:moveTo>
                  <a:pt x="8469" y="0"/>
                </a:moveTo>
                <a:lnTo>
                  <a:pt x="3917" y="0"/>
                </a:lnTo>
                <a:lnTo>
                  <a:pt x="2577" y="952"/>
                </a:lnTo>
                <a:lnTo>
                  <a:pt x="1683" y="2540"/>
                </a:lnTo>
                <a:lnTo>
                  <a:pt x="0" y="8220"/>
                </a:lnTo>
                <a:lnTo>
                  <a:pt x="918" y="9290"/>
                </a:lnTo>
                <a:lnTo>
                  <a:pt x="2483" y="10956"/>
                </a:lnTo>
                <a:lnTo>
                  <a:pt x="4478" y="13019"/>
                </a:lnTo>
                <a:lnTo>
                  <a:pt x="6760" y="16299"/>
                </a:lnTo>
                <a:lnTo>
                  <a:pt x="9235" y="20391"/>
                </a:lnTo>
                <a:lnTo>
                  <a:pt x="11837" y="25024"/>
                </a:lnTo>
                <a:lnTo>
                  <a:pt x="13572" y="30018"/>
                </a:lnTo>
                <a:lnTo>
                  <a:pt x="14728" y="35252"/>
                </a:lnTo>
                <a:lnTo>
                  <a:pt x="15499" y="40646"/>
                </a:lnTo>
                <a:lnTo>
                  <a:pt x="16966" y="46148"/>
                </a:lnTo>
                <a:lnTo>
                  <a:pt x="18896" y="51720"/>
                </a:lnTo>
                <a:lnTo>
                  <a:pt x="21135" y="57340"/>
                </a:lnTo>
                <a:lnTo>
                  <a:pt x="19770" y="63944"/>
                </a:lnTo>
                <a:lnTo>
                  <a:pt x="16003" y="71205"/>
                </a:lnTo>
                <a:lnTo>
                  <a:pt x="10634" y="78902"/>
                </a:lnTo>
                <a:lnTo>
                  <a:pt x="8007" y="86892"/>
                </a:lnTo>
                <a:lnTo>
                  <a:pt x="7208" y="95075"/>
                </a:lnTo>
                <a:lnTo>
                  <a:pt x="7629" y="103388"/>
                </a:lnTo>
                <a:lnTo>
                  <a:pt x="8861" y="111788"/>
                </a:lnTo>
                <a:lnTo>
                  <a:pt x="10635" y="120246"/>
                </a:lnTo>
                <a:lnTo>
                  <a:pt x="12770" y="128741"/>
                </a:lnTo>
                <a:lnTo>
                  <a:pt x="14194" y="137263"/>
                </a:lnTo>
                <a:lnTo>
                  <a:pt x="15144" y="145801"/>
                </a:lnTo>
                <a:lnTo>
                  <a:pt x="15775" y="154350"/>
                </a:lnTo>
                <a:lnTo>
                  <a:pt x="17150" y="162908"/>
                </a:lnTo>
                <a:lnTo>
                  <a:pt x="19019" y="171470"/>
                </a:lnTo>
                <a:lnTo>
                  <a:pt x="21217" y="180036"/>
                </a:lnTo>
                <a:lnTo>
                  <a:pt x="22683" y="188604"/>
                </a:lnTo>
                <a:lnTo>
                  <a:pt x="23660" y="197173"/>
                </a:lnTo>
                <a:lnTo>
                  <a:pt x="24310" y="205744"/>
                </a:lnTo>
                <a:lnTo>
                  <a:pt x="25698" y="213363"/>
                </a:lnTo>
                <a:lnTo>
                  <a:pt x="27575" y="220347"/>
                </a:lnTo>
                <a:lnTo>
                  <a:pt x="29778" y="226908"/>
                </a:lnTo>
                <a:lnTo>
                  <a:pt x="31247" y="234140"/>
                </a:lnTo>
                <a:lnTo>
                  <a:pt x="32227" y="241818"/>
                </a:lnTo>
                <a:lnTo>
                  <a:pt x="33315" y="256065"/>
                </a:lnTo>
                <a:lnTo>
                  <a:pt x="33799" y="265572"/>
                </a:lnTo>
                <a:lnTo>
                  <a:pt x="34881" y="270393"/>
                </a:lnTo>
                <a:lnTo>
                  <a:pt x="36554" y="275512"/>
                </a:lnTo>
                <a:lnTo>
                  <a:pt x="42758" y="2914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72"/>
          <p:cNvSpPr/>
          <p:nvPr/>
        </p:nvSpPr>
        <p:spPr>
          <a:xfrm>
            <a:off x="7160925" y="3874814"/>
            <a:ext cx="375419" cy="377146"/>
          </a:xfrm>
          <a:custGeom>
            <a:avLst/>
            <a:gdLst/>
            <a:ahLst/>
            <a:cxnLst/>
            <a:rect l="0" t="0" r="0" b="0"/>
            <a:pathLst>
              <a:path w="375419" h="377146">
                <a:moveTo>
                  <a:pt x="8542" y="94253"/>
                </a:moveTo>
                <a:lnTo>
                  <a:pt x="8542" y="85786"/>
                </a:lnTo>
                <a:lnTo>
                  <a:pt x="1161" y="85690"/>
                </a:lnTo>
                <a:lnTo>
                  <a:pt x="764" y="84735"/>
                </a:lnTo>
                <a:lnTo>
                  <a:pt x="0" y="77462"/>
                </a:lnTo>
                <a:lnTo>
                  <a:pt x="9299" y="67830"/>
                </a:lnTo>
                <a:lnTo>
                  <a:pt x="20121" y="56966"/>
                </a:lnTo>
                <a:lnTo>
                  <a:pt x="22929" y="55108"/>
                </a:lnTo>
                <a:lnTo>
                  <a:pt x="28589" y="53043"/>
                </a:lnTo>
                <a:lnTo>
                  <a:pt x="36819" y="47045"/>
                </a:lnTo>
                <a:lnTo>
                  <a:pt x="46828" y="38981"/>
                </a:lnTo>
                <a:lnTo>
                  <a:pt x="57625" y="32223"/>
                </a:lnTo>
                <a:lnTo>
                  <a:pt x="68774" y="26044"/>
                </a:lnTo>
                <a:lnTo>
                  <a:pt x="85762" y="17211"/>
                </a:lnTo>
                <a:lnTo>
                  <a:pt x="96202" y="11435"/>
                </a:lnTo>
                <a:lnTo>
                  <a:pt x="104017" y="5692"/>
                </a:lnTo>
                <a:lnTo>
                  <a:pt x="108387" y="3780"/>
                </a:lnTo>
                <a:lnTo>
                  <a:pt x="118322" y="1655"/>
                </a:lnTo>
                <a:lnTo>
                  <a:pt x="129088" y="711"/>
                </a:lnTo>
                <a:lnTo>
                  <a:pt x="139271" y="292"/>
                </a:lnTo>
                <a:lnTo>
                  <a:pt x="146971" y="105"/>
                </a:lnTo>
                <a:lnTo>
                  <a:pt x="161213" y="0"/>
                </a:lnTo>
                <a:lnTo>
                  <a:pt x="165568" y="938"/>
                </a:lnTo>
                <a:lnTo>
                  <a:pt x="172946" y="4519"/>
                </a:lnTo>
                <a:lnTo>
                  <a:pt x="182456" y="11891"/>
                </a:lnTo>
                <a:lnTo>
                  <a:pt x="191306" y="20108"/>
                </a:lnTo>
                <a:lnTo>
                  <a:pt x="193250" y="22915"/>
                </a:lnTo>
                <a:lnTo>
                  <a:pt x="201176" y="41667"/>
                </a:lnTo>
                <a:lnTo>
                  <a:pt x="203695" y="52149"/>
                </a:lnTo>
                <a:lnTo>
                  <a:pt x="204814" y="62205"/>
                </a:lnTo>
                <a:lnTo>
                  <a:pt x="205312" y="69850"/>
                </a:lnTo>
                <a:lnTo>
                  <a:pt x="205533" y="81502"/>
                </a:lnTo>
                <a:lnTo>
                  <a:pt x="205592" y="88610"/>
                </a:lnTo>
                <a:lnTo>
                  <a:pt x="204678" y="95254"/>
                </a:lnTo>
                <a:lnTo>
                  <a:pt x="203117" y="101588"/>
                </a:lnTo>
                <a:lnTo>
                  <a:pt x="201124" y="107715"/>
                </a:lnTo>
                <a:lnTo>
                  <a:pt x="199795" y="113705"/>
                </a:lnTo>
                <a:lnTo>
                  <a:pt x="198318" y="125441"/>
                </a:lnTo>
                <a:lnTo>
                  <a:pt x="197925" y="132190"/>
                </a:lnTo>
                <a:lnTo>
                  <a:pt x="197487" y="147309"/>
                </a:lnTo>
                <a:lnTo>
                  <a:pt x="195466" y="154389"/>
                </a:lnTo>
                <a:lnTo>
                  <a:pt x="192213" y="161014"/>
                </a:lnTo>
                <a:lnTo>
                  <a:pt x="188139" y="167335"/>
                </a:lnTo>
                <a:lnTo>
                  <a:pt x="184471" y="173455"/>
                </a:lnTo>
                <a:lnTo>
                  <a:pt x="181073" y="179439"/>
                </a:lnTo>
                <a:lnTo>
                  <a:pt x="174758" y="191169"/>
                </a:lnTo>
                <a:lnTo>
                  <a:pt x="160053" y="219951"/>
                </a:lnTo>
                <a:lnTo>
                  <a:pt x="157174" y="226629"/>
                </a:lnTo>
                <a:lnTo>
                  <a:pt x="154302" y="233939"/>
                </a:lnTo>
                <a:lnTo>
                  <a:pt x="151435" y="241670"/>
                </a:lnTo>
                <a:lnTo>
                  <a:pt x="145711" y="252799"/>
                </a:lnTo>
                <a:lnTo>
                  <a:pt x="139038" y="261873"/>
                </a:lnTo>
                <a:lnTo>
                  <a:pt x="129723" y="272256"/>
                </a:lnTo>
                <a:lnTo>
                  <a:pt x="121773" y="283220"/>
                </a:lnTo>
                <a:lnTo>
                  <a:pt x="115064" y="293491"/>
                </a:lnTo>
                <a:lnTo>
                  <a:pt x="105932" y="304628"/>
                </a:lnTo>
                <a:lnTo>
                  <a:pt x="97194" y="314913"/>
                </a:lnTo>
                <a:lnTo>
                  <a:pt x="91440" y="324404"/>
                </a:lnTo>
                <a:lnTo>
                  <a:pt x="87620" y="327697"/>
                </a:lnTo>
                <a:lnTo>
                  <a:pt x="83169" y="329892"/>
                </a:lnTo>
                <a:lnTo>
                  <a:pt x="78295" y="331356"/>
                </a:lnTo>
                <a:lnTo>
                  <a:pt x="75047" y="333284"/>
                </a:lnTo>
                <a:lnTo>
                  <a:pt x="72881" y="335522"/>
                </a:lnTo>
                <a:lnTo>
                  <a:pt x="69522" y="340549"/>
                </a:lnTo>
                <a:lnTo>
                  <a:pt x="59605" y="351537"/>
                </a:lnTo>
                <a:lnTo>
                  <a:pt x="56872" y="354358"/>
                </a:lnTo>
                <a:lnTo>
                  <a:pt x="54096" y="356239"/>
                </a:lnTo>
                <a:lnTo>
                  <a:pt x="45641" y="359839"/>
                </a:lnTo>
                <a:lnTo>
                  <a:pt x="35946" y="367235"/>
                </a:lnTo>
                <a:lnTo>
                  <a:pt x="32469" y="367978"/>
                </a:lnTo>
                <a:lnTo>
                  <a:pt x="25698" y="368572"/>
                </a:lnTo>
                <a:lnTo>
                  <a:pt x="25690" y="373124"/>
                </a:lnTo>
                <a:lnTo>
                  <a:pt x="26642" y="374465"/>
                </a:lnTo>
                <a:lnTo>
                  <a:pt x="28228" y="375358"/>
                </a:lnTo>
                <a:lnTo>
                  <a:pt x="32532" y="376351"/>
                </a:lnTo>
                <a:lnTo>
                  <a:pt x="41262" y="376910"/>
                </a:lnTo>
                <a:lnTo>
                  <a:pt x="61687" y="377115"/>
                </a:lnTo>
                <a:lnTo>
                  <a:pt x="146134" y="377145"/>
                </a:lnTo>
                <a:lnTo>
                  <a:pt x="154563" y="376193"/>
                </a:lnTo>
                <a:lnTo>
                  <a:pt x="163039" y="374606"/>
                </a:lnTo>
                <a:lnTo>
                  <a:pt x="171548" y="372594"/>
                </a:lnTo>
                <a:lnTo>
                  <a:pt x="180078" y="371254"/>
                </a:lnTo>
                <a:lnTo>
                  <a:pt x="188621" y="370360"/>
                </a:lnTo>
                <a:lnTo>
                  <a:pt x="197175" y="369765"/>
                </a:lnTo>
                <a:lnTo>
                  <a:pt x="205735" y="368415"/>
                </a:lnTo>
                <a:lnTo>
                  <a:pt x="214299" y="366563"/>
                </a:lnTo>
                <a:lnTo>
                  <a:pt x="222866" y="364375"/>
                </a:lnTo>
                <a:lnTo>
                  <a:pt x="231434" y="362917"/>
                </a:lnTo>
                <a:lnTo>
                  <a:pt x="240005" y="361945"/>
                </a:lnTo>
                <a:lnTo>
                  <a:pt x="248575" y="361297"/>
                </a:lnTo>
                <a:lnTo>
                  <a:pt x="257147" y="360865"/>
                </a:lnTo>
                <a:lnTo>
                  <a:pt x="274290" y="360385"/>
                </a:lnTo>
                <a:lnTo>
                  <a:pt x="282863" y="359304"/>
                </a:lnTo>
                <a:lnTo>
                  <a:pt x="291435" y="357631"/>
                </a:lnTo>
                <a:lnTo>
                  <a:pt x="300007" y="355564"/>
                </a:lnTo>
                <a:lnTo>
                  <a:pt x="307627" y="354185"/>
                </a:lnTo>
                <a:lnTo>
                  <a:pt x="314612" y="353266"/>
                </a:lnTo>
                <a:lnTo>
                  <a:pt x="321174" y="352653"/>
                </a:lnTo>
                <a:lnTo>
                  <a:pt x="327453" y="352245"/>
                </a:lnTo>
                <a:lnTo>
                  <a:pt x="333545" y="351973"/>
                </a:lnTo>
                <a:lnTo>
                  <a:pt x="339510" y="351791"/>
                </a:lnTo>
                <a:lnTo>
                  <a:pt x="344440" y="350718"/>
                </a:lnTo>
                <a:lnTo>
                  <a:pt x="355929" y="345609"/>
                </a:lnTo>
                <a:lnTo>
                  <a:pt x="365365" y="343671"/>
                </a:lnTo>
                <a:lnTo>
                  <a:pt x="375418" y="342963"/>
                </a:lnTo>
                <a:lnTo>
                  <a:pt x="372093" y="342887"/>
                </a:lnTo>
                <a:lnTo>
                  <a:pt x="370924" y="341925"/>
                </a:lnTo>
                <a:lnTo>
                  <a:pt x="370145" y="340330"/>
                </a:lnTo>
                <a:lnTo>
                  <a:pt x="368587" y="33428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73"/>
          <p:cNvSpPr/>
          <p:nvPr/>
        </p:nvSpPr>
        <p:spPr>
          <a:xfrm>
            <a:off x="8086725" y="3051810"/>
            <a:ext cx="222885" cy="17146"/>
          </a:xfrm>
          <a:custGeom>
            <a:avLst/>
            <a:gdLst/>
            <a:ahLst/>
            <a:cxnLst/>
            <a:rect l="0" t="0" r="0" b="0"/>
            <a:pathLst>
              <a:path w="222885" h="17146">
                <a:moveTo>
                  <a:pt x="0" y="17145"/>
                </a:moveTo>
                <a:lnTo>
                  <a:pt x="57685" y="17145"/>
                </a:lnTo>
                <a:lnTo>
                  <a:pt x="64174" y="16192"/>
                </a:lnTo>
                <a:lnTo>
                  <a:pt x="71358" y="14605"/>
                </a:lnTo>
                <a:lnTo>
                  <a:pt x="79004" y="12594"/>
                </a:lnTo>
                <a:lnTo>
                  <a:pt x="86007" y="11253"/>
                </a:lnTo>
                <a:lnTo>
                  <a:pt x="92581" y="10359"/>
                </a:lnTo>
                <a:lnTo>
                  <a:pt x="98867" y="9764"/>
                </a:lnTo>
                <a:lnTo>
                  <a:pt x="104964" y="9367"/>
                </a:lnTo>
                <a:lnTo>
                  <a:pt x="110934" y="9102"/>
                </a:lnTo>
                <a:lnTo>
                  <a:pt x="122646" y="8808"/>
                </a:lnTo>
                <a:lnTo>
                  <a:pt x="178353" y="8575"/>
                </a:lnTo>
                <a:lnTo>
                  <a:pt x="182720" y="7621"/>
                </a:lnTo>
                <a:lnTo>
                  <a:pt x="186583" y="6033"/>
                </a:lnTo>
                <a:lnTo>
                  <a:pt x="190111" y="4022"/>
                </a:lnTo>
                <a:lnTo>
                  <a:pt x="193416" y="2681"/>
                </a:lnTo>
                <a:lnTo>
                  <a:pt x="196570" y="1787"/>
                </a:lnTo>
                <a:lnTo>
                  <a:pt x="199627" y="1192"/>
                </a:lnTo>
                <a:lnTo>
                  <a:pt x="202617" y="794"/>
                </a:lnTo>
                <a:lnTo>
                  <a:pt x="208479" y="353"/>
                </a:lnTo>
                <a:lnTo>
                  <a:pt x="214260" y="157"/>
                </a:lnTo>
                <a:lnTo>
                  <a:pt x="22288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74"/>
          <p:cNvSpPr/>
          <p:nvPr/>
        </p:nvSpPr>
        <p:spPr>
          <a:xfrm>
            <a:off x="8378190" y="2915006"/>
            <a:ext cx="247249" cy="265379"/>
          </a:xfrm>
          <a:custGeom>
            <a:avLst/>
            <a:gdLst/>
            <a:ahLst/>
            <a:cxnLst/>
            <a:rect l="0" t="0" r="0" b="0"/>
            <a:pathLst>
              <a:path w="247249" h="265379">
                <a:moveTo>
                  <a:pt x="42862" y="25361"/>
                </a:moveTo>
                <a:lnTo>
                  <a:pt x="47413" y="25361"/>
                </a:lnTo>
                <a:lnTo>
                  <a:pt x="49706" y="24408"/>
                </a:lnTo>
                <a:lnTo>
                  <a:pt x="56532" y="19470"/>
                </a:lnTo>
                <a:lnTo>
                  <a:pt x="58463" y="17980"/>
                </a:lnTo>
                <a:lnTo>
                  <a:pt x="64401" y="14778"/>
                </a:lnTo>
                <a:lnTo>
                  <a:pt x="68651" y="12591"/>
                </a:lnTo>
                <a:lnTo>
                  <a:pt x="73390" y="11133"/>
                </a:lnTo>
                <a:lnTo>
                  <a:pt x="78454" y="10160"/>
                </a:lnTo>
                <a:lnTo>
                  <a:pt x="83734" y="9512"/>
                </a:lnTo>
                <a:lnTo>
                  <a:pt x="89160" y="9080"/>
                </a:lnTo>
                <a:lnTo>
                  <a:pt x="94683" y="8792"/>
                </a:lnTo>
                <a:lnTo>
                  <a:pt x="105899" y="8472"/>
                </a:lnTo>
                <a:lnTo>
                  <a:pt x="117233" y="8330"/>
                </a:lnTo>
                <a:lnTo>
                  <a:pt x="122922" y="7339"/>
                </a:lnTo>
                <a:lnTo>
                  <a:pt x="128621" y="5726"/>
                </a:lnTo>
                <a:lnTo>
                  <a:pt x="134325" y="3699"/>
                </a:lnTo>
                <a:lnTo>
                  <a:pt x="140032" y="2347"/>
                </a:lnTo>
                <a:lnTo>
                  <a:pt x="145743" y="1446"/>
                </a:lnTo>
                <a:lnTo>
                  <a:pt x="151454" y="845"/>
                </a:lnTo>
                <a:lnTo>
                  <a:pt x="157167" y="445"/>
                </a:lnTo>
                <a:lnTo>
                  <a:pt x="162880" y="178"/>
                </a:lnTo>
                <a:lnTo>
                  <a:pt x="168594" y="0"/>
                </a:lnTo>
                <a:lnTo>
                  <a:pt x="173357" y="833"/>
                </a:lnTo>
                <a:lnTo>
                  <a:pt x="177483" y="2342"/>
                </a:lnTo>
                <a:lnTo>
                  <a:pt x="184609" y="5605"/>
                </a:lnTo>
                <a:lnTo>
                  <a:pt x="190950" y="7056"/>
                </a:lnTo>
                <a:lnTo>
                  <a:pt x="196944" y="7700"/>
                </a:lnTo>
                <a:lnTo>
                  <a:pt x="199877" y="7872"/>
                </a:lnTo>
                <a:lnTo>
                  <a:pt x="202783" y="8939"/>
                </a:lnTo>
                <a:lnTo>
                  <a:pt x="208554" y="12665"/>
                </a:lnTo>
                <a:lnTo>
                  <a:pt x="209520" y="14992"/>
                </a:lnTo>
                <a:lnTo>
                  <a:pt x="209212" y="17496"/>
                </a:lnTo>
                <a:lnTo>
                  <a:pt x="208055" y="20118"/>
                </a:lnTo>
                <a:lnTo>
                  <a:pt x="201875" y="28358"/>
                </a:lnTo>
                <a:lnTo>
                  <a:pt x="196719" y="33995"/>
                </a:lnTo>
                <a:lnTo>
                  <a:pt x="191254" y="40629"/>
                </a:lnTo>
                <a:lnTo>
                  <a:pt x="188462" y="45065"/>
                </a:lnTo>
                <a:lnTo>
                  <a:pt x="185649" y="49927"/>
                </a:lnTo>
                <a:lnTo>
                  <a:pt x="181868" y="54121"/>
                </a:lnTo>
                <a:lnTo>
                  <a:pt x="177442" y="57869"/>
                </a:lnTo>
                <a:lnTo>
                  <a:pt x="172587" y="61321"/>
                </a:lnTo>
                <a:lnTo>
                  <a:pt x="167446" y="64574"/>
                </a:lnTo>
                <a:lnTo>
                  <a:pt x="162113" y="67696"/>
                </a:lnTo>
                <a:lnTo>
                  <a:pt x="156653" y="70729"/>
                </a:lnTo>
                <a:lnTo>
                  <a:pt x="152060" y="73704"/>
                </a:lnTo>
                <a:lnTo>
                  <a:pt x="144416" y="79549"/>
                </a:lnTo>
                <a:lnTo>
                  <a:pt x="140093" y="82442"/>
                </a:lnTo>
                <a:lnTo>
                  <a:pt x="135305" y="85322"/>
                </a:lnTo>
                <a:lnTo>
                  <a:pt x="130208" y="88195"/>
                </a:lnTo>
                <a:lnTo>
                  <a:pt x="125858" y="90110"/>
                </a:lnTo>
                <a:lnTo>
                  <a:pt x="118485" y="92238"/>
                </a:lnTo>
                <a:lnTo>
                  <a:pt x="112032" y="95724"/>
                </a:lnTo>
                <a:lnTo>
                  <a:pt x="103407" y="102116"/>
                </a:lnTo>
                <a:lnTo>
                  <a:pt x="98037" y="102435"/>
                </a:lnTo>
                <a:lnTo>
                  <a:pt x="104172" y="102498"/>
                </a:lnTo>
                <a:lnTo>
                  <a:pt x="151955" y="102514"/>
                </a:lnTo>
                <a:lnTo>
                  <a:pt x="158454" y="103466"/>
                </a:lnTo>
                <a:lnTo>
                  <a:pt x="165643" y="105054"/>
                </a:lnTo>
                <a:lnTo>
                  <a:pt x="173294" y="107064"/>
                </a:lnTo>
                <a:lnTo>
                  <a:pt x="180300" y="108405"/>
                </a:lnTo>
                <a:lnTo>
                  <a:pt x="186874" y="109299"/>
                </a:lnTo>
                <a:lnTo>
                  <a:pt x="193163" y="109894"/>
                </a:lnTo>
                <a:lnTo>
                  <a:pt x="199260" y="111244"/>
                </a:lnTo>
                <a:lnTo>
                  <a:pt x="205230" y="113096"/>
                </a:lnTo>
                <a:lnTo>
                  <a:pt x="211115" y="115284"/>
                </a:lnTo>
                <a:lnTo>
                  <a:pt x="215990" y="118647"/>
                </a:lnTo>
                <a:lnTo>
                  <a:pt x="220194" y="122794"/>
                </a:lnTo>
                <a:lnTo>
                  <a:pt x="223948" y="127464"/>
                </a:lnTo>
                <a:lnTo>
                  <a:pt x="230660" y="135193"/>
                </a:lnTo>
                <a:lnTo>
                  <a:pt x="233783" y="138587"/>
                </a:lnTo>
                <a:lnTo>
                  <a:pt x="235866" y="141803"/>
                </a:lnTo>
                <a:lnTo>
                  <a:pt x="238178" y="147915"/>
                </a:lnTo>
                <a:lnTo>
                  <a:pt x="241747" y="153807"/>
                </a:lnTo>
                <a:lnTo>
                  <a:pt x="244032" y="156712"/>
                </a:lnTo>
                <a:lnTo>
                  <a:pt x="245554" y="160553"/>
                </a:lnTo>
                <a:lnTo>
                  <a:pt x="246571" y="165019"/>
                </a:lnTo>
                <a:lnTo>
                  <a:pt x="247248" y="169902"/>
                </a:lnTo>
                <a:lnTo>
                  <a:pt x="246747" y="175061"/>
                </a:lnTo>
                <a:lnTo>
                  <a:pt x="245461" y="180406"/>
                </a:lnTo>
                <a:lnTo>
                  <a:pt x="243650" y="185875"/>
                </a:lnTo>
                <a:lnTo>
                  <a:pt x="241490" y="190473"/>
                </a:lnTo>
                <a:lnTo>
                  <a:pt x="236551" y="198122"/>
                </a:lnTo>
                <a:lnTo>
                  <a:pt x="232948" y="202447"/>
                </a:lnTo>
                <a:lnTo>
                  <a:pt x="228641" y="207236"/>
                </a:lnTo>
                <a:lnTo>
                  <a:pt x="216017" y="220537"/>
                </a:lnTo>
                <a:lnTo>
                  <a:pt x="208402" y="227359"/>
                </a:lnTo>
                <a:lnTo>
                  <a:pt x="203705" y="230511"/>
                </a:lnTo>
                <a:lnTo>
                  <a:pt x="198669" y="233565"/>
                </a:lnTo>
                <a:lnTo>
                  <a:pt x="193405" y="236554"/>
                </a:lnTo>
                <a:lnTo>
                  <a:pt x="182478" y="242415"/>
                </a:lnTo>
                <a:lnTo>
                  <a:pt x="175944" y="245311"/>
                </a:lnTo>
                <a:lnTo>
                  <a:pt x="168731" y="248194"/>
                </a:lnTo>
                <a:lnTo>
                  <a:pt x="161064" y="251069"/>
                </a:lnTo>
                <a:lnTo>
                  <a:pt x="154049" y="253938"/>
                </a:lnTo>
                <a:lnTo>
                  <a:pt x="147467" y="256803"/>
                </a:lnTo>
                <a:lnTo>
                  <a:pt x="141174" y="259666"/>
                </a:lnTo>
                <a:lnTo>
                  <a:pt x="135073" y="261574"/>
                </a:lnTo>
                <a:lnTo>
                  <a:pt x="129101" y="262847"/>
                </a:lnTo>
                <a:lnTo>
                  <a:pt x="123215" y="263695"/>
                </a:lnTo>
                <a:lnTo>
                  <a:pt x="117386" y="264260"/>
                </a:lnTo>
                <a:lnTo>
                  <a:pt x="111595" y="264637"/>
                </a:lnTo>
                <a:lnTo>
                  <a:pt x="105829" y="264889"/>
                </a:lnTo>
                <a:lnTo>
                  <a:pt x="91803" y="265168"/>
                </a:lnTo>
                <a:lnTo>
                  <a:pt x="50626" y="265378"/>
                </a:lnTo>
                <a:lnTo>
                  <a:pt x="47085" y="264430"/>
                </a:lnTo>
                <a:lnTo>
                  <a:pt x="40612" y="260836"/>
                </a:lnTo>
                <a:lnTo>
                  <a:pt x="34560" y="258604"/>
                </a:lnTo>
                <a:lnTo>
                  <a:pt x="31612" y="258009"/>
                </a:lnTo>
                <a:lnTo>
                  <a:pt x="25797" y="254808"/>
                </a:lnTo>
                <a:lnTo>
                  <a:pt x="22912" y="252621"/>
                </a:lnTo>
                <a:lnTo>
                  <a:pt x="17168" y="250190"/>
                </a:lnTo>
                <a:lnTo>
                  <a:pt x="14303" y="249542"/>
                </a:lnTo>
                <a:lnTo>
                  <a:pt x="12393" y="248158"/>
                </a:lnTo>
                <a:lnTo>
                  <a:pt x="11119" y="246282"/>
                </a:lnTo>
                <a:lnTo>
                  <a:pt x="10270" y="244079"/>
                </a:lnTo>
                <a:lnTo>
                  <a:pt x="8752" y="242611"/>
                </a:lnTo>
                <a:lnTo>
                  <a:pt x="6787" y="241632"/>
                </a:lnTo>
                <a:lnTo>
                  <a:pt x="0" y="23967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75"/>
          <p:cNvSpPr/>
          <p:nvPr/>
        </p:nvSpPr>
        <p:spPr>
          <a:xfrm>
            <a:off x="8069580" y="3531870"/>
            <a:ext cx="240030" cy="8573"/>
          </a:xfrm>
          <a:custGeom>
            <a:avLst/>
            <a:gdLst/>
            <a:ahLst/>
            <a:cxnLst/>
            <a:rect l="0" t="0" r="0" b="0"/>
            <a:pathLst>
              <a:path w="240030" h="8573">
                <a:moveTo>
                  <a:pt x="0" y="8572"/>
                </a:moveTo>
                <a:lnTo>
                  <a:pt x="52855" y="8572"/>
                </a:lnTo>
                <a:lnTo>
                  <a:pt x="57145" y="7620"/>
                </a:lnTo>
                <a:lnTo>
                  <a:pt x="61908" y="6032"/>
                </a:lnTo>
                <a:lnTo>
                  <a:pt x="66990" y="4021"/>
                </a:lnTo>
                <a:lnTo>
                  <a:pt x="73235" y="2680"/>
                </a:lnTo>
                <a:lnTo>
                  <a:pt x="80256" y="1787"/>
                </a:lnTo>
                <a:lnTo>
                  <a:pt x="87794" y="1191"/>
                </a:lnTo>
                <a:lnTo>
                  <a:pt x="94724" y="794"/>
                </a:lnTo>
                <a:lnTo>
                  <a:pt x="107504" y="353"/>
                </a:lnTo>
                <a:lnTo>
                  <a:pt x="125410" y="104"/>
                </a:lnTo>
                <a:lnTo>
                  <a:pt x="24002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76"/>
          <p:cNvSpPr/>
          <p:nvPr/>
        </p:nvSpPr>
        <p:spPr>
          <a:xfrm>
            <a:off x="8403907" y="3343389"/>
            <a:ext cx="342901" cy="272983"/>
          </a:xfrm>
          <a:custGeom>
            <a:avLst/>
            <a:gdLst/>
            <a:ahLst/>
            <a:cxnLst/>
            <a:rect l="0" t="0" r="0" b="0"/>
            <a:pathLst>
              <a:path w="342901" h="272983">
                <a:moveTo>
                  <a:pt x="0" y="42748"/>
                </a:moveTo>
                <a:lnTo>
                  <a:pt x="12771" y="29978"/>
                </a:lnTo>
                <a:lnTo>
                  <a:pt x="20281" y="25007"/>
                </a:lnTo>
                <a:lnTo>
                  <a:pt x="24951" y="22348"/>
                </a:lnTo>
                <a:lnTo>
                  <a:pt x="35219" y="19394"/>
                </a:lnTo>
                <a:lnTo>
                  <a:pt x="40624" y="18606"/>
                </a:lnTo>
                <a:lnTo>
                  <a:pt x="46133" y="17129"/>
                </a:lnTo>
                <a:lnTo>
                  <a:pt x="51710" y="15191"/>
                </a:lnTo>
                <a:lnTo>
                  <a:pt x="62035" y="11450"/>
                </a:lnTo>
                <a:lnTo>
                  <a:pt x="69799" y="9788"/>
                </a:lnTo>
                <a:lnTo>
                  <a:pt x="78964" y="6509"/>
                </a:lnTo>
                <a:lnTo>
                  <a:pt x="89387" y="2830"/>
                </a:lnTo>
                <a:lnTo>
                  <a:pt x="94834" y="1848"/>
                </a:lnTo>
                <a:lnTo>
                  <a:pt x="100370" y="1194"/>
                </a:lnTo>
                <a:lnTo>
                  <a:pt x="105967" y="758"/>
                </a:lnTo>
                <a:lnTo>
                  <a:pt x="111601" y="467"/>
                </a:lnTo>
                <a:lnTo>
                  <a:pt x="122943" y="144"/>
                </a:lnTo>
                <a:lnTo>
                  <a:pt x="134335" y="0"/>
                </a:lnTo>
                <a:lnTo>
                  <a:pt x="140039" y="915"/>
                </a:lnTo>
                <a:lnTo>
                  <a:pt x="145747" y="2476"/>
                </a:lnTo>
                <a:lnTo>
                  <a:pt x="151456" y="4470"/>
                </a:lnTo>
                <a:lnTo>
                  <a:pt x="157169" y="5799"/>
                </a:lnTo>
                <a:lnTo>
                  <a:pt x="162882" y="6686"/>
                </a:lnTo>
                <a:lnTo>
                  <a:pt x="168596" y="7277"/>
                </a:lnTo>
                <a:lnTo>
                  <a:pt x="177484" y="10473"/>
                </a:lnTo>
                <a:lnTo>
                  <a:pt x="187842" y="17627"/>
                </a:lnTo>
                <a:lnTo>
                  <a:pt x="190951" y="20286"/>
                </a:lnTo>
                <a:lnTo>
                  <a:pt x="193024" y="23011"/>
                </a:lnTo>
                <a:lnTo>
                  <a:pt x="195326" y="28579"/>
                </a:lnTo>
                <a:lnTo>
                  <a:pt x="196623" y="37068"/>
                </a:lnTo>
                <a:lnTo>
                  <a:pt x="196925" y="45304"/>
                </a:lnTo>
                <a:lnTo>
                  <a:pt x="197119" y="66113"/>
                </a:lnTo>
                <a:lnTo>
                  <a:pt x="195230" y="71659"/>
                </a:lnTo>
                <a:lnTo>
                  <a:pt x="192066" y="77263"/>
                </a:lnTo>
                <a:lnTo>
                  <a:pt x="188052" y="82903"/>
                </a:lnTo>
                <a:lnTo>
                  <a:pt x="184423" y="87615"/>
                </a:lnTo>
                <a:lnTo>
                  <a:pt x="177851" y="95391"/>
                </a:lnTo>
                <a:lnTo>
                  <a:pt x="174765" y="99751"/>
                </a:lnTo>
                <a:lnTo>
                  <a:pt x="171754" y="104563"/>
                </a:lnTo>
                <a:lnTo>
                  <a:pt x="168796" y="109675"/>
                </a:lnTo>
                <a:lnTo>
                  <a:pt x="162969" y="120436"/>
                </a:lnTo>
                <a:lnTo>
                  <a:pt x="151466" y="142866"/>
                </a:lnTo>
                <a:lnTo>
                  <a:pt x="147650" y="148546"/>
                </a:lnTo>
                <a:lnTo>
                  <a:pt x="143201" y="154238"/>
                </a:lnTo>
                <a:lnTo>
                  <a:pt x="138330" y="159937"/>
                </a:lnTo>
                <a:lnTo>
                  <a:pt x="134129" y="164689"/>
                </a:lnTo>
                <a:lnTo>
                  <a:pt x="126924" y="172509"/>
                </a:lnTo>
                <a:lnTo>
                  <a:pt x="123668" y="176881"/>
                </a:lnTo>
                <a:lnTo>
                  <a:pt x="120546" y="181700"/>
                </a:lnTo>
                <a:lnTo>
                  <a:pt x="117511" y="186818"/>
                </a:lnTo>
                <a:lnTo>
                  <a:pt x="114536" y="192134"/>
                </a:lnTo>
                <a:lnTo>
                  <a:pt x="108691" y="203122"/>
                </a:lnTo>
                <a:lnTo>
                  <a:pt x="105797" y="207767"/>
                </a:lnTo>
                <a:lnTo>
                  <a:pt x="100044" y="215467"/>
                </a:lnTo>
                <a:lnTo>
                  <a:pt x="94311" y="222065"/>
                </a:lnTo>
                <a:lnTo>
                  <a:pt x="88589" y="228172"/>
                </a:lnTo>
                <a:lnTo>
                  <a:pt x="82871" y="234061"/>
                </a:lnTo>
                <a:lnTo>
                  <a:pt x="80965" y="236965"/>
                </a:lnTo>
                <a:lnTo>
                  <a:pt x="78847" y="242732"/>
                </a:lnTo>
                <a:lnTo>
                  <a:pt x="77906" y="248470"/>
                </a:lnTo>
                <a:lnTo>
                  <a:pt x="77197" y="256558"/>
                </a:lnTo>
                <a:lnTo>
                  <a:pt x="77157" y="264398"/>
                </a:lnTo>
                <a:lnTo>
                  <a:pt x="78108" y="264809"/>
                </a:lnTo>
                <a:lnTo>
                  <a:pt x="81705" y="265267"/>
                </a:lnTo>
                <a:lnTo>
                  <a:pt x="83998" y="266341"/>
                </a:lnTo>
                <a:lnTo>
                  <a:pt x="89085" y="270076"/>
                </a:lnTo>
                <a:lnTo>
                  <a:pt x="92728" y="271452"/>
                </a:lnTo>
                <a:lnTo>
                  <a:pt x="101855" y="272982"/>
                </a:lnTo>
                <a:lnTo>
                  <a:pt x="106003" y="272437"/>
                </a:lnTo>
                <a:lnTo>
                  <a:pt x="109721" y="271122"/>
                </a:lnTo>
                <a:lnTo>
                  <a:pt x="113152" y="269292"/>
                </a:lnTo>
                <a:lnTo>
                  <a:pt x="118298" y="268072"/>
                </a:lnTo>
                <a:lnTo>
                  <a:pt x="124585" y="267259"/>
                </a:lnTo>
                <a:lnTo>
                  <a:pt x="131634" y="266717"/>
                </a:lnTo>
                <a:lnTo>
                  <a:pt x="138239" y="265403"/>
                </a:lnTo>
                <a:lnTo>
                  <a:pt x="144547" y="263575"/>
                </a:lnTo>
                <a:lnTo>
                  <a:pt x="150657" y="261403"/>
                </a:lnTo>
                <a:lnTo>
                  <a:pt x="157588" y="259956"/>
                </a:lnTo>
                <a:lnTo>
                  <a:pt x="165066" y="258991"/>
                </a:lnTo>
                <a:lnTo>
                  <a:pt x="172909" y="258347"/>
                </a:lnTo>
                <a:lnTo>
                  <a:pt x="180042" y="257918"/>
                </a:lnTo>
                <a:lnTo>
                  <a:pt x="193050" y="257442"/>
                </a:lnTo>
                <a:lnTo>
                  <a:pt x="200137" y="256362"/>
                </a:lnTo>
                <a:lnTo>
                  <a:pt x="207720" y="254690"/>
                </a:lnTo>
                <a:lnTo>
                  <a:pt x="215632" y="252623"/>
                </a:lnTo>
                <a:lnTo>
                  <a:pt x="222813" y="251245"/>
                </a:lnTo>
                <a:lnTo>
                  <a:pt x="229504" y="250326"/>
                </a:lnTo>
                <a:lnTo>
                  <a:pt x="235871" y="249713"/>
                </a:lnTo>
                <a:lnTo>
                  <a:pt x="242972" y="248352"/>
                </a:lnTo>
                <a:lnTo>
                  <a:pt x="250563" y="246493"/>
                </a:lnTo>
                <a:lnTo>
                  <a:pt x="258483" y="244300"/>
                </a:lnTo>
                <a:lnTo>
                  <a:pt x="264715" y="242839"/>
                </a:lnTo>
                <a:lnTo>
                  <a:pt x="274179" y="241215"/>
                </a:lnTo>
                <a:lnTo>
                  <a:pt x="284100" y="240493"/>
                </a:lnTo>
                <a:lnTo>
                  <a:pt x="294860" y="240172"/>
                </a:lnTo>
                <a:lnTo>
                  <a:pt x="328132" y="239926"/>
                </a:lnTo>
                <a:lnTo>
                  <a:pt x="342900" y="2399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77"/>
          <p:cNvSpPr/>
          <p:nvPr/>
        </p:nvSpPr>
        <p:spPr>
          <a:xfrm>
            <a:off x="8138159" y="4054792"/>
            <a:ext cx="377192" cy="17146"/>
          </a:xfrm>
          <a:custGeom>
            <a:avLst/>
            <a:gdLst/>
            <a:ahLst/>
            <a:cxnLst/>
            <a:rect l="0" t="0" r="0" b="0"/>
            <a:pathLst>
              <a:path w="377192" h="17146">
                <a:moveTo>
                  <a:pt x="0" y="17145"/>
                </a:moveTo>
                <a:lnTo>
                  <a:pt x="163000" y="17145"/>
                </a:lnTo>
                <a:lnTo>
                  <a:pt x="171531" y="16193"/>
                </a:lnTo>
                <a:lnTo>
                  <a:pt x="180078" y="14605"/>
                </a:lnTo>
                <a:lnTo>
                  <a:pt x="188631" y="12595"/>
                </a:lnTo>
                <a:lnTo>
                  <a:pt x="196240" y="11254"/>
                </a:lnTo>
                <a:lnTo>
                  <a:pt x="203217" y="10360"/>
                </a:lnTo>
                <a:lnTo>
                  <a:pt x="209774" y="9764"/>
                </a:lnTo>
                <a:lnTo>
                  <a:pt x="217001" y="9367"/>
                </a:lnTo>
                <a:lnTo>
                  <a:pt x="232653" y="8926"/>
                </a:lnTo>
                <a:lnTo>
                  <a:pt x="271066" y="8604"/>
                </a:lnTo>
                <a:lnTo>
                  <a:pt x="288490" y="8582"/>
                </a:lnTo>
                <a:lnTo>
                  <a:pt x="294245" y="7626"/>
                </a:lnTo>
                <a:lnTo>
                  <a:pt x="299986" y="6037"/>
                </a:lnTo>
                <a:lnTo>
                  <a:pt x="305718" y="4025"/>
                </a:lnTo>
                <a:lnTo>
                  <a:pt x="310492" y="2683"/>
                </a:lnTo>
                <a:lnTo>
                  <a:pt x="314628" y="1789"/>
                </a:lnTo>
                <a:lnTo>
                  <a:pt x="318338" y="1192"/>
                </a:lnTo>
                <a:lnTo>
                  <a:pt x="322715" y="795"/>
                </a:lnTo>
                <a:lnTo>
                  <a:pt x="332659" y="353"/>
                </a:lnTo>
                <a:lnTo>
                  <a:pt x="344417" y="105"/>
                </a:lnTo>
                <a:lnTo>
                  <a:pt x="37719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78"/>
          <p:cNvSpPr/>
          <p:nvPr/>
        </p:nvSpPr>
        <p:spPr>
          <a:xfrm>
            <a:off x="8670846" y="3814762"/>
            <a:ext cx="50245" cy="394336"/>
          </a:xfrm>
          <a:custGeom>
            <a:avLst/>
            <a:gdLst/>
            <a:ahLst/>
            <a:cxnLst/>
            <a:rect l="0" t="0" r="0" b="0"/>
            <a:pathLst>
              <a:path w="50245" h="394336">
                <a:moveTo>
                  <a:pt x="7381" y="0"/>
                </a:moveTo>
                <a:lnTo>
                  <a:pt x="0" y="0"/>
                </a:lnTo>
                <a:lnTo>
                  <a:pt x="3712" y="0"/>
                </a:lnTo>
                <a:lnTo>
                  <a:pt x="4936" y="953"/>
                </a:lnTo>
                <a:lnTo>
                  <a:pt x="5751" y="2540"/>
                </a:lnTo>
                <a:lnTo>
                  <a:pt x="6657" y="6844"/>
                </a:lnTo>
                <a:lnTo>
                  <a:pt x="7059" y="11932"/>
                </a:lnTo>
                <a:lnTo>
                  <a:pt x="8119" y="14622"/>
                </a:lnTo>
                <a:lnTo>
                  <a:pt x="9779" y="17368"/>
                </a:lnTo>
                <a:lnTo>
                  <a:pt x="11837" y="20151"/>
                </a:lnTo>
                <a:lnTo>
                  <a:pt x="13209" y="22959"/>
                </a:lnTo>
                <a:lnTo>
                  <a:pt x="14733" y="28619"/>
                </a:lnTo>
                <a:lnTo>
                  <a:pt x="15592" y="37161"/>
                </a:lnTo>
                <a:lnTo>
                  <a:pt x="16665" y="40966"/>
                </a:lnTo>
                <a:lnTo>
                  <a:pt x="18333" y="45408"/>
                </a:lnTo>
                <a:lnTo>
                  <a:pt x="20398" y="50275"/>
                </a:lnTo>
                <a:lnTo>
                  <a:pt x="21774" y="55424"/>
                </a:lnTo>
                <a:lnTo>
                  <a:pt x="23303" y="66225"/>
                </a:lnTo>
                <a:lnTo>
                  <a:pt x="23711" y="72725"/>
                </a:lnTo>
                <a:lnTo>
                  <a:pt x="24163" y="87568"/>
                </a:lnTo>
                <a:lnTo>
                  <a:pt x="24420" y="107438"/>
                </a:lnTo>
                <a:lnTo>
                  <a:pt x="25407" y="114488"/>
                </a:lnTo>
                <a:lnTo>
                  <a:pt x="27019" y="122045"/>
                </a:lnTo>
                <a:lnTo>
                  <a:pt x="29045" y="129941"/>
                </a:lnTo>
                <a:lnTo>
                  <a:pt x="30397" y="138063"/>
                </a:lnTo>
                <a:lnTo>
                  <a:pt x="31297" y="146334"/>
                </a:lnTo>
                <a:lnTo>
                  <a:pt x="31897" y="154706"/>
                </a:lnTo>
                <a:lnTo>
                  <a:pt x="32298" y="163145"/>
                </a:lnTo>
                <a:lnTo>
                  <a:pt x="32742" y="180141"/>
                </a:lnTo>
                <a:lnTo>
                  <a:pt x="33814" y="189627"/>
                </a:lnTo>
                <a:lnTo>
                  <a:pt x="35480" y="199760"/>
                </a:lnTo>
                <a:lnTo>
                  <a:pt x="37544" y="210326"/>
                </a:lnTo>
                <a:lnTo>
                  <a:pt x="38920" y="220227"/>
                </a:lnTo>
                <a:lnTo>
                  <a:pt x="39837" y="229686"/>
                </a:lnTo>
                <a:lnTo>
                  <a:pt x="40448" y="238849"/>
                </a:lnTo>
                <a:lnTo>
                  <a:pt x="40856" y="247815"/>
                </a:lnTo>
                <a:lnTo>
                  <a:pt x="41309" y="265397"/>
                </a:lnTo>
                <a:lnTo>
                  <a:pt x="41564" y="286810"/>
                </a:lnTo>
                <a:lnTo>
                  <a:pt x="42552" y="294077"/>
                </a:lnTo>
                <a:lnTo>
                  <a:pt x="44163" y="301779"/>
                </a:lnTo>
                <a:lnTo>
                  <a:pt x="46190" y="309771"/>
                </a:lnTo>
                <a:lnTo>
                  <a:pt x="47541" y="316052"/>
                </a:lnTo>
                <a:lnTo>
                  <a:pt x="49042" y="325570"/>
                </a:lnTo>
                <a:lnTo>
                  <a:pt x="49710" y="335515"/>
                </a:lnTo>
                <a:lnTo>
                  <a:pt x="50006" y="346285"/>
                </a:lnTo>
                <a:lnTo>
                  <a:pt x="50241" y="388477"/>
                </a:lnTo>
                <a:lnTo>
                  <a:pt x="50244" y="3943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79"/>
          <p:cNvSpPr/>
          <p:nvPr/>
        </p:nvSpPr>
        <p:spPr>
          <a:xfrm>
            <a:off x="4511992" y="4423413"/>
            <a:ext cx="116283" cy="128052"/>
          </a:xfrm>
          <a:custGeom>
            <a:avLst/>
            <a:gdLst/>
            <a:ahLst/>
            <a:cxnLst/>
            <a:rect l="0" t="0" r="0" b="0"/>
            <a:pathLst>
              <a:path w="116283" h="128052">
                <a:moveTo>
                  <a:pt x="42862" y="34287"/>
                </a:moveTo>
                <a:lnTo>
                  <a:pt x="42862" y="29736"/>
                </a:lnTo>
                <a:lnTo>
                  <a:pt x="43815" y="27443"/>
                </a:lnTo>
                <a:lnTo>
                  <a:pt x="45403" y="24962"/>
                </a:lnTo>
                <a:lnTo>
                  <a:pt x="50244" y="18686"/>
                </a:lnTo>
                <a:lnTo>
                  <a:pt x="50905" y="15288"/>
                </a:lnTo>
                <a:lnTo>
                  <a:pt x="51082" y="13048"/>
                </a:lnTo>
                <a:lnTo>
                  <a:pt x="52152" y="10603"/>
                </a:lnTo>
                <a:lnTo>
                  <a:pt x="53818" y="8020"/>
                </a:lnTo>
                <a:lnTo>
                  <a:pt x="58785" y="1582"/>
                </a:lnTo>
                <a:lnTo>
                  <a:pt x="60145" y="1053"/>
                </a:lnTo>
                <a:lnTo>
                  <a:pt x="62004" y="701"/>
                </a:lnTo>
                <a:lnTo>
                  <a:pt x="67281" y="136"/>
                </a:lnTo>
                <a:lnTo>
                  <a:pt x="70543" y="58"/>
                </a:lnTo>
                <a:lnTo>
                  <a:pt x="81317" y="0"/>
                </a:lnTo>
                <a:lnTo>
                  <a:pt x="82786" y="951"/>
                </a:lnTo>
                <a:lnTo>
                  <a:pt x="83765" y="2538"/>
                </a:lnTo>
                <a:lnTo>
                  <a:pt x="84418" y="4549"/>
                </a:lnTo>
                <a:lnTo>
                  <a:pt x="84854" y="6841"/>
                </a:lnTo>
                <a:lnTo>
                  <a:pt x="85145" y="9322"/>
                </a:lnTo>
                <a:lnTo>
                  <a:pt x="85338" y="11929"/>
                </a:lnTo>
                <a:lnTo>
                  <a:pt x="85467" y="14619"/>
                </a:lnTo>
                <a:lnTo>
                  <a:pt x="85610" y="20148"/>
                </a:lnTo>
                <a:lnTo>
                  <a:pt x="85691" y="28616"/>
                </a:lnTo>
                <a:lnTo>
                  <a:pt x="84750" y="31458"/>
                </a:lnTo>
                <a:lnTo>
                  <a:pt x="83170" y="34307"/>
                </a:lnTo>
                <a:lnTo>
                  <a:pt x="81164" y="37157"/>
                </a:lnTo>
                <a:lnTo>
                  <a:pt x="79827" y="40010"/>
                </a:lnTo>
                <a:lnTo>
                  <a:pt x="78936" y="42865"/>
                </a:lnTo>
                <a:lnTo>
                  <a:pt x="78341" y="45721"/>
                </a:lnTo>
                <a:lnTo>
                  <a:pt x="76993" y="48577"/>
                </a:lnTo>
                <a:lnTo>
                  <a:pt x="75141" y="51434"/>
                </a:lnTo>
                <a:lnTo>
                  <a:pt x="72954" y="54290"/>
                </a:lnTo>
                <a:lnTo>
                  <a:pt x="71496" y="57147"/>
                </a:lnTo>
                <a:lnTo>
                  <a:pt x="70524" y="60005"/>
                </a:lnTo>
                <a:lnTo>
                  <a:pt x="69876" y="62862"/>
                </a:lnTo>
                <a:lnTo>
                  <a:pt x="68491" y="64767"/>
                </a:lnTo>
                <a:lnTo>
                  <a:pt x="66616" y="66037"/>
                </a:lnTo>
                <a:lnTo>
                  <a:pt x="64413" y="66883"/>
                </a:lnTo>
                <a:lnTo>
                  <a:pt x="61992" y="67448"/>
                </a:lnTo>
                <a:lnTo>
                  <a:pt x="59426" y="67824"/>
                </a:lnTo>
                <a:lnTo>
                  <a:pt x="56762" y="68075"/>
                </a:lnTo>
                <a:lnTo>
                  <a:pt x="54986" y="67290"/>
                </a:lnTo>
                <a:lnTo>
                  <a:pt x="53802" y="65813"/>
                </a:lnTo>
                <a:lnTo>
                  <a:pt x="53013" y="63877"/>
                </a:lnTo>
                <a:lnTo>
                  <a:pt x="51535" y="62586"/>
                </a:lnTo>
                <a:lnTo>
                  <a:pt x="49597" y="61726"/>
                </a:lnTo>
                <a:lnTo>
                  <a:pt x="47352" y="61152"/>
                </a:lnTo>
                <a:lnTo>
                  <a:pt x="44903" y="60769"/>
                </a:lnTo>
                <a:lnTo>
                  <a:pt x="42318" y="60514"/>
                </a:lnTo>
                <a:lnTo>
                  <a:pt x="39642" y="60344"/>
                </a:lnTo>
                <a:lnTo>
                  <a:pt x="37858" y="59278"/>
                </a:lnTo>
                <a:lnTo>
                  <a:pt x="36669" y="57616"/>
                </a:lnTo>
                <a:lnTo>
                  <a:pt x="35876" y="55554"/>
                </a:lnTo>
                <a:lnTo>
                  <a:pt x="34395" y="53227"/>
                </a:lnTo>
                <a:lnTo>
                  <a:pt x="32455" y="50723"/>
                </a:lnTo>
                <a:lnTo>
                  <a:pt x="30209" y="48102"/>
                </a:lnTo>
                <a:lnTo>
                  <a:pt x="28712" y="45402"/>
                </a:lnTo>
                <a:lnTo>
                  <a:pt x="27714" y="42649"/>
                </a:lnTo>
                <a:lnTo>
                  <a:pt x="26112" y="35938"/>
                </a:lnTo>
                <a:lnTo>
                  <a:pt x="26933" y="34436"/>
                </a:lnTo>
                <a:lnTo>
                  <a:pt x="28433" y="32481"/>
                </a:lnTo>
                <a:lnTo>
                  <a:pt x="30385" y="30226"/>
                </a:lnTo>
                <a:lnTo>
                  <a:pt x="32639" y="27769"/>
                </a:lnTo>
                <a:lnTo>
                  <a:pt x="37684" y="22500"/>
                </a:lnTo>
                <a:lnTo>
                  <a:pt x="54339" y="5680"/>
                </a:lnTo>
                <a:lnTo>
                  <a:pt x="57182" y="3786"/>
                </a:lnTo>
                <a:lnTo>
                  <a:pt x="60028" y="2523"/>
                </a:lnTo>
                <a:lnTo>
                  <a:pt x="62879" y="1680"/>
                </a:lnTo>
                <a:lnTo>
                  <a:pt x="65732" y="1120"/>
                </a:lnTo>
                <a:lnTo>
                  <a:pt x="68586" y="745"/>
                </a:lnTo>
                <a:lnTo>
                  <a:pt x="71441" y="496"/>
                </a:lnTo>
                <a:lnTo>
                  <a:pt x="74298" y="329"/>
                </a:lnTo>
                <a:lnTo>
                  <a:pt x="80011" y="145"/>
                </a:lnTo>
                <a:lnTo>
                  <a:pt x="82868" y="1048"/>
                </a:lnTo>
                <a:lnTo>
                  <a:pt x="85725" y="2602"/>
                </a:lnTo>
                <a:lnTo>
                  <a:pt x="88583" y="4591"/>
                </a:lnTo>
                <a:lnTo>
                  <a:pt x="91440" y="6870"/>
                </a:lnTo>
                <a:lnTo>
                  <a:pt x="94298" y="9342"/>
                </a:lnTo>
                <a:lnTo>
                  <a:pt x="97155" y="11941"/>
                </a:lnTo>
                <a:lnTo>
                  <a:pt x="100013" y="13675"/>
                </a:lnTo>
                <a:lnTo>
                  <a:pt x="102870" y="14830"/>
                </a:lnTo>
                <a:lnTo>
                  <a:pt x="105727" y="15601"/>
                </a:lnTo>
                <a:lnTo>
                  <a:pt x="107633" y="18020"/>
                </a:lnTo>
                <a:lnTo>
                  <a:pt x="108903" y="21537"/>
                </a:lnTo>
                <a:lnTo>
                  <a:pt x="109749" y="25787"/>
                </a:lnTo>
                <a:lnTo>
                  <a:pt x="110314" y="29572"/>
                </a:lnTo>
                <a:lnTo>
                  <a:pt x="110690" y="33049"/>
                </a:lnTo>
                <a:lnTo>
                  <a:pt x="110941" y="36319"/>
                </a:lnTo>
                <a:lnTo>
                  <a:pt x="112061" y="40404"/>
                </a:lnTo>
                <a:lnTo>
                  <a:pt x="113760" y="45033"/>
                </a:lnTo>
                <a:lnTo>
                  <a:pt x="115845" y="50023"/>
                </a:lnTo>
                <a:lnTo>
                  <a:pt x="116282" y="55255"/>
                </a:lnTo>
                <a:lnTo>
                  <a:pt x="115622" y="60648"/>
                </a:lnTo>
                <a:lnTo>
                  <a:pt x="114229" y="66148"/>
                </a:lnTo>
                <a:lnTo>
                  <a:pt x="112348" y="70768"/>
                </a:lnTo>
                <a:lnTo>
                  <a:pt x="110141" y="74800"/>
                </a:lnTo>
                <a:lnTo>
                  <a:pt x="107717" y="78440"/>
                </a:lnTo>
                <a:lnTo>
                  <a:pt x="106102" y="81820"/>
                </a:lnTo>
                <a:lnTo>
                  <a:pt x="105024" y="85026"/>
                </a:lnTo>
                <a:lnTo>
                  <a:pt x="104306" y="88115"/>
                </a:lnTo>
                <a:lnTo>
                  <a:pt x="102875" y="92080"/>
                </a:lnTo>
                <a:lnTo>
                  <a:pt x="100969" y="96628"/>
                </a:lnTo>
                <a:lnTo>
                  <a:pt x="98745" y="101565"/>
                </a:lnTo>
                <a:lnTo>
                  <a:pt x="96310" y="105808"/>
                </a:lnTo>
                <a:lnTo>
                  <a:pt x="93734" y="109590"/>
                </a:lnTo>
                <a:lnTo>
                  <a:pt x="91065" y="113064"/>
                </a:lnTo>
                <a:lnTo>
                  <a:pt x="87380" y="116333"/>
                </a:lnTo>
                <a:lnTo>
                  <a:pt x="83018" y="119464"/>
                </a:lnTo>
                <a:lnTo>
                  <a:pt x="78206" y="122504"/>
                </a:lnTo>
                <a:lnTo>
                  <a:pt x="74045" y="124531"/>
                </a:lnTo>
                <a:lnTo>
                  <a:pt x="70318" y="125882"/>
                </a:lnTo>
                <a:lnTo>
                  <a:pt x="66881" y="126783"/>
                </a:lnTo>
                <a:lnTo>
                  <a:pt x="63638" y="127383"/>
                </a:lnTo>
                <a:lnTo>
                  <a:pt x="60522" y="127784"/>
                </a:lnTo>
                <a:lnTo>
                  <a:pt x="57493" y="128051"/>
                </a:lnTo>
                <a:lnTo>
                  <a:pt x="54521" y="127276"/>
                </a:lnTo>
                <a:lnTo>
                  <a:pt x="51588" y="125807"/>
                </a:lnTo>
                <a:lnTo>
                  <a:pt x="48679" y="123875"/>
                </a:lnTo>
                <a:lnTo>
                  <a:pt x="45788" y="121635"/>
                </a:lnTo>
                <a:lnTo>
                  <a:pt x="42908" y="119189"/>
                </a:lnTo>
                <a:lnTo>
                  <a:pt x="40035" y="116606"/>
                </a:lnTo>
                <a:lnTo>
                  <a:pt x="37168" y="114884"/>
                </a:lnTo>
                <a:lnTo>
                  <a:pt x="34304" y="113736"/>
                </a:lnTo>
                <a:lnTo>
                  <a:pt x="31441" y="112970"/>
                </a:lnTo>
                <a:lnTo>
                  <a:pt x="28581" y="111507"/>
                </a:lnTo>
                <a:lnTo>
                  <a:pt x="25722" y="109580"/>
                </a:lnTo>
                <a:lnTo>
                  <a:pt x="22863" y="107342"/>
                </a:lnTo>
                <a:lnTo>
                  <a:pt x="20957" y="104898"/>
                </a:lnTo>
                <a:lnTo>
                  <a:pt x="19686" y="102316"/>
                </a:lnTo>
                <a:lnTo>
                  <a:pt x="18839" y="99642"/>
                </a:lnTo>
                <a:lnTo>
                  <a:pt x="18275" y="95954"/>
                </a:lnTo>
                <a:lnTo>
                  <a:pt x="17898" y="91591"/>
                </a:lnTo>
                <a:lnTo>
                  <a:pt x="17480" y="82615"/>
                </a:lnTo>
                <a:lnTo>
                  <a:pt x="17294" y="75451"/>
                </a:lnTo>
                <a:lnTo>
                  <a:pt x="17154" y="54357"/>
                </a:lnTo>
                <a:lnTo>
                  <a:pt x="17149" y="48604"/>
                </a:lnTo>
                <a:lnTo>
                  <a:pt x="18100" y="45737"/>
                </a:lnTo>
                <a:lnTo>
                  <a:pt x="19687" y="42873"/>
                </a:lnTo>
                <a:lnTo>
                  <a:pt x="21697" y="40011"/>
                </a:lnTo>
                <a:lnTo>
                  <a:pt x="23990" y="38103"/>
                </a:lnTo>
                <a:lnTo>
                  <a:pt x="26470" y="36831"/>
                </a:lnTo>
                <a:lnTo>
                  <a:pt x="29077" y="35983"/>
                </a:lnTo>
                <a:lnTo>
                  <a:pt x="31767" y="35417"/>
                </a:lnTo>
                <a:lnTo>
                  <a:pt x="34513" y="35041"/>
                </a:lnTo>
                <a:lnTo>
                  <a:pt x="37296" y="34790"/>
                </a:lnTo>
                <a:lnTo>
                  <a:pt x="40104" y="34621"/>
                </a:lnTo>
                <a:lnTo>
                  <a:pt x="45764" y="34436"/>
                </a:lnTo>
                <a:lnTo>
                  <a:pt x="48607" y="35338"/>
                </a:lnTo>
                <a:lnTo>
                  <a:pt x="51455" y="36893"/>
                </a:lnTo>
                <a:lnTo>
                  <a:pt x="58318" y="41681"/>
                </a:lnTo>
                <a:lnTo>
                  <a:pt x="61797" y="44876"/>
                </a:lnTo>
                <a:lnTo>
                  <a:pt x="64058" y="47061"/>
                </a:lnTo>
                <a:lnTo>
                  <a:pt x="65565" y="49470"/>
                </a:lnTo>
                <a:lnTo>
                  <a:pt x="66570" y="52029"/>
                </a:lnTo>
                <a:lnTo>
                  <a:pt x="67240" y="54688"/>
                </a:lnTo>
                <a:lnTo>
                  <a:pt x="67687" y="57412"/>
                </a:lnTo>
                <a:lnTo>
                  <a:pt x="67985" y="60181"/>
                </a:lnTo>
                <a:lnTo>
                  <a:pt x="68183" y="62980"/>
                </a:lnTo>
                <a:lnTo>
                  <a:pt x="67363" y="64845"/>
                </a:lnTo>
                <a:lnTo>
                  <a:pt x="65864" y="66089"/>
                </a:lnTo>
                <a:lnTo>
                  <a:pt x="63911" y="66919"/>
                </a:lnTo>
                <a:lnTo>
                  <a:pt x="62610" y="68424"/>
                </a:lnTo>
                <a:lnTo>
                  <a:pt x="61743" y="70380"/>
                </a:lnTo>
                <a:lnTo>
                  <a:pt x="61164" y="72636"/>
                </a:lnTo>
                <a:lnTo>
                  <a:pt x="59827" y="74141"/>
                </a:lnTo>
                <a:lnTo>
                  <a:pt x="57982" y="75144"/>
                </a:lnTo>
                <a:lnTo>
                  <a:pt x="55799" y="75812"/>
                </a:lnTo>
                <a:lnTo>
                  <a:pt x="52440" y="76258"/>
                </a:lnTo>
                <a:lnTo>
                  <a:pt x="48295" y="76555"/>
                </a:lnTo>
                <a:lnTo>
                  <a:pt x="37056" y="77031"/>
                </a:lnTo>
                <a:lnTo>
                  <a:pt x="30559" y="77115"/>
                </a:lnTo>
                <a:lnTo>
                  <a:pt x="13073" y="77148"/>
                </a:lnTo>
                <a:lnTo>
                  <a:pt x="10620" y="76196"/>
                </a:lnTo>
                <a:lnTo>
                  <a:pt x="8033" y="74609"/>
                </a:lnTo>
                <a:lnTo>
                  <a:pt x="1587" y="69768"/>
                </a:lnTo>
                <a:lnTo>
                  <a:pt x="1058" y="68419"/>
                </a:lnTo>
                <a:lnTo>
                  <a:pt x="705" y="66566"/>
                </a:lnTo>
                <a:lnTo>
                  <a:pt x="0" y="6000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80"/>
          <p:cNvSpPr/>
          <p:nvPr/>
        </p:nvSpPr>
        <p:spPr>
          <a:xfrm>
            <a:off x="4940660" y="4020549"/>
            <a:ext cx="81713" cy="93857"/>
          </a:xfrm>
          <a:custGeom>
            <a:avLst/>
            <a:gdLst/>
            <a:ahLst/>
            <a:cxnLst/>
            <a:rect l="0" t="0" r="0" b="0"/>
            <a:pathLst>
              <a:path w="81713" h="93857">
                <a:moveTo>
                  <a:pt x="17102" y="17098"/>
                </a:moveTo>
                <a:lnTo>
                  <a:pt x="24483" y="17098"/>
                </a:lnTo>
                <a:lnTo>
                  <a:pt x="25832" y="16146"/>
                </a:lnTo>
                <a:lnTo>
                  <a:pt x="27685" y="14558"/>
                </a:lnTo>
                <a:lnTo>
                  <a:pt x="29872" y="12547"/>
                </a:lnTo>
                <a:lnTo>
                  <a:pt x="32283" y="11207"/>
                </a:lnTo>
                <a:lnTo>
                  <a:pt x="34843" y="10313"/>
                </a:lnTo>
                <a:lnTo>
                  <a:pt x="37502" y="9717"/>
                </a:lnTo>
                <a:lnTo>
                  <a:pt x="40227" y="10272"/>
                </a:lnTo>
                <a:lnTo>
                  <a:pt x="42996" y="11595"/>
                </a:lnTo>
                <a:lnTo>
                  <a:pt x="45795" y="13429"/>
                </a:lnTo>
                <a:lnTo>
                  <a:pt x="48613" y="14652"/>
                </a:lnTo>
                <a:lnTo>
                  <a:pt x="51444" y="15468"/>
                </a:lnTo>
                <a:lnTo>
                  <a:pt x="58281" y="16776"/>
                </a:lnTo>
                <a:lnTo>
                  <a:pt x="58843" y="17836"/>
                </a:lnTo>
                <a:lnTo>
                  <a:pt x="59217" y="19495"/>
                </a:lnTo>
                <a:lnTo>
                  <a:pt x="59466" y="21554"/>
                </a:lnTo>
                <a:lnTo>
                  <a:pt x="59632" y="23878"/>
                </a:lnTo>
                <a:lnTo>
                  <a:pt x="59743" y="26381"/>
                </a:lnTo>
                <a:lnTo>
                  <a:pt x="59866" y="31701"/>
                </a:lnTo>
                <a:lnTo>
                  <a:pt x="59951" y="41164"/>
                </a:lnTo>
                <a:lnTo>
                  <a:pt x="59003" y="42667"/>
                </a:lnTo>
                <a:lnTo>
                  <a:pt x="57419" y="44621"/>
                </a:lnTo>
                <a:lnTo>
                  <a:pt x="55410" y="46877"/>
                </a:lnTo>
                <a:lnTo>
                  <a:pt x="50638" y="51923"/>
                </a:lnTo>
                <a:lnTo>
                  <a:pt x="48032" y="54603"/>
                </a:lnTo>
                <a:lnTo>
                  <a:pt x="45342" y="56388"/>
                </a:lnTo>
                <a:lnTo>
                  <a:pt x="42596" y="57579"/>
                </a:lnTo>
                <a:lnTo>
                  <a:pt x="39813" y="58373"/>
                </a:lnTo>
                <a:lnTo>
                  <a:pt x="37005" y="58902"/>
                </a:lnTo>
                <a:lnTo>
                  <a:pt x="34181" y="59255"/>
                </a:lnTo>
                <a:lnTo>
                  <a:pt x="31346" y="59490"/>
                </a:lnTo>
                <a:lnTo>
                  <a:pt x="28502" y="59647"/>
                </a:lnTo>
                <a:lnTo>
                  <a:pt x="18791" y="59919"/>
                </a:lnTo>
                <a:lnTo>
                  <a:pt x="13052" y="59949"/>
                </a:lnTo>
                <a:lnTo>
                  <a:pt x="11544" y="59000"/>
                </a:lnTo>
                <a:lnTo>
                  <a:pt x="10539" y="57416"/>
                </a:lnTo>
                <a:lnTo>
                  <a:pt x="9869" y="55406"/>
                </a:lnTo>
                <a:lnTo>
                  <a:pt x="8470" y="54067"/>
                </a:lnTo>
                <a:lnTo>
                  <a:pt x="6585" y="53174"/>
                </a:lnTo>
                <a:lnTo>
                  <a:pt x="1267" y="51741"/>
                </a:lnTo>
                <a:lnTo>
                  <a:pt x="830" y="50671"/>
                </a:lnTo>
                <a:lnTo>
                  <a:pt x="539" y="49005"/>
                </a:lnTo>
                <a:lnTo>
                  <a:pt x="344" y="46942"/>
                </a:lnTo>
                <a:lnTo>
                  <a:pt x="1168" y="45566"/>
                </a:lnTo>
                <a:lnTo>
                  <a:pt x="2670" y="44650"/>
                </a:lnTo>
                <a:lnTo>
                  <a:pt x="4623" y="44038"/>
                </a:lnTo>
                <a:lnTo>
                  <a:pt x="5925" y="42678"/>
                </a:lnTo>
                <a:lnTo>
                  <a:pt x="6793" y="40819"/>
                </a:lnTo>
                <a:lnTo>
                  <a:pt x="7372" y="38627"/>
                </a:lnTo>
                <a:lnTo>
                  <a:pt x="8711" y="37166"/>
                </a:lnTo>
                <a:lnTo>
                  <a:pt x="10556" y="36192"/>
                </a:lnTo>
                <a:lnTo>
                  <a:pt x="12737" y="35542"/>
                </a:lnTo>
                <a:lnTo>
                  <a:pt x="15145" y="35109"/>
                </a:lnTo>
                <a:lnTo>
                  <a:pt x="17702" y="34820"/>
                </a:lnTo>
                <a:lnTo>
                  <a:pt x="24100" y="34357"/>
                </a:lnTo>
                <a:lnTo>
                  <a:pt x="27515" y="34294"/>
                </a:lnTo>
                <a:lnTo>
                  <a:pt x="37469" y="34253"/>
                </a:lnTo>
                <a:lnTo>
                  <a:pt x="40204" y="35202"/>
                </a:lnTo>
                <a:lnTo>
                  <a:pt x="42981" y="36787"/>
                </a:lnTo>
                <a:lnTo>
                  <a:pt x="45785" y="38797"/>
                </a:lnTo>
                <a:lnTo>
                  <a:pt x="47654" y="41089"/>
                </a:lnTo>
                <a:lnTo>
                  <a:pt x="48900" y="43569"/>
                </a:lnTo>
                <a:lnTo>
                  <a:pt x="50900" y="49844"/>
                </a:lnTo>
                <a:lnTo>
                  <a:pt x="51064" y="51311"/>
                </a:lnTo>
                <a:lnTo>
                  <a:pt x="51173" y="53242"/>
                </a:lnTo>
                <a:lnTo>
                  <a:pt x="51294" y="57927"/>
                </a:lnTo>
                <a:lnTo>
                  <a:pt x="51388" y="72615"/>
                </a:lnTo>
                <a:lnTo>
                  <a:pt x="50437" y="75064"/>
                </a:lnTo>
                <a:lnTo>
                  <a:pt x="48850" y="77650"/>
                </a:lnTo>
                <a:lnTo>
                  <a:pt x="46840" y="80326"/>
                </a:lnTo>
                <a:lnTo>
                  <a:pt x="44547" y="82110"/>
                </a:lnTo>
                <a:lnTo>
                  <a:pt x="42066" y="83299"/>
                </a:lnTo>
                <a:lnTo>
                  <a:pt x="39460" y="84092"/>
                </a:lnTo>
                <a:lnTo>
                  <a:pt x="36770" y="85574"/>
                </a:lnTo>
                <a:lnTo>
                  <a:pt x="34024" y="87513"/>
                </a:lnTo>
                <a:lnTo>
                  <a:pt x="27324" y="92920"/>
                </a:lnTo>
                <a:lnTo>
                  <a:pt x="25822" y="93363"/>
                </a:lnTo>
                <a:lnTo>
                  <a:pt x="23868" y="93659"/>
                </a:lnTo>
                <a:lnTo>
                  <a:pt x="21613" y="93856"/>
                </a:lnTo>
                <a:lnTo>
                  <a:pt x="19157" y="93035"/>
                </a:lnTo>
                <a:lnTo>
                  <a:pt x="16567" y="91535"/>
                </a:lnTo>
                <a:lnTo>
                  <a:pt x="13888" y="89583"/>
                </a:lnTo>
                <a:lnTo>
                  <a:pt x="11149" y="88281"/>
                </a:lnTo>
                <a:lnTo>
                  <a:pt x="8371" y="87414"/>
                </a:lnTo>
                <a:lnTo>
                  <a:pt x="5566" y="86835"/>
                </a:lnTo>
                <a:lnTo>
                  <a:pt x="3697" y="85497"/>
                </a:lnTo>
                <a:lnTo>
                  <a:pt x="2450" y="83652"/>
                </a:lnTo>
                <a:lnTo>
                  <a:pt x="1619" y="81470"/>
                </a:lnTo>
                <a:lnTo>
                  <a:pt x="1065" y="79063"/>
                </a:lnTo>
                <a:lnTo>
                  <a:pt x="696" y="76505"/>
                </a:lnTo>
                <a:lnTo>
                  <a:pt x="449" y="73848"/>
                </a:lnTo>
                <a:lnTo>
                  <a:pt x="285" y="71124"/>
                </a:lnTo>
                <a:lnTo>
                  <a:pt x="103" y="65557"/>
                </a:lnTo>
                <a:lnTo>
                  <a:pt x="0" y="52517"/>
                </a:lnTo>
                <a:lnTo>
                  <a:pt x="939" y="48331"/>
                </a:lnTo>
                <a:lnTo>
                  <a:pt x="2516" y="44588"/>
                </a:lnTo>
                <a:lnTo>
                  <a:pt x="4521" y="41139"/>
                </a:lnTo>
                <a:lnTo>
                  <a:pt x="5857" y="36935"/>
                </a:lnTo>
                <a:lnTo>
                  <a:pt x="6748" y="32228"/>
                </a:lnTo>
                <a:lnTo>
                  <a:pt x="7342" y="27185"/>
                </a:lnTo>
                <a:lnTo>
                  <a:pt x="8690" y="22870"/>
                </a:lnTo>
                <a:lnTo>
                  <a:pt x="10542" y="19041"/>
                </a:lnTo>
                <a:lnTo>
                  <a:pt x="12728" y="15536"/>
                </a:lnTo>
                <a:lnTo>
                  <a:pt x="15139" y="12247"/>
                </a:lnTo>
                <a:lnTo>
                  <a:pt x="17698" y="9101"/>
                </a:lnTo>
                <a:lnTo>
                  <a:pt x="20357" y="6052"/>
                </a:lnTo>
                <a:lnTo>
                  <a:pt x="24035" y="4019"/>
                </a:lnTo>
                <a:lnTo>
                  <a:pt x="28391" y="2663"/>
                </a:lnTo>
                <a:lnTo>
                  <a:pt x="33201" y="1760"/>
                </a:lnTo>
                <a:lnTo>
                  <a:pt x="37360" y="1158"/>
                </a:lnTo>
                <a:lnTo>
                  <a:pt x="41085" y="756"/>
                </a:lnTo>
                <a:lnTo>
                  <a:pt x="44520" y="489"/>
                </a:lnTo>
                <a:lnTo>
                  <a:pt x="47763" y="310"/>
                </a:lnTo>
                <a:lnTo>
                  <a:pt x="53907" y="112"/>
                </a:lnTo>
                <a:lnTo>
                  <a:pt x="62721" y="0"/>
                </a:lnTo>
                <a:lnTo>
                  <a:pt x="65612" y="937"/>
                </a:lnTo>
                <a:lnTo>
                  <a:pt x="68492" y="2514"/>
                </a:lnTo>
                <a:lnTo>
                  <a:pt x="71365" y="4518"/>
                </a:lnTo>
                <a:lnTo>
                  <a:pt x="73280" y="6806"/>
                </a:lnTo>
                <a:lnTo>
                  <a:pt x="74556" y="9284"/>
                </a:lnTo>
                <a:lnTo>
                  <a:pt x="75407" y="11889"/>
                </a:lnTo>
                <a:lnTo>
                  <a:pt x="76927" y="14578"/>
                </a:lnTo>
                <a:lnTo>
                  <a:pt x="78893" y="17323"/>
                </a:lnTo>
                <a:lnTo>
                  <a:pt x="81156" y="20105"/>
                </a:lnTo>
                <a:lnTo>
                  <a:pt x="81712" y="22913"/>
                </a:lnTo>
                <a:lnTo>
                  <a:pt x="81130" y="25737"/>
                </a:lnTo>
                <a:lnTo>
                  <a:pt x="79790" y="28572"/>
                </a:lnTo>
                <a:lnTo>
                  <a:pt x="78897" y="31415"/>
                </a:lnTo>
                <a:lnTo>
                  <a:pt x="78301" y="34263"/>
                </a:lnTo>
                <a:lnTo>
                  <a:pt x="77904" y="37114"/>
                </a:lnTo>
                <a:lnTo>
                  <a:pt x="76687" y="39967"/>
                </a:lnTo>
                <a:lnTo>
                  <a:pt x="74923" y="42821"/>
                </a:lnTo>
                <a:lnTo>
                  <a:pt x="72794" y="45677"/>
                </a:lnTo>
                <a:lnTo>
                  <a:pt x="70423" y="47581"/>
                </a:lnTo>
                <a:lnTo>
                  <a:pt x="67889" y="48850"/>
                </a:lnTo>
                <a:lnTo>
                  <a:pt x="65248" y="49696"/>
                </a:lnTo>
                <a:lnTo>
                  <a:pt x="62534" y="51212"/>
                </a:lnTo>
                <a:lnTo>
                  <a:pt x="59772" y="53176"/>
                </a:lnTo>
                <a:lnTo>
                  <a:pt x="53047" y="58621"/>
                </a:lnTo>
                <a:lnTo>
                  <a:pt x="51543" y="59067"/>
                </a:lnTo>
                <a:lnTo>
                  <a:pt x="49588" y="59365"/>
                </a:lnTo>
                <a:lnTo>
                  <a:pt x="47332" y="59563"/>
                </a:lnTo>
                <a:lnTo>
                  <a:pt x="44875" y="59696"/>
                </a:lnTo>
                <a:lnTo>
                  <a:pt x="39606" y="59843"/>
                </a:lnTo>
                <a:lnTo>
                  <a:pt x="36867" y="58930"/>
                </a:lnTo>
                <a:lnTo>
                  <a:pt x="34089" y="57369"/>
                </a:lnTo>
                <a:lnTo>
                  <a:pt x="25674" y="513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3929062" y="3283267"/>
            <a:ext cx="1894523" cy="1783081"/>
            <a:chOff x="3929062" y="3283267"/>
            <a:chExt cx="1894523" cy="1783081"/>
          </a:xfrm>
        </p:grpSpPr>
        <p:sp>
          <p:nvSpPr>
            <p:cNvPr id="19" name="SMARTPenAnnotation581"/>
            <p:cNvSpPr/>
            <p:nvPr/>
          </p:nvSpPr>
          <p:spPr>
            <a:xfrm>
              <a:off x="5334965" y="3617638"/>
              <a:ext cx="94282" cy="58730"/>
            </a:xfrm>
            <a:custGeom>
              <a:avLst/>
              <a:gdLst/>
              <a:ahLst/>
              <a:cxnLst/>
              <a:rect l="0" t="0" r="0" b="0"/>
              <a:pathLst>
                <a:path w="94282" h="58730">
                  <a:moveTo>
                    <a:pt x="59994" y="8529"/>
                  </a:moveTo>
                  <a:lnTo>
                    <a:pt x="67376" y="1148"/>
                  </a:lnTo>
                  <a:lnTo>
                    <a:pt x="68725" y="751"/>
                  </a:lnTo>
                  <a:lnTo>
                    <a:pt x="70578" y="486"/>
                  </a:lnTo>
                  <a:lnTo>
                    <a:pt x="75843" y="61"/>
                  </a:lnTo>
                  <a:lnTo>
                    <a:pt x="76276" y="979"/>
                  </a:lnTo>
                  <a:lnTo>
                    <a:pt x="76563" y="2543"/>
                  </a:lnTo>
                  <a:lnTo>
                    <a:pt x="76755" y="4538"/>
                  </a:lnTo>
                  <a:lnTo>
                    <a:pt x="76884" y="6821"/>
                  </a:lnTo>
                  <a:lnTo>
                    <a:pt x="77026" y="11898"/>
                  </a:lnTo>
                  <a:lnTo>
                    <a:pt x="77137" y="29737"/>
                  </a:lnTo>
                  <a:lnTo>
                    <a:pt x="76185" y="32192"/>
                  </a:lnTo>
                  <a:lnTo>
                    <a:pt x="74598" y="34782"/>
                  </a:lnTo>
                  <a:lnTo>
                    <a:pt x="72588" y="37461"/>
                  </a:lnTo>
                  <a:lnTo>
                    <a:pt x="70295" y="40199"/>
                  </a:lnTo>
                  <a:lnTo>
                    <a:pt x="67814" y="42978"/>
                  </a:lnTo>
                  <a:lnTo>
                    <a:pt x="65207" y="45782"/>
                  </a:lnTo>
                  <a:lnTo>
                    <a:pt x="62517" y="47652"/>
                  </a:lnTo>
                  <a:lnTo>
                    <a:pt x="59771" y="48899"/>
                  </a:lnTo>
                  <a:lnTo>
                    <a:pt x="56988" y="49730"/>
                  </a:lnTo>
                  <a:lnTo>
                    <a:pt x="54180" y="50284"/>
                  </a:lnTo>
                  <a:lnTo>
                    <a:pt x="51356" y="50653"/>
                  </a:lnTo>
                  <a:lnTo>
                    <a:pt x="48521" y="50899"/>
                  </a:lnTo>
                  <a:lnTo>
                    <a:pt x="45677" y="52016"/>
                  </a:lnTo>
                  <a:lnTo>
                    <a:pt x="42830" y="53713"/>
                  </a:lnTo>
                  <a:lnTo>
                    <a:pt x="39979" y="55797"/>
                  </a:lnTo>
                  <a:lnTo>
                    <a:pt x="37126" y="57186"/>
                  </a:lnTo>
                  <a:lnTo>
                    <a:pt x="34271" y="58112"/>
                  </a:lnTo>
                  <a:lnTo>
                    <a:pt x="31416" y="58729"/>
                  </a:lnTo>
                  <a:lnTo>
                    <a:pt x="28560" y="58189"/>
                  </a:lnTo>
                  <a:lnTo>
                    <a:pt x="25703" y="56875"/>
                  </a:lnTo>
                  <a:lnTo>
                    <a:pt x="22846" y="55047"/>
                  </a:lnTo>
                  <a:lnTo>
                    <a:pt x="19989" y="53829"/>
                  </a:lnTo>
                  <a:lnTo>
                    <a:pt x="17131" y="53017"/>
                  </a:lnTo>
                  <a:lnTo>
                    <a:pt x="14274" y="52475"/>
                  </a:lnTo>
                  <a:lnTo>
                    <a:pt x="11417" y="51161"/>
                  </a:lnTo>
                  <a:lnTo>
                    <a:pt x="8560" y="49333"/>
                  </a:lnTo>
                  <a:lnTo>
                    <a:pt x="1680" y="44106"/>
                  </a:lnTo>
                  <a:lnTo>
                    <a:pt x="1116" y="42725"/>
                  </a:lnTo>
                  <a:lnTo>
                    <a:pt x="739" y="40851"/>
                  </a:lnTo>
                  <a:lnTo>
                    <a:pt x="489" y="38650"/>
                  </a:lnTo>
                  <a:lnTo>
                    <a:pt x="321" y="36229"/>
                  </a:lnTo>
                  <a:lnTo>
                    <a:pt x="210" y="33663"/>
                  </a:lnTo>
                  <a:lnTo>
                    <a:pt x="31" y="27252"/>
                  </a:lnTo>
                  <a:lnTo>
                    <a:pt x="0" y="21591"/>
                  </a:lnTo>
                  <a:lnTo>
                    <a:pt x="948" y="19142"/>
                  </a:lnTo>
                  <a:lnTo>
                    <a:pt x="2533" y="16557"/>
                  </a:lnTo>
                  <a:lnTo>
                    <a:pt x="4542" y="13881"/>
                  </a:lnTo>
                  <a:lnTo>
                    <a:pt x="6833" y="11145"/>
                  </a:lnTo>
                  <a:lnTo>
                    <a:pt x="9314" y="8368"/>
                  </a:lnTo>
                  <a:lnTo>
                    <a:pt x="11920" y="5564"/>
                  </a:lnTo>
                  <a:lnTo>
                    <a:pt x="14610" y="3695"/>
                  </a:lnTo>
                  <a:lnTo>
                    <a:pt x="17355" y="2449"/>
                  </a:lnTo>
                  <a:lnTo>
                    <a:pt x="20138" y="1618"/>
                  </a:lnTo>
                  <a:lnTo>
                    <a:pt x="22947" y="1064"/>
                  </a:lnTo>
                  <a:lnTo>
                    <a:pt x="25771" y="695"/>
                  </a:lnTo>
                  <a:lnTo>
                    <a:pt x="28606" y="449"/>
                  </a:lnTo>
                  <a:lnTo>
                    <a:pt x="31449" y="285"/>
                  </a:lnTo>
                  <a:lnTo>
                    <a:pt x="37147" y="103"/>
                  </a:lnTo>
                  <a:lnTo>
                    <a:pt x="45711" y="0"/>
                  </a:lnTo>
                  <a:lnTo>
                    <a:pt x="48567" y="938"/>
                  </a:lnTo>
                  <a:lnTo>
                    <a:pt x="51424" y="2516"/>
                  </a:lnTo>
                  <a:lnTo>
                    <a:pt x="54281" y="4520"/>
                  </a:lnTo>
                  <a:lnTo>
                    <a:pt x="57138" y="6809"/>
                  </a:lnTo>
                  <a:lnTo>
                    <a:pt x="59995" y="9287"/>
                  </a:lnTo>
                  <a:lnTo>
                    <a:pt x="62852" y="11892"/>
                  </a:lnTo>
                  <a:lnTo>
                    <a:pt x="68567" y="17326"/>
                  </a:lnTo>
                  <a:lnTo>
                    <a:pt x="75447" y="24025"/>
                  </a:lnTo>
                  <a:lnTo>
                    <a:pt x="76011" y="25527"/>
                  </a:lnTo>
                  <a:lnTo>
                    <a:pt x="76387" y="27481"/>
                  </a:lnTo>
                  <a:lnTo>
                    <a:pt x="76638" y="29737"/>
                  </a:lnTo>
                  <a:lnTo>
                    <a:pt x="76805" y="32192"/>
                  </a:lnTo>
                  <a:lnTo>
                    <a:pt x="76917" y="34782"/>
                  </a:lnTo>
                  <a:lnTo>
                    <a:pt x="76991" y="37461"/>
                  </a:lnTo>
                  <a:lnTo>
                    <a:pt x="76088" y="40199"/>
                  </a:lnTo>
                  <a:lnTo>
                    <a:pt x="74534" y="42978"/>
                  </a:lnTo>
                  <a:lnTo>
                    <a:pt x="68916" y="50899"/>
                  </a:lnTo>
                  <a:lnTo>
                    <a:pt x="66182" y="53713"/>
                  </a:lnTo>
                  <a:lnTo>
                    <a:pt x="64120" y="55797"/>
                  </a:lnTo>
                  <a:lnTo>
                    <a:pt x="61792" y="56233"/>
                  </a:lnTo>
                  <a:lnTo>
                    <a:pt x="59288" y="55572"/>
                  </a:lnTo>
                  <a:lnTo>
                    <a:pt x="51882" y="51636"/>
                  </a:lnTo>
                  <a:lnTo>
                    <a:pt x="50776" y="50602"/>
                  </a:lnTo>
                  <a:lnTo>
                    <a:pt x="47008" y="46913"/>
                  </a:lnTo>
                  <a:lnTo>
                    <a:pt x="45622" y="44596"/>
                  </a:lnTo>
                  <a:lnTo>
                    <a:pt x="44698" y="42099"/>
                  </a:lnTo>
                  <a:lnTo>
                    <a:pt x="44082" y="39481"/>
                  </a:lnTo>
                  <a:lnTo>
                    <a:pt x="42719" y="37736"/>
                  </a:lnTo>
                  <a:lnTo>
                    <a:pt x="40857" y="36573"/>
                  </a:lnTo>
                  <a:lnTo>
                    <a:pt x="38664" y="35798"/>
                  </a:lnTo>
                  <a:lnTo>
                    <a:pt x="38154" y="34328"/>
                  </a:lnTo>
                  <a:lnTo>
                    <a:pt x="38767" y="32396"/>
                  </a:lnTo>
                  <a:lnTo>
                    <a:pt x="40128" y="30156"/>
                  </a:lnTo>
                  <a:lnTo>
                    <a:pt x="41035" y="27709"/>
                  </a:lnTo>
                  <a:lnTo>
                    <a:pt x="41640" y="25126"/>
                  </a:lnTo>
                  <a:lnTo>
                    <a:pt x="42043" y="22451"/>
                  </a:lnTo>
                  <a:lnTo>
                    <a:pt x="43264" y="19715"/>
                  </a:lnTo>
                  <a:lnTo>
                    <a:pt x="45031" y="16939"/>
                  </a:lnTo>
                  <a:lnTo>
                    <a:pt x="50160" y="10190"/>
                  </a:lnTo>
                  <a:lnTo>
                    <a:pt x="51533" y="9637"/>
                  </a:lnTo>
                  <a:lnTo>
                    <a:pt x="53401" y="9268"/>
                  </a:lnTo>
                  <a:lnTo>
                    <a:pt x="55599" y="9022"/>
                  </a:lnTo>
                  <a:lnTo>
                    <a:pt x="58969" y="7905"/>
                  </a:lnTo>
                  <a:lnTo>
                    <a:pt x="63121" y="6208"/>
                  </a:lnTo>
                  <a:lnTo>
                    <a:pt x="74371" y="1191"/>
                  </a:lnTo>
                  <a:lnTo>
                    <a:pt x="76246" y="1732"/>
                  </a:lnTo>
                  <a:lnTo>
                    <a:pt x="78449" y="3046"/>
                  </a:lnTo>
                  <a:lnTo>
                    <a:pt x="80870" y="4873"/>
                  </a:lnTo>
                  <a:lnTo>
                    <a:pt x="83436" y="6092"/>
                  </a:lnTo>
                  <a:lnTo>
                    <a:pt x="86100" y="6905"/>
                  </a:lnTo>
                  <a:lnTo>
                    <a:pt x="88828" y="7446"/>
                  </a:lnTo>
                  <a:lnTo>
                    <a:pt x="90647" y="8760"/>
                  </a:lnTo>
                  <a:lnTo>
                    <a:pt x="91859" y="10588"/>
                  </a:lnTo>
                  <a:lnTo>
                    <a:pt x="93806" y="15815"/>
                  </a:lnTo>
                  <a:lnTo>
                    <a:pt x="93965" y="17196"/>
                  </a:lnTo>
                  <a:lnTo>
                    <a:pt x="94072" y="19070"/>
                  </a:lnTo>
                  <a:lnTo>
                    <a:pt x="94242" y="24369"/>
                  </a:lnTo>
                  <a:lnTo>
                    <a:pt x="94281" y="32941"/>
                  </a:lnTo>
                  <a:lnTo>
                    <a:pt x="93330" y="33376"/>
                  </a:lnTo>
                  <a:lnTo>
                    <a:pt x="91743" y="33666"/>
                  </a:lnTo>
                  <a:lnTo>
                    <a:pt x="86904" y="34132"/>
                  </a:lnTo>
                  <a:lnTo>
                    <a:pt x="85554" y="34170"/>
                  </a:lnTo>
                  <a:lnTo>
                    <a:pt x="77139" y="3424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582"/>
            <p:cNvSpPr/>
            <p:nvPr/>
          </p:nvSpPr>
          <p:spPr>
            <a:xfrm>
              <a:off x="3975558" y="3334702"/>
              <a:ext cx="1788010" cy="1731646"/>
            </a:xfrm>
            <a:custGeom>
              <a:avLst/>
              <a:gdLst/>
              <a:ahLst/>
              <a:cxnLst/>
              <a:rect l="0" t="0" r="0" b="0"/>
              <a:pathLst>
                <a:path w="1788010" h="1731646">
                  <a:moveTo>
                    <a:pt x="4939" y="1731645"/>
                  </a:moveTo>
                  <a:lnTo>
                    <a:pt x="4939" y="1727095"/>
                  </a:lnTo>
                  <a:lnTo>
                    <a:pt x="3987" y="1725754"/>
                  </a:lnTo>
                  <a:lnTo>
                    <a:pt x="2399" y="1724860"/>
                  </a:lnTo>
                  <a:lnTo>
                    <a:pt x="388" y="1724264"/>
                  </a:lnTo>
                  <a:lnTo>
                    <a:pt x="0" y="1723867"/>
                  </a:lnTo>
                  <a:lnTo>
                    <a:pt x="694" y="1723602"/>
                  </a:lnTo>
                  <a:lnTo>
                    <a:pt x="2109" y="1723426"/>
                  </a:lnTo>
                  <a:lnTo>
                    <a:pt x="6221" y="1720690"/>
                  </a:lnTo>
                  <a:lnTo>
                    <a:pt x="8651" y="1718626"/>
                  </a:lnTo>
                  <a:lnTo>
                    <a:pt x="10271" y="1716298"/>
                  </a:lnTo>
                  <a:lnTo>
                    <a:pt x="12072" y="1711172"/>
                  </a:lnTo>
                  <a:lnTo>
                    <a:pt x="13504" y="1709424"/>
                  </a:lnTo>
                  <a:lnTo>
                    <a:pt x="15412" y="1708259"/>
                  </a:lnTo>
                  <a:lnTo>
                    <a:pt x="17635" y="1707482"/>
                  </a:lnTo>
                  <a:lnTo>
                    <a:pt x="22647" y="1704079"/>
                  </a:lnTo>
                  <a:lnTo>
                    <a:pt x="33625" y="1694132"/>
                  </a:lnTo>
                  <a:lnTo>
                    <a:pt x="35493" y="1691397"/>
                  </a:lnTo>
                  <a:lnTo>
                    <a:pt x="39075" y="1682996"/>
                  </a:lnTo>
                  <a:lnTo>
                    <a:pt x="48336" y="1671623"/>
                  </a:lnTo>
                  <a:lnTo>
                    <a:pt x="51015" y="1668771"/>
                  </a:lnTo>
                  <a:lnTo>
                    <a:pt x="52801" y="1665917"/>
                  </a:lnTo>
                  <a:lnTo>
                    <a:pt x="54786" y="1660205"/>
                  </a:lnTo>
                  <a:lnTo>
                    <a:pt x="57221" y="1657348"/>
                  </a:lnTo>
                  <a:lnTo>
                    <a:pt x="67843" y="1648777"/>
                  </a:lnTo>
                  <a:lnTo>
                    <a:pt x="69735" y="1645919"/>
                  </a:lnTo>
                  <a:lnTo>
                    <a:pt x="72790" y="1640205"/>
                  </a:lnTo>
                  <a:lnTo>
                    <a:pt x="121145" y="1588770"/>
                  </a:lnTo>
                  <a:lnTo>
                    <a:pt x="124778" y="1580198"/>
                  </a:lnTo>
                  <a:lnTo>
                    <a:pt x="129003" y="1574483"/>
                  </a:lnTo>
                  <a:lnTo>
                    <a:pt x="131463" y="1572578"/>
                  </a:lnTo>
                  <a:lnTo>
                    <a:pt x="134057" y="1571308"/>
                  </a:lnTo>
                  <a:lnTo>
                    <a:pt x="136737" y="1570461"/>
                  </a:lnTo>
                  <a:lnTo>
                    <a:pt x="142256" y="1566980"/>
                  </a:lnTo>
                  <a:lnTo>
                    <a:pt x="196391" y="1514474"/>
                  </a:lnTo>
                  <a:lnTo>
                    <a:pt x="256402" y="1454464"/>
                  </a:lnTo>
                  <a:lnTo>
                    <a:pt x="310671" y="1408748"/>
                  </a:lnTo>
                  <a:lnTo>
                    <a:pt x="359269" y="1360170"/>
                  </a:lnTo>
                  <a:lnTo>
                    <a:pt x="362127" y="1358265"/>
                  </a:lnTo>
                  <a:lnTo>
                    <a:pt x="370699" y="1354631"/>
                  </a:lnTo>
                  <a:lnTo>
                    <a:pt x="382129" y="1345353"/>
                  </a:lnTo>
                  <a:lnTo>
                    <a:pt x="405942" y="1323002"/>
                  </a:lnTo>
                  <a:lnTo>
                    <a:pt x="415255" y="1317298"/>
                  </a:lnTo>
                  <a:lnTo>
                    <a:pt x="418500" y="1314444"/>
                  </a:lnTo>
                  <a:lnTo>
                    <a:pt x="420664" y="1311588"/>
                  </a:lnTo>
                  <a:lnTo>
                    <a:pt x="422106" y="1308732"/>
                  </a:lnTo>
                  <a:lnTo>
                    <a:pt x="428789" y="1303019"/>
                  </a:lnTo>
                  <a:lnTo>
                    <a:pt x="433239" y="1300162"/>
                  </a:lnTo>
                  <a:lnTo>
                    <a:pt x="440722" y="1291907"/>
                  </a:lnTo>
                  <a:lnTo>
                    <a:pt x="444051" y="1287039"/>
                  </a:lnTo>
                  <a:lnTo>
                    <a:pt x="447223" y="1283794"/>
                  </a:lnTo>
                  <a:lnTo>
                    <a:pt x="450290" y="1281630"/>
                  </a:lnTo>
                  <a:lnTo>
                    <a:pt x="456238" y="1278273"/>
                  </a:lnTo>
                  <a:lnTo>
                    <a:pt x="462056" y="1273607"/>
                  </a:lnTo>
                  <a:lnTo>
                    <a:pt x="474505" y="1256958"/>
                  </a:lnTo>
                  <a:lnTo>
                    <a:pt x="527848" y="1208727"/>
                  </a:lnTo>
                  <a:lnTo>
                    <a:pt x="534523" y="1203010"/>
                  </a:lnTo>
                  <a:lnTo>
                    <a:pt x="543840" y="1197293"/>
                  </a:lnTo>
                  <a:lnTo>
                    <a:pt x="547086" y="1193483"/>
                  </a:lnTo>
                  <a:lnTo>
                    <a:pt x="549250" y="1189038"/>
                  </a:lnTo>
                  <a:lnTo>
                    <a:pt x="550694" y="1184169"/>
                  </a:lnTo>
                  <a:lnTo>
                    <a:pt x="553560" y="1179972"/>
                  </a:lnTo>
                  <a:lnTo>
                    <a:pt x="603093" y="1134434"/>
                  </a:lnTo>
                  <a:lnTo>
                    <a:pt x="612415" y="1128715"/>
                  </a:lnTo>
                  <a:lnTo>
                    <a:pt x="620368" y="1120459"/>
                  </a:lnTo>
                  <a:lnTo>
                    <a:pt x="639147" y="1097810"/>
                  </a:lnTo>
                  <a:lnTo>
                    <a:pt x="653571" y="1082110"/>
                  </a:lnTo>
                  <a:lnTo>
                    <a:pt x="659297" y="1072758"/>
                  </a:lnTo>
                  <a:lnTo>
                    <a:pt x="667558" y="1064791"/>
                  </a:lnTo>
                  <a:lnTo>
                    <a:pt x="672427" y="1061333"/>
                  </a:lnTo>
                  <a:lnTo>
                    <a:pt x="680378" y="1052411"/>
                  </a:lnTo>
                  <a:lnTo>
                    <a:pt x="696219" y="1032422"/>
                  </a:lnTo>
                  <a:lnTo>
                    <a:pt x="718517" y="1008597"/>
                  </a:lnTo>
                  <a:lnTo>
                    <a:pt x="722135" y="1001350"/>
                  </a:lnTo>
                  <a:lnTo>
                    <a:pt x="725004" y="998085"/>
                  </a:lnTo>
                  <a:lnTo>
                    <a:pt x="737192" y="987985"/>
                  </a:lnTo>
                  <a:lnTo>
                    <a:pt x="783238" y="936238"/>
                  </a:lnTo>
                  <a:lnTo>
                    <a:pt x="799087" y="919405"/>
                  </a:lnTo>
                  <a:lnTo>
                    <a:pt x="813581" y="898479"/>
                  </a:lnTo>
                  <a:lnTo>
                    <a:pt x="821853" y="892084"/>
                  </a:lnTo>
                  <a:lnTo>
                    <a:pt x="826726" y="889045"/>
                  </a:lnTo>
                  <a:lnTo>
                    <a:pt x="834680" y="880589"/>
                  </a:lnTo>
                  <a:lnTo>
                    <a:pt x="853460" y="857794"/>
                  </a:lnTo>
                  <a:lnTo>
                    <a:pt x="856369" y="854755"/>
                  </a:lnTo>
                  <a:lnTo>
                    <a:pt x="873775" y="842082"/>
                  </a:lnTo>
                  <a:lnTo>
                    <a:pt x="899231" y="811886"/>
                  </a:lnTo>
                  <a:lnTo>
                    <a:pt x="916637" y="799218"/>
                  </a:lnTo>
                  <a:lnTo>
                    <a:pt x="947867" y="760571"/>
                  </a:lnTo>
                  <a:lnTo>
                    <a:pt x="950740" y="755650"/>
                  </a:lnTo>
                  <a:lnTo>
                    <a:pt x="959013" y="747642"/>
                  </a:lnTo>
                  <a:lnTo>
                    <a:pt x="975295" y="734740"/>
                  </a:lnTo>
                  <a:lnTo>
                    <a:pt x="993529" y="709884"/>
                  </a:lnTo>
                  <a:lnTo>
                    <a:pt x="1001843" y="703489"/>
                  </a:lnTo>
                  <a:lnTo>
                    <a:pt x="1006727" y="700450"/>
                  </a:lnTo>
                  <a:lnTo>
                    <a:pt x="1014693" y="691994"/>
                  </a:lnTo>
                  <a:lnTo>
                    <a:pt x="1027569" y="675593"/>
                  </a:lnTo>
                  <a:lnTo>
                    <a:pt x="1045175" y="662230"/>
                  </a:lnTo>
                  <a:lnTo>
                    <a:pt x="1056636" y="648548"/>
                  </a:lnTo>
                  <a:lnTo>
                    <a:pt x="1070721" y="637086"/>
                  </a:lnTo>
                  <a:lnTo>
                    <a:pt x="1087547" y="615662"/>
                  </a:lnTo>
                  <a:lnTo>
                    <a:pt x="1105177" y="602237"/>
                  </a:lnTo>
                  <a:lnTo>
                    <a:pt x="1121858" y="581298"/>
                  </a:lnTo>
                  <a:lnTo>
                    <a:pt x="1139471" y="567932"/>
                  </a:lnTo>
                  <a:lnTo>
                    <a:pt x="1187400" y="514928"/>
                  </a:lnTo>
                  <a:lnTo>
                    <a:pt x="1193417" y="507939"/>
                  </a:lnTo>
                  <a:lnTo>
                    <a:pt x="1199267" y="498483"/>
                  </a:lnTo>
                  <a:lnTo>
                    <a:pt x="1207582" y="490471"/>
                  </a:lnTo>
                  <a:lnTo>
                    <a:pt x="1212466" y="487000"/>
                  </a:lnTo>
                  <a:lnTo>
                    <a:pt x="1220432" y="478065"/>
                  </a:lnTo>
                  <a:lnTo>
                    <a:pt x="1233308" y="461356"/>
                  </a:lnTo>
                  <a:lnTo>
                    <a:pt x="1250915" y="447932"/>
                  </a:lnTo>
                  <a:lnTo>
                    <a:pt x="1262376" y="434240"/>
                  </a:lnTo>
                  <a:lnTo>
                    <a:pt x="1275509" y="423727"/>
                  </a:lnTo>
                  <a:lnTo>
                    <a:pt x="1277753" y="420597"/>
                  </a:lnTo>
                  <a:lnTo>
                    <a:pt x="1279249" y="417558"/>
                  </a:lnTo>
                  <a:lnTo>
                    <a:pt x="1319305" y="374440"/>
                  </a:lnTo>
                  <a:lnTo>
                    <a:pt x="1379388" y="314334"/>
                  </a:lnTo>
                  <a:lnTo>
                    <a:pt x="1382248" y="312426"/>
                  </a:lnTo>
                  <a:lnTo>
                    <a:pt x="1390824" y="308789"/>
                  </a:lnTo>
                  <a:lnTo>
                    <a:pt x="1402256" y="299508"/>
                  </a:lnTo>
                  <a:lnTo>
                    <a:pt x="1417496" y="285680"/>
                  </a:lnTo>
                  <a:lnTo>
                    <a:pt x="1438213" y="271453"/>
                  </a:lnTo>
                  <a:lnTo>
                    <a:pt x="1456445" y="254317"/>
                  </a:lnTo>
                  <a:lnTo>
                    <a:pt x="1473685" y="229792"/>
                  </a:lnTo>
                  <a:lnTo>
                    <a:pt x="1477498" y="227489"/>
                  </a:lnTo>
                  <a:lnTo>
                    <a:pt x="1486815" y="224931"/>
                  </a:lnTo>
                  <a:lnTo>
                    <a:pt x="1491014" y="222344"/>
                  </a:lnTo>
                  <a:lnTo>
                    <a:pt x="1511559" y="200605"/>
                  </a:lnTo>
                  <a:lnTo>
                    <a:pt x="1532479" y="185814"/>
                  </a:lnTo>
                  <a:lnTo>
                    <a:pt x="1538874" y="177516"/>
                  </a:lnTo>
                  <a:lnTo>
                    <a:pt x="1541912" y="172637"/>
                  </a:lnTo>
                  <a:lnTo>
                    <a:pt x="1545843" y="169384"/>
                  </a:lnTo>
                  <a:lnTo>
                    <a:pt x="1550368" y="167215"/>
                  </a:lnTo>
                  <a:lnTo>
                    <a:pt x="1555290" y="165769"/>
                  </a:lnTo>
                  <a:lnTo>
                    <a:pt x="1559524" y="162900"/>
                  </a:lnTo>
                  <a:lnTo>
                    <a:pt x="1580132" y="140647"/>
                  </a:lnTo>
                  <a:lnTo>
                    <a:pt x="1604323" y="122928"/>
                  </a:lnTo>
                  <a:lnTo>
                    <a:pt x="1623165" y="105732"/>
                  </a:lnTo>
                  <a:lnTo>
                    <a:pt x="1632518" y="100015"/>
                  </a:lnTo>
                  <a:lnTo>
                    <a:pt x="1670681" y="85725"/>
                  </a:lnTo>
                  <a:lnTo>
                    <a:pt x="1683402" y="77152"/>
                  </a:lnTo>
                  <a:lnTo>
                    <a:pt x="1716561" y="46673"/>
                  </a:lnTo>
                  <a:lnTo>
                    <a:pt x="1739616" y="36353"/>
                  </a:lnTo>
                  <a:lnTo>
                    <a:pt x="1746821" y="31080"/>
                  </a:lnTo>
                  <a:lnTo>
                    <a:pt x="1749124" y="28340"/>
                  </a:lnTo>
                  <a:lnTo>
                    <a:pt x="1750659" y="25561"/>
                  </a:lnTo>
                  <a:lnTo>
                    <a:pt x="1751682" y="22755"/>
                  </a:lnTo>
                  <a:lnTo>
                    <a:pt x="1755360" y="17098"/>
                  </a:lnTo>
                  <a:lnTo>
                    <a:pt x="1757674" y="14257"/>
                  </a:lnTo>
                  <a:lnTo>
                    <a:pt x="1760169" y="12362"/>
                  </a:lnTo>
                  <a:lnTo>
                    <a:pt x="1768231" y="8743"/>
                  </a:lnTo>
                  <a:lnTo>
                    <a:pt x="1778953" y="397"/>
                  </a:lnTo>
                  <a:lnTo>
                    <a:pt x="1788009" y="0"/>
                  </a:lnTo>
                  <a:lnTo>
                    <a:pt x="1783466" y="0"/>
                  </a:lnTo>
                  <a:lnTo>
                    <a:pt x="1782126" y="952"/>
                  </a:lnTo>
                  <a:lnTo>
                    <a:pt x="1781233" y="2540"/>
                  </a:lnTo>
                  <a:lnTo>
                    <a:pt x="1779446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583"/>
            <p:cNvSpPr/>
            <p:nvPr/>
          </p:nvSpPr>
          <p:spPr>
            <a:xfrm>
              <a:off x="5626417" y="3283267"/>
              <a:ext cx="197168" cy="154306"/>
            </a:xfrm>
            <a:custGeom>
              <a:avLst/>
              <a:gdLst/>
              <a:ahLst/>
              <a:cxnLst/>
              <a:rect l="0" t="0" r="0" b="0"/>
              <a:pathLst>
                <a:path w="197168" h="154306">
                  <a:moveTo>
                    <a:pt x="0" y="68580"/>
                  </a:moveTo>
                  <a:lnTo>
                    <a:pt x="11932" y="68580"/>
                  </a:lnTo>
                  <a:lnTo>
                    <a:pt x="14622" y="67628"/>
                  </a:lnTo>
                  <a:lnTo>
                    <a:pt x="20151" y="64029"/>
                  </a:lnTo>
                  <a:lnTo>
                    <a:pt x="23912" y="62689"/>
                  </a:lnTo>
                  <a:lnTo>
                    <a:pt x="28324" y="61795"/>
                  </a:lnTo>
                  <a:lnTo>
                    <a:pt x="33170" y="61199"/>
                  </a:lnTo>
                  <a:lnTo>
                    <a:pt x="38306" y="59849"/>
                  </a:lnTo>
                  <a:lnTo>
                    <a:pt x="43635" y="57997"/>
                  </a:lnTo>
                  <a:lnTo>
                    <a:pt x="49093" y="55810"/>
                  </a:lnTo>
                  <a:lnTo>
                    <a:pt x="53683" y="53399"/>
                  </a:lnTo>
                  <a:lnTo>
                    <a:pt x="57696" y="50839"/>
                  </a:lnTo>
                  <a:lnTo>
                    <a:pt x="61324" y="48181"/>
                  </a:lnTo>
                  <a:lnTo>
                    <a:pt x="65648" y="45455"/>
                  </a:lnTo>
                  <a:lnTo>
                    <a:pt x="70435" y="42686"/>
                  </a:lnTo>
                  <a:lnTo>
                    <a:pt x="80835" y="37069"/>
                  </a:lnTo>
                  <a:lnTo>
                    <a:pt x="91806" y="31398"/>
                  </a:lnTo>
                  <a:lnTo>
                    <a:pt x="96447" y="29504"/>
                  </a:lnTo>
                  <a:lnTo>
                    <a:pt x="100493" y="28242"/>
                  </a:lnTo>
                  <a:lnTo>
                    <a:pt x="104143" y="27401"/>
                  </a:lnTo>
                  <a:lnTo>
                    <a:pt x="108481" y="25887"/>
                  </a:lnTo>
                  <a:lnTo>
                    <a:pt x="113279" y="23926"/>
                  </a:lnTo>
                  <a:lnTo>
                    <a:pt x="118381" y="21665"/>
                  </a:lnTo>
                  <a:lnTo>
                    <a:pt x="122736" y="20158"/>
                  </a:lnTo>
                  <a:lnTo>
                    <a:pt x="126591" y="19154"/>
                  </a:lnTo>
                  <a:lnTo>
                    <a:pt x="130114" y="18484"/>
                  </a:lnTo>
                  <a:lnTo>
                    <a:pt x="133415" y="17086"/>
                  </a:lnTo>
                  <a:lnTo>
                    <a:pt x="136569" y="15201"/>
                  </a:lnTo>
                  <a:lnTo>
                    <a:pt x="139623" y="12991"/>
                  </a:lnTo>
                  <a:lnTo>
                    <a:pt x="145557" y="10536"/>
                  </a:lnTo>
                  <a:lnTo>
                    <a:pt x="148473" y="9882"/>
                  </a:lnTo>
                  <a:lnTo>
                    <a:pt x="154253" y="6614"/>
                  </a:lnTo>
                  <a:lnTo>
                    <a:pt x="157128" y="4410"/>
                  </a:lnTo>
                  <a:lnTo>
                    <a:pt x="162862" y="1960"/>
                  </a:lnTo>
                  <a:lnTo>
                    <a:pt x="168586" y="871"/>
                  </a:lnTo>
                  <a:lnTo>
                    <a:pt x="174305" y="387"/>
                  </a:lnTo>
                  <a:lnTo>
                    <a:pt x="179846" y="76"/>
                  </a:lnTo>
                  <a:lnTo>
                    <a:pt x="195975" y="0"/>
                  </a:lnTo>
                  <a:lnTo>
                    <a:pt x="196373" y="953"/>
                  </a:lnTo>
                  <a:lnTo>
                    <a:pt x="196814" y="4551"/>
                  </a:lnTo>
                  <a:lnTo>
                    <a:pt x="197098" y="8731"/>
                  </a:lnTo>
                  <a:lnTo>
                    <a:pt x="197167" y="71439"/>
                  </a:lnTo>
                  <a:lnTo>
                    <a:pt x="196215" y="74296"/>
                  </a:lnTo>
                  <a:lnTo>
                    <a:pt x="194628" y="77153"/>
                  </a:lnTo>
                  <a:lnTo>
                    <a:pt x="192617" y="80011"/>
                  </a:lnTo>
                  <a:lnTo>
                    <a:pt x="191276" y="82868"/>
                  </a:lnTo>
                  <a:lnTo>
                    <a:pt x="190382" y="85725"/>
                  </a:lnTo>
                  <a:lnTo>
                    <a:pt x="189786" y="88583"/>
                  </a:lnTo>
                  <a:lnTo>
                    <a:pt x="189389" y="91440"/>
                  </a:lnTo>
                  <a:lnTo>
                    <a:pt x="189124" y="94298"/>
                  </a:lnTo>
                  <a:lnTo>
                    <a:pt x="188948" y="97155"/>
                  </a:lnTo>
                  <a:lnTo>
                    <a:pt x="188752" y="102870"/>
                  </a:lnTo>
                  <a:lnTo>
                    <a:pt x="188626" y="114300"/>
                  </a:lnTo>
                  <a:lnTo>
                    <a:pt x="188598" y="131445"/>
                  </a:lnTo>
                  <a:lnTo>
                    <a:pt x="185739" y="134303"/>
                  </a:lnTo>
                  <a:lnTo>
                    <a:pt x="180976" y="137160"/>
                  </a:lnTo>
                  <a:lnTo>
                    <a:pt x="166453" y="144039"/>
                  </a:lnTo>
                  <a:lnTo>
                    <a:pt x="165261" y="145556"/>
                  </a:lnTo>
                  <a:lnTo>
                    <a:pt x="164467" y="147520"/>
                  </a:lnTo>
                  <a:lnTo>
                    <a:pt x="162878" y="15430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584"/>
            <p:cNvSpPr/>
            <p:nvPr/>
          </p:nvSpPr>
          <p:spPr>
            <a:xfrm>
              <a:off x="3929062" y="4869179"/>
              <a:ext cx="231459" cy="188597"/>
            </a:xfrm>
            <a:custGeom>
              <a:avLst/>
              <a:gdLst/>
              <a:ahLst/>
              <a:cxnLst/>
              <a:rect l="0" t="0" r="0" b="0"/>
              <a:pathLst>
                <a:path w="231459" h="188597">
                  <a:moveTo>
                    <a:pt x="34290" y="0"/>
                  </a:moveTo>
                  <a:lnTo>
                    <a:pt x="38841" y="0"/>
                  </a:lnTo>
                  <a:lnTo>
                    <a:pt x="40181" y="953"/>
                  </a:lnTo>
                  <a:lnTo>
                    <a:pt x="41075" y="2541"/>
                  </a:lnTo>
                  <a:lnTo>
                    <a:pt x="42758" y="8220"/>
                  </a:lnTo>
                  <a:lnTo>
                    <a:pt x="42831" y="13019"/>
                  </a:lnTo>
                  <a:lnTo>
                    <a:pt x="42863" y="41278"/>
                  </a:lnTo>
                  <a:lnTo>
                    <a:pt x="40323" y="44698"/>
                  </a:lnTo>
                  <a:lnTo>
                    <a:pt x="38312" y="46944"/>
                  </a:lnTo>
                  <a:lnTo>
                    <a:pt x="36971" y="49394"/>
                  </a:lnTo>
                  <a:lnTo>
                    <a:pt x="35481" y="54656"/>
                  </a:lnTo>
                  <a:lnTo>
                    <a:pt x="34820" y="60169"/>
                  </a:lnTo>
                  <a:lnTo>
                    <a:pt x="34525" y="65795"/>
                  </a:lnTo>
                  <a:lnTo>
                    <a:pt x="34394" y="71470"/>
                  </a:lnTo>
                  <a:lnTo>
                    <a:pt x="33407" y="75269"/>
                  </a:lnTo>
                  <a:lnTo>
                    <a:pt x="31797" y="79708"/>
                  </a:lnTo>
                  <a:lnTo>
                    <a:pt x="29770" y="84571"/>
                  </a:lnTo>
                  <a:lnTo>
                    <a:pt x="27467" y="88766"/>
                  </a:lnTo>
                  <a:lnTo>
                    <a:pt x="24979" y="92515"/>
                  </a:lnTo>
                  <a:lnTo>
                    <a:pt x="22368" y="95967"/>
                  </a:lnTo>
                  <a:lnTo>
                    <a:pt x="20627" y="99221"/>
                  </a:lnTo>
                  <a:lnTo>
                    <a:pt x="19466" y="102342"/>
                  </a:lnTo>
                  <a:lnTo>
                    <a:pt x="18693" y="105376"/>
                  </a:lnTo>
                  <a:lnTo>
                    <a:pt x="18177" y="108351"/>
                  </a:lnTo>
                  <a:lnTo>
                    <a:pt x="17604" y="114196"/>
                  </a:lnTo>
                  <a:lnTo>
                    <a:pt x="16498" y="117089"/>
                  </a:lnTo>
                  <a:lnTo>
                    <a:pt x="12730" y="122842"/>
                  </a:lnTo>
                  <a:lnTo>
                    <a:pt x="10420" y="128574"/>
                  </a:lnTo>
                  <a:lnTo>
                    <a:pt x="9394" y="134297"/>
                  </a:lnTo>
                  <a:lnTo>
                    <a:pt x="8938" y="140015"/>
                  </a:lnTo>
                  <a:lnTo>
                    <a:pt x="8735" y="145732"/>
                  </a:lnTo>
                  <a:lnTo>
                    <a:pt x="8605" y="152612"/>
                  </a:lnTo>
                  <a:lnTo>
                    <a:pt x="6047" y="156093"/>
                  </a:lnTo>
                  <a:lnTo>
                    <a:pt x="4031" y="158355"/>
                  </a:lnTo>
                  <a:lnTo>
                    <a:pt x="2687" y="160815"/>
                  </a:lnTo>
                  <a:lnTo>
                    <a:pt x="1195" y="166089"/>
                  </a:lnTo>
                  <a:lnTo>
                    <a:pt x="105" y="170980"/>
                  </a:lnTo>
                  <a:lnTo>
                    <a:pt x="31" y="175862"/>
                  </a:lnTo>
                  <a:lnTo>
                    <a:pt x="0" y="187372"/>
                  </a:lnTo>
                  <a:lnTo>
                    <a:pt x="953" y="187780"/>
                  </a:lnTo>
                  <a:lnTo>
                    <a:pt x="8043" y="188548"/>
                  </a:lnTo>
                  <a:lnTo>
                    <a:pt x="14462" y="188596"/>
                  </a:lnTo>
                  <a:lnTo>
                    <a:pt x="62038" y="188596"/>
                  </a:lnTo>
                  <a:lnTo>
                    <a:pt x="64219" y="187643"/>
                  </a:lnTo>
                  <a:lnTo>
                    <a:pt x="65673" y="186056"/>
                  </a:lnTo>
                  <a:lnTo>
                    <a:pt x="66642" y="184045"/>
                  </a:lnTo>
                  <a:lnTo>
                    <a:pt x="69193" y="182704"/>
                  </a:lnTo>
                  <a:lnTo>
                    <a:pt x="72799" y="181810"/>
                  </a:lnTo>
                  <a:lnTo>
                    <a:pt x="77107" y="181215"/>
                  </a:lnTo>
                  <a:lnTo>
                    <a:pt x="80933" y="179865"/>
                  </a:lnTo>
                  <a:lnTo>
                    <a:pt x="87723" y="175825"/>
                  </a:lnTo>
                  <a:lnTo>
                    <a:pt x="93916" y="173395"/>
                  </a:lnTo>
                  <a:lnTo>
                    <a:pt x="100795" y="171362"/>
                  </a:lnTo>
                  <a:lnTo>
                    <a:pt x="105297" y="169487"/>
                  </a:lnTo>
                  <a:lnTo>
                    <a:pt x="110203" y="167284"/>
                  </a:lnTo>
                  <a:lnTo>
                    <a:pt x="120734" y="162296"/>
                  </a:lnTo>
                  <a:lnTo>
                    <a:pt x="143017" y="151333"/>
                  </a:lnTo>
                  <a:lnTo>
                    <a:pt x="147732" y="148514"/>
                  </a:lnTo>
                  <a:lnTo>
                    <a:pt x="151828" y="145682"/>
                  </a:lnTo>
                  <a:lnTo>
                    <a:pt x="155511" y="142842"/>
                  </a:lnTo>
                  <a:lnTo>
                    <a:pt x="159872" y="139995"/>
                  </a:lnTo>
                  <a:lnTo>
                    <a:pt x="164684" y="137146"/>
                  </a:lnTo>
                  <a:lnTo>
                    <a:pt x="169797" y="134293"/>
                  </a:lnTo>
                  <a:lnTo>
                    <a:pt x="174158" y="132392"/>
                  </a:lnTo>
                  <a:lnTo>
                    <a:pt x="178017" y="131124"/>
                  </a:lnTo>
                  <a:lnTo>
                    <a:pt x="181544" y="130279"/>
                  </a:lnTo>
                  <a:lnTo>
                    <a:pt x="185799" y="128763"/>
                  </a:lnTo>
                  <a:lnTo>
                    <a:pt x="190541" y="126800"/>
                  </a:lnTo>
                  <a:lnTo>
                    <a:pt x="195607" y="124538"/>
                  </a:lnTo>
                  <a:lnTo>
                    <a:pt x="199937" y="123031"/>
                  </a:lnTo>
                  <a:lnTo>
                    <a:pt x="203777" y="122026"/>
                  </a:lnTo>
                  <a:lnTo>
                    <a:pt x="212232" y="120413"/>
                  </a:lnTo>
                  <a:lnTo>
                    <a:pt x="218247" y="120133"/>
                  </a:lnTo>
                  <a:lnTo>
                    <a:pt x="224814" y="120031"/>
                  </a:lnTo>
                  <a:lnTo>
                    <a:pt x="231458" y="12001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25" y="800100"/>
            <a:ext cx="48577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546"/>
          <p:cNvSpPr/>
          <p:nvPr/>
        </p:nvSpPr>
        <p:spPr>
          <a:xfrm>
            <a:off x="7512367" y="1988820"/>
            <a:ext cx="317184" cy="325714"/>
          </a:xfrm>
          <a:custGeom>
            <a:avLst/>
            <a:gdLst/>
            <a:ahLst/>
            <a:cxnLst/>
            <a:rect l="0" t="0" r="0" b="0"/>
            <a:pathLst>
              <a:path w="317184" h="325714">
                <a:moveTo>
                  <a:pt x="0" y="0"/>
                </a:moveTo>
                <a:lnTo>
                  <a:pt x="13019" y="0"/>
                </a:lnTo>
                <a:lnTo>
                  <a:pt x="14395" y="952"/>
                </a:lnTo>
                <a:lnTo>
                  <a:pt x="15311" y="2540"/>
                </a:lnTo>
                <a:lnTo>
                  <a:pt x="15923" y="4550"/>
                </a:lnTo>
                <a:lnTo>
                  <a:pt x="19143" y="9325"/>
                </a:lnTo>
                <a:lnTo>
                  <a:pt x="21334" y="11931"/>
                </a:lnTo>
                <a:lnTo>
                  <a:pt x="23748" y="13669"/>
                </a:lnTo>
                <a:lnTo>
                  <a:pt x="31695" y="17067"/>
                </a:lnTo>
                <a:lnTo>
                  <a:pt x="37265" y="21238"/>
                </a:lnTo>
                <a:lnTo>
                  <a:pt x="42915" y="28806"/>
                </a:lnTo>
                <a:lnTo>
                  <a:pt x="48600" y="37567"/>
                </a:lnTo>
                <a:lnTo>
                  <a:pt x="54303" y="44637"/>
                </a:lnTo>
                <a:lnTo>
                  <a:pt x="60012" y="53493"/>
                </a:lnTo>
                <a:lnTo>
                  <a:pt x="65725" y="62827"/>
                </a:lnTo>
                <a:lnTo>
                  <a:pt x="71439" y="70151"/>
                </a:lnTo>
                <a:lnTo>
                  <a:pt x="77153" y="79120"/>
                </a:lnTo>
                <a:lnTo>
                  <a:pt x="80011" y="84179"/>
                </a:lnTo>
                <a:lnTo>
                  <a:pt x="83821" y="89457"/>
                </a:lnTo>
                <a:lnTo>
                  <a:pt x="88265" y="94880"/>
                </a:lnTo>
                <a:lnTo>
                  <a:pt x="93134" y="100401"/>
                </a:lnTo>
                <a:lnTo>
                  <a:pt x="97332" y="105986"/>
                </a:lnTo>
                <a:lnTo>
                  <a:pt x="101083" y="111615"/>
                </a:lnTo>
                <a:lnTo>
                  <a:pt x="104537" y="117272"/>
                </a:lnTo>
                <a:lnTo>
                  <a:pt x="107791" y="122949"/>
                </a:lnTo>
                <a:lnTo>
                  <a:pt x="113947" y="134336"/>
                </a:lnTo>
                <a:lnTo>
                  <a:pt x="117875" y="140040"/>
                </a:lnTo>
                <a:lnTo>
                  <a:pt x="122398" y="145747"/>
                </a:lnTo>
                <a:lnTo>
                  <a:pt x="127319" y="151457"/>
                </a:lnTo>
                <a:lnTo>
                  <a:pt x="132505" y="157169"/>
                </a:lnTo>
                <a:lnTo>
                  <a:pt x="143346" y="168595"/>
                </a:lnTo>
                <a:lnTo>
                  <a:pt x="177207" y="202882"/>
                </a:lnTo>
                <a:lnTo>
                  <a:pt x="181955" y="208597"/>
                </a:lnTo>
                <a:lnTo>
                  <a:pt x="186073" y="214312"/>
                </a:lnTo>
                <a:lnTo>
                  <a:pt x="189771" y="220027"/>
                </a:lnTo>
                <a:lnTo>
                  <a:pt x="194142" y="225742"/>
                </a:lnTo>
                <a:lnTo>
                  <a:pt x="198960" y="231457"/>
                </a:lnTo>
                <a:lnTo>
                  <a:pt x="204078" y="237172"/>
                </a:lnTo>
                <a:lnTo>
                  <a:pt x="214844" y="248602"/>
                </a:lnTo>
                <a:lnTo>
                  <a:pt x="241865" y="276107"/>
                </a:lnTo>
                <a:lnTo>
                  <a:pt x="246968" y="281226"/>
                </a:lnTo>
                <a:lnTo>
                  <a:pt x="252276" y="285591"/>
                </a:lnTo>
                <a:lnTo>
                  <a:pt x="257719" y="289454"/>
                </a:lnTo>
                <a:lnTo>
                  <a:pt x="263252" y="292982"/>
                </a:lnTo>
                <a:lnTo>
                  <a:pt x="271941" y="299441"/>
                </a:lnTo>
                <a:lnTo>
                  <a:pt x="275591" y="302498"/>
                </a:lnTo>
                <a:lnTo>
                  <a:pt x="282188" y="305893"/>
                </a:lnTo>
                <a:lnTo>
                  <a:pt x="285280" y="306799"/>
                </a:lnTo>
                <a:lnTo>
                  <a:pt x="291256" y="310345"/>
                </a:lnTo>
                <a:lnTo>
                  <a:pt x="299976" y="317696"/>
                </a:lnTo>
                <a:lnTo>
                  <a:pt x="306905" y="324163"/>
                </a:lnTo>
                <a:lnTo>
                  <a:pt x="308426" y="324694"/>
                </a:lnTo>
                <a:lnTo>
                  <a:pt x="316785" y="325713"/>
                </a:lnTo>
                <a:lnTo>
                  <a:pt x="317176" y="316464"/>
                </a:lnTo>
                <a:lnTo>
                  <a:pt x="317183" y="3086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47"/>
          <p:cNvSpPr/>
          <p:nvPr/>
        </p:nvSpPr>
        <p:spPr>
          <a:xfrm>
            <a:off x="7529512" y="1954530"/>
            <a:ext cx="248604" cy="360046"/>
          </a:xfrm>
          <a:custGeom>
            <a:avLst/>
            <a:gdLst/>
            <a:ahLst/>
            <a:cxnLst/>
            <a:rect l="0" t="0" r="0" b="0"/>
            <a:pathLst>
              <a:path w="248604" h="360046">
                <a:moveTo>
                  <a:pt x="248603" y="0"/>
                </a:moveTo>
                <a:lnTo>
                  <a:pt x="244052" y="0"/>
                </a:lnTo>
                <a:lnTo>
                  <a:pt x="242711" y="952"/>
                </a:lnTo>
                <a:lnTo>
                  <a:pt x="241817" y="2540"/>
                </a:lnTo>
                <a:lnTo>
                  <a:pt x="241222" y="4551"/>
                </a:lnTo>
                <a:lnTo>
                  <a:pt x="238020" y="9325"/>
                </a:lnTo>
                <a:lnTo>
                  <a:pt x="230862" y="17368"/>
                </a:lnTo>
                <a:lnTo>
                  <a:pt x="225478" y="23911"/>
                </a:lnTo>
                <a:lnTo>
                  <a:pt x="219910" y="33169"/>
                </a:lnTo>
                <a:lnTo>
                  <a:pt x="214261" y="43634"/>
                </a:lnTo>
                <a:lnTo>
                  <a:pt x="207622" y="54635"/>
                </a:lnTo>
                <a:lnTo>
                  <a:pt x="203184" y="60236"/>
                </a:lnTo>
                <a:lnTo>
                  <a:pt x="198322" y="65875"/>
                </a:lnTo>
                <a:lnTo>
                  <a:pt x="194127" y="71539"/>
                </a:lnTo>
                <a:lnTo>
                  <a:pt x="190378" y="77220"/>
                </a:lnTo>
                <a:lnTo>
                  <a:pt x="186927" y="82912"/>
                </a:lnTo>
                <a:lnTo>
                  <a:pt x="178012" y="96857"/>
                </a:lnTo>
                <a:lnTo>
                  <a:pt x="172966" y="104576"/>
                </a:lnTo>
                <a:lnTo>
                  <a:pt x="168651" y="112580"/>
                </a:lnTo>
                <a:lnTo>
                  <a:pt x="164821" y="120773"/>
                </a:lnTo>
                <a:lnTo>
                  <a:pt x="161317" y="129093"/>
                </a:lnTo>
                <a:lnTo>
                  <a:pt x="157074" y="137497"/>
                </a:lnTo>
                <a:lnTo>
                  <a:pt x="152341" y="145957"/>
                </a:lnTo>
                <a:lnTo>
                  <a:pt x="147281" y="154455"/>
                </a:lnTo>
                <a:lnTo>
                  <a:pt x="142002" y="162024"/>
                </a:lnTo>
                <a:lnTo>
                  <a:pt x="136578" y="168976"/>
                </a:lnTo>
                <a:lnTo>
                  <a:pt x="131058" y="175516"/>
                </a:lnTo>
                <a:lnTo>
                  <a:pt x="126424" y="182733"/>
                </a:lnTo>
                <a:lnTo>
                  <a:pt x="122383" y="190402"/>
                </a:lnTo>
                <a:lnTo>
                  <a:pt x="118736" y="198372"/>
                </a:lnTo>
                <a:lnTo>
                  <a:pt x="114400" y="206543"/>
                </a:lnTo>
                <a:lnTo>
                  <a:pt x="109604" y="214848"/>
                </a:lnTo>
                <a:lnTo>
                  <a:pt x="104502" y="223242"/>
                </a:lnTo>
                <a:lnTo>
                  <a:pt x="99196" y="230743"/>
                </a:lnTo>
                <a:lnTo>
                  <a:pt x="93753" y="237648"/>
                </a:lnTo>
                <a:lnTo>
                  <a:pt x="88219" y="244157"/>
                </a:lnTo>
                <a:lnTo>
                  <a:pt x="83579" y="250401"/>
                </a:lnTo>
                <a:lnTo>
                  <a:pt x="79532" y="256469"/>
                </a:lnTo>
                <a:lnTo>
                  <a:pt x="75881" y="262419"/>
                </a:lnTo>
                <a:lnTo>
                  <a:pt x="71542" y="268291"/>
                </a:lnTo>
                <a:lnTo>
                  <a:pt x="66745" y="274111"/>
                </a:lnTo>
                <a:lnTo>
                  <a:pt x="61641" y="279895"/>
                </a:lnTo>
                <a:lnTo>
                  <a:pt x="57286" y="285657"/>
                </a:lnTo>
                <a:lnTo>
                  <a:pt x="53431" y="291403"/>
                </a:lnTo>
                <a:lnTo>
                  <a:pt x="49909" y="297138"/>
                </a:lnTo>
                <a:lnTo>
                  <a:pt x="46607" y="302867"/>
                </a:lnTo>
                <a:lnTo>
                  <a:pt x="40400" y="314312"/>
                </a:lnTo>
                <a:lnTo>
                  <a:pt x="36458" y="319079"/>
                </a:lnTo>
                <a:lnTo>
                  <a:pt x="31926" y="323209"/>
                </a:lnTo>
                <a:lnTo>
                  <a:pt x="26999" y="326915"/>
                </a:lnTo>
                <a:lnTo>
                  <a:pt x="22762" y="330338"/>
                </a:lnTo>
                <a:lnTo>
                  <a:pt x="15514" y="336682"/>
                </a:lnTo>
                <a:lnTo>
                  <a:pt x="13201" y="339707"/>
                </a:lnTo>
                <a:lnTo>
                  <a:pt x="8992" y="348515"/>
                </a:lnTo>
                <a:lnTo>
                  <a:pt x="1373" y="358338"/>
                </a:lnTo>
                <a:lnTo>
                  <a:pt x="0" y="3600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48"/>
          <p:cNvSpPr/>
          <p:nvPr/>
        </p:nvSpPr>
        <p:spPr>
          <a:xfrm>
            <a:off x="7984325" y="1817370"/>
            <a:ext cx="110973" cy="2657476"/>
          </a:xfrm>
          <a:custGeom>
            <a:avLst/>
            <a:gdLst/>
            <a:ahLst/>
            <a:cxnLst/>
            <a:rect l="0" t="0" r="0" b="0"/>
            <a:pathLst>
              <a:path w="110973" h="2657476">
                <a:moveTo>
                  <a:pt x="50965" y="0"/>
                </a:moveTo>
                <a:lnTo>
                  <a:pt x="55516" y="4550"/>
                </a:lnTo>
                <a:lnTo>
                  <a:pt x="56856" y="6843"/>
                </a:lnTo>
                <a:lnTo>
                  <a:pt x="58346" y="11931"/>
                </a:lnTo>
                <a:lnTo>
                  <a:pt x="59535" y="94553"/>
                </a:lnTo>
                <a:lnTo>
                  <a:pt x="58584" y="114481"/>
                </a:lnTo>
                <a:lnTo>
                  <a:pt x="56998" y="122041"/>
                </a:lnTo>
                <a:lnTo>
                  <a:pt x="53646" y="138060"/>
                </a:lnTo>
                <a:lnTo>
                  <a:pt x="50248" y="194565"/>
                </a:lnTo>
                <a:lnTo>
                  <a:pt x="48582" y="204005"/>
                </a:lnTo>
                <a:lnTo>
                  <a:pt x="45143" y="223066"/>
                </a:lnTo>
                <a:lnTo>
                  <a:pt x="42255" y="255218"/>
                </a:lnTo>
                <a:lnTo>
                  <a:pt x="40396" y="266347"/>
                </a:lnTo>
                <a:lnTo>
                  <a:pt x="38204" y="277577"/>
                </a:lnTo>
                <a:lnTo>
                  <a:pt x="35119" y="311586"/>
                </a:lnTo>
                <a:lnTo>
                  <a:pt x="33124" y="357211"/>
                </a:lnTo>
                <a:lnTo>
                  <a:pt x="31450" y="368633"/>
                </a:lnTo>
                <a:lnTo>
                  <a:pt x="28004" y="391484"/>
                </a:lnTo>
                <a:lnTo>
                  <a:pt x="25111" y="426722"/>
                </a:lnTo>
                <a:lnTo>
                  <a:pt x="23252" y="439738"/>
                </a:lnTo>
                <a:lnTo>
                  <a:pt x="21060" y="453179"/>
                </a:lnTo>
                <a:lnTo>
                  <a:pt x="17974" y="490298"/>
                </a:lnTo>
                <a:lnTo>
                  <a:pt x="16788" y="567346"/>
                </a:lnTo>
                <a:lnTo>
                  <a:pt x="16675" y="1525905"/>
                </a:lnTo>
                <a:lnTo>
                  <a:pt x="14770" y="1544002"/>
                </a:lnTo>
                <a:lnTo>
                  <a:pt x="11595" y="1562734"/>
                </a:lnTo>
                <a:lnTo>
                  <a:pt x="7574" y="1581891"/>
                </a:lnTo>
                <a:lnTo>
                  <a:pt x="4891" y="1600376"/>
                </a:lnTo>
                <a:lnTo>
                  <a:pt x="1913" y="1636156"/>
                </a:lnTo>
                <a:lnTo>
                  <a:pt x="0" y="1706644"/>
                </a:lnTo>
                <a:lnTo>
                  <a:pt x="2162" y="1781246"/>
                </a:lnTo>
                <a:lnTo>
                  <a:pt x="4142" y="1799002"/>
                </a:lnTo>
                <a:lnTo>
                  <a:pt x="8883" y="1833971"/>
                </a:lnTo>
                <a:lnTo>
                  <a:pt x="11480" y="1851297"/>
                </a:lnTo>
                <a:lnTo>
                  <a:pt x="14366" y="1885789"/>
                </a:lnTo>
                <a:lnTo>
                  <a:pt x="16602" y="1920168"/>
                </a:lnTo>
                <a:lnTo>
                  <a:pt x="18531" y="1937337"/>
                </a:lnTo>
                <a:lnTo>
                  <a:pt x="23215" y="1971653"/>
                </a:lnTo>
                <a:lnTo>
                  <a:pt x="28471" y="2005955"/>
                </a:lnTo>
                <a:lnTo>
                  <a:pt x="31443" y="2040250"/>
                </a:lnTo>
                <a:lnTo>
                  <a:pt x="33716" y="2074543"/>
                </a:lnTo>
                <a:lnTo>
                  <a:pt x="35655" y="2091688"/>
                </a:lnTo>
                <a:lnTo>
                  <a:pt x="40351" y="2125979"/>
                </a:lnTo>
                <a:lnTo>
                  <a:pt x="45612" y="2160269"/>
                </a:lnTo>
                <a:lnTo>
                  <a:pt x="51126" y="2192020"/>
                </a:lnTo>
                <a:lnTo>
                  <a:pt x="53929" y="2207154"/>
                </a:lnTo>
                <a:lnTo>
                  <a:pt x="57044" y="2239209"/>
                </a:lnTo>
                <a:lnTo>
                  <a:pt x="60162" y="2316538"/>
                </a:lnTo>
                <a:lnTo>
                  <a:pt x="61858" y="2331124"/>
                </a:lnTo>
                <a:lnTo>
                  <a:pt x="63941" y="2345610"/>
                </a:lnTo>
                <a:lnTo>
                  <a:pt x="66283" y="2359077"/>
                </a:lnTo>
                <a:lnTo>
                  <a:pt x="68797" y="2371866"/>
                </a:lnTo>
                <a:lnTo>
                  <a:pt x="71425" y="2384201"/>
                </a:lnTo>
                <a:lnTo>
                  <a:pt x="74346" y="2410607"/>
                </a:lnTo>
                <a:lnTo>
                  <a:pt x="76596" y="2437266"/>
                </a:lnTo>
                <a:lnTo>
                  <a:pt x="78530" y="2449709"/>
                </a:lnTo>
                <a:lnTo>
                  <a:pt x="80771" y="2461814"/>
                </a:lnTo>
                <a:lnTo>
                  <a:pt x="83926" y="2497055"/>
                </a:lnTo>
                <a:lnTo>
                  <a:pt x="85944" y="2536252"/>
                </a:lnTo>
                <a:lnTo>
                  <a:pt x="87620" y="2545227"/>
                </a:lnTo>
                <a:lnTo>
                  <a:pt x="91068" y="2562819"/>
                </a:lnTo>
                <a:lnTo>
                  <a:pt x="93962" y="2587836"/>
                </a:lnTo>
                <a:lnTo>
                  <a:pt x="95822" y="2594856"/>
                </a:lnTo>
                <a:lnTo>
                  <a:pt x="98015" y="2601442"/>
                </a:lnTo>
                <a:lnTo>
                  <a:pt x="101101" y="2619811"/>
                </a:lnTo>
                <a:lnTo>
                  <a:pt x="102390" y="2656821"/>
                </a:lnTo>
                <a:lnTo>
                  <a:pt x="104935" y="2657184"/>
                </a:lnTo>
                <a:lnTo>
                  <a:pt x="110972" y="26574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49"/>
          <p:cNvSpPr/>
          <p:nvPr/>
        </p:nvSpPr>
        <p:spPr>
          <a:xfrm>
            <a:off x="8249602" y="1958269"/>
            <a:ext cx="342752" cy="442032"/>
          </a:xfrm>
          <a:custGeom>
            <a:avLst/>
            <a:gdLst/>
            <a:ahLst/>
            <a:cxnLst/>
            <a:rect l="0" t="0" r="0" b="0"/>
            <a:pathLst>
              <a:path w="342752" h="442032">
                <a:moveTo>
                  <a:pt x="0" y="47695"/>
                </a:moveTo>
                <a:lnTo>
                  <a:pt x="0" y="52246"/>
                </a:lnTo>
                <a:lnTo>
                  <a:pt x="952" y="54539"/>
                </a:lnTo>
                <a:lnTo>
                  <a:pt x="7382" y="63296"/>
                </a:lnTo>
                <a:lnTo>
                  <a:pt x="8043" y="66694"/>
                </a:lnTo>
                <a:lnTo>
                  <a:pt x="8468" y="76637"/>
                </a:lnTo>
                <a:lnTo>
                  <a:pt x="13092" y="89502"/>
                </a:lnTo>
                <a:lnTo>
                  <a:pt x="17297" y="105025"/>
                </a:lnTo>
                <a:lnTo>
                  <a:pt x="21340" y="114768"/>
                </a:lnTo>
                <a:lnTo>
                  <a:pt x="23772" y="125448"/>
                </a:lnTo>
                <a:lnTo>
                  <a:pt x="25806" y="136545"/>
                </a:lnTo>
                <a:lnTo>
                  <a:pt x="29884" y="147827"/>
                </a:lnTo>
                <a:lnTo>
                  <a:pt x="34872" y="159191"/>
                </a:lnTo>
                <a:lnTo>
                  <a:pt x="40264" y="170591"/>
                </a:lnTo>
                <a:lnTo>
                  <a:pt x="54326" y="199146"/>
                </a:lnTo>
                <a:lnTo>
                  <a:pt x="62875" y="211738"/>
                </a:lnTo>
                <a:lnTo>
                  <a:pt x="71125" y="220933"/>
                </a:lnTo>
                <a:lnTo>
                  <a:pt x="83938" y="234280"/>
                </a:lnTo>
                <a:lnTo>
                  <a:pt x="91598" y="241112"/>
                </a:lnTo>
                <a:lnTo>
                  <a:pt x="101354" y="247324"/>
                </a:lnTo>
                <a:lnTo>
                  <a:pt x="112039" y="250719"/>
                </a:lnTo>
                <a:lnTo>
                  <a:pt x="122186" y="252228"/>
                </a:lnTo>
                <a:lnTo>
                  <a:pt x="129870" y="252899"/>
                </a:lnTo>
                <a:lnTo>
                  <a:pt x="138999" y="255737"/>
                </a:lnTo>
                <a:lnTo>
                  <a:pt x="149407" y="259221"/>
                </a:lnTo>
                <a:lnTo>
                  <a:pt x="154850" y="260150"/>
                </a:lnTo>
                <a:lnTo>
                  <a:pt x="160384" y="260769"/>
                </a:lnTo>
                <a:lnTo>
                  <a:pt x="165025" y="260230"/>
                </a:lnTo>
                <a:lnTo>
                  <a:pt x="169071" y="258918"/>
                </a:lnTo>
                <a:lnTo>
                  <a:pt x="203245" y="241825"/>
                </a:lnTo>
                <a:lnTo>
                  <a:pt x="207887" y="238075"/>
                </a:lnTo>
                <a:lnTo>
                  <a:pt x="215584" y="228829"/>
                </a:lnTo>
                <a:lnTo>
                  <a:pt x="224721" y="218369"/>
                </a:lnTo>
                <a:lnTo>
                  <a:pt x="235131" y="207371"/>
                </a:lnTo>
                <a:lnTo>
                  <a:pt x="246108" y="196132"/>
                </a:lnTo>
                <a:lnTo>
                  <a:pt x="254796" y="184787"/>
                </a:lnTo>
                <a:lnTo>
                  <a:pt x="261833" y="172443"/>
                </a:lnTo>
                <a:lnTo>
                  <a:pt x="265044" y="165150"/>
                </a:lnTo>
                <a:lnTo>
                  <a:pt x="268136" y="157431"/>
                </a:lnTo>
                <a:lnTo>
                  <a:pt x="274111" y="143774"/>
                </a:lnTo>
                <a:lnTo>
                  <a:pt x="278989" y="131355"/>
                </a:lnTo>
                <a:lnTo>
                  <a:pt x="282688" y="112700"/>
                </a:lnTo>
                <a:lnTo>
                  <a:pt x="284662" y="105319"/>
                </a:lnTo>
                <a:lnTo>
                  <a:pt x="286930" y="97541"/>
                </a:lnTo>
                <a:lnTo>
                  <a:pt x="289450" y="83819"/>
                </a:lnTo>
                <a:lnTo>
                  <a:pt x="290121" y="77493"/>
                </a:lnTo>
                <a:lnTo>
                  <a:pt x="288328" y="65384"/>
                </a:lnTo>
                <a:lnTo>
                  <a:pt x="285308" y="54605"/>
                </a:lnTo>
                <a:lnTo>
                  <a:pt x="283608" y="42229"/>
                </a:lnTo>
                <a:lnTo>
                  <a:pt x="283211" y="32248"/>
                </a:lnTo>
                <a:lnTo>
                  <a:pt x="282153" y="27872"/>
                </a:lnTo>
                <a:lnTo>
                  <a:pt x="277064" y="17163"/>
                </a:lnTo>
                <a:lnTo>
                  <a:pt x="275540" y="10948"/>
                </a:lnTo>
                <a:lnTo>
                  <a:pt x="274181" y="8910"/>
                </a:lnTo>
                <a:lnTo>
                  <a:pt x="272322" y="7551"/>
                </a:lnTo>
                <a:lnTo>
                  <a:pt x="267046" y="5370"/>
                </a:lnTo>
                <a:lnTo>
                  <a:pt x="261582" y="441"/>
                </a:lnTo>
                <a:lnTo>
                  <a:pt x="260112" y="0"/>
                </a:lnTo>
                <a:lnTo>
                  <a:pt x="259134" y="659"/>
                </a:lnTo>
                <a:lnTo>
                  <a:pt x="257290" y="4589"/>
                </a:lnTo>
                <a:lnTo>
                  <a:pt x="257209" y="13862"/>
                </a:lnTo>
                <a:lnTo>
                  <a:pt x="258150" y="17520"/>
                </a:lnTo>
                <a:lnTo>
                  <a:pt x="263072" y="27219"/>
                </a:lnTo>
                <a:lnTo>
                  <a:pt x="265908" y="37078"/>
                </a:lnTo>
                <a:lnTo>
                  <a:pt x="269947" y="46469"/>
                </a:lnTo>
                <a:lnTo>
                  <a:pt x="272377" y="56993"/>
                </a:lnTo>
                <a:lnTo>
                  <a:pt x="274409" y="68973"/>
                </a:lnTo>
                <a:lnTo>
                  <a:pt x="276284" y="76168"/>
                </a:lnTo>
                <a:lnTo>
                  <a:pt x="278487" y="83822"/>
                </a:lnTo>
                <a:lnTo>
                  <a:pt x="283474" y="97407"/>
                </a:lnTo>
                <a:lnTo>
                  <a:pt x="288867" y="109794"/>
                </a:lnTo>
                <a:lnTo>
                  <a:pt x="294438" y="121650"/>
                </a:lnTo>
                <a:lnTo>
                  <a:pt x="297257" y="128431"/>
                </a:lnTo>
                <a:lnTo>
                  <a:pt x="300089" y="135809"/>
                </a:lnTo>
                <a:lnTo>
                  <a:pt x="305775" y="151627"/>
                </a:lnTo>
                <a:lnTo>
                  <a:pt x="320043" y="193568"/>
                </a:lnTo>
                <a:lnTo>
                  <a:pt x="322899" y="201141"/>
                </a:lnTo>
                <a:lnTo>
                  <a:pt x="331471" y="221854"/>
                </a:lnTo>
                <a:lnTo>
                  <a:pt x="337186" y="237495"/>
                </a:lnTo>
                <a:lnTo>
                  <a:pt x="339091" y="245666"/>
                </a:lnTo>
                <a:lnTo>
                  <a:pt x="340360" y="253970"/>
                </a:lnTo>
                <a:lnTo>
                  <a:pt x="341207" y="262365"/>
                </a:lnTo>
                <a:lnTo>
                  <a:pt x="341772" y="270818"/>
                </a:lnTo>
                <a:lnTo>
                  <a:pt x="342147" y="279312"/>
                </a:lnTo>
                <a:lnTo>
                  <a:pt x="342677" y="302378"/>
                </a:lnTo>
                <a:lnTo>
                  <a:pt x="342751" y="308924"/>
                </a:lnTo>
                <a:lnTo>
                  <a:pt x="340896" y="316145"/>
                </a:lnTo>
                <a:lnTo>
                  <a:pt x="337754" y="323817"/>
                </a:lnTo>
                <a:lnTo>
                  <a:pt x="323575" y="352111"/>
                </a:lnTo>
                <a:lnTo>
                  <a:pt x="314943" y="364284"/>
                </a:lnTo>
                <a:lnTo>
                  <a:pt x="304757" y="376044"/>
                </a:lnTo>
                <a:lnTo>
                  <a:pt x="293880" y="387621"/>
                </a:lnTo>
                <a:lnTo>
                  <a:pt x="288313" y="392422"/>
                </a:lnTo>
                <a:lnTo>
                  <a:pt x="282696" y="396576"/>
                </a:lnTo>
                <a:lnTo>
                  <a:pt x="277047" y="400297"/>
                </a:lnTo>
                <a:lnTo>
                  <a:pt x="271375" y="404684"/>
                </a:lnTo>
                <a:lnTo>
                  <a:pt x="265690" y="409513"/>
                </a:lnTo>
                <a:lnTo>
                  <a:pt x="259994" y="414637"/>
                </a:lnTo>
                <a:lnTo>
                  <a:pt x="253340" y="419006"/>
                </a:lnTo>
                <a:lnTo>
                  <a:pt x="246046" y="422871"/>
                </a:lnTo>
                <a:lnTo>
                  <a:pt x="238325" y="426400"/>
                </a:lnTo>
                <a:lnTo>
                  <a:pt x="231274" y="428752"/>
                </a:lnTo>
                <a:lnTo>
                  <a:pt x="224667" y="430321"/>
                </a:lnTo>
                <a:lnTo>
                  <a:pt x="218358" y="431367"/>
                </a:lnTo>
                <a:lnTo>
                  <a:pt x="212247" y="433017"/>
                </a:lnTo>
                <a:lnTo>
                  <a:pt x="206268" y="435069"/>
                </a:lnTo>
                <a:lnTo>
                  <a:pt x="200377" y="437389"/>
                </a:lnTo>
                <a:lnTo>
                  <a:pt x="194545" y="438937"/>
                </a:lnTo>
                <a:lnTo>
                  <a:pt x="188752" y="439968"/>
                </a:lnTo>
                <a:lnTo>
                  <a:pt x="182984" y="440656"/>
                </a:lnTo>
                <a:lnTo>
                  <a:pt x="177235" y="441114"/>
                </a:lnTo>
                <a:lnTo>
                  <a:pt x="171496" y="441419"/>
                </a:lnTo>
                <a:lnTo>
                  <a:pt x="160041" y="441759"/>
                </a:lnTo>
                <a:lnTo>
                  <a:pt x="137160" y="4420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50"/>
          <p:cNvSpPr/>
          <p:nvPr/>
        </p:nvSpPr>
        <p:spPr>
          <a:xfrm>
            <a:off x="7358062" y="2451735"/>
            <a:ext cx="1422530" cy="42863"/>
          </a:xfrm>
          <a:custGeom>
            <a:avLst/>
            <a:gdLst/>
            <a:ahLst/>
            <a:cxnLst/>
            <a:rect l="0" t="0" r="0" b="0"/>
            <a:pathLst>
              <a:path w="1422530" h="42863">
                <a:moveTo>
                  <a:pt x="0" y="8572"/>
                </a:moveTo>
                <a:lnTo>
                  <a:pt x="48770" y="8572"/>
                </a:lnTo>
                <a:lnTo>
                  <a:pt x="55374" y="7619"/>
                </a:lnTo>
                <a:lnTo>
                  <a:pt x="62633" y="6032"/>
                </a:lnTo>
                <a:lnTo>
                  <a:pt x="70331" y="4021"/>
                </a:lnTo>
                <a:lnTo>
                  <a:pt x="77367" y="2681"/>
                </a:lnTo>
                <a:lnTo>
                  <a:pt x="83963" y="1787"/>
                </a:lnTo>
                <a:lnTo>
                  <a:pt x="107428" y="529"/>
                </a:lnTo>
                <a:lnTo>
                  <a:pt x="149490" y="104"/>
                </a:lnTo>
                <a:lnTo>
                  <a:pt x="601415" y="0"/>
                </a:lnTo>
                <a:lnTo>
                  <a:pt x="618113" y="952"/>
                </a:lnTo>
                <a:lnTo>
                  <a:pt x="634961" y="2540"/>
                </a:lnTo>
                <a:lnTo>
                  <a:pt x="651907" y="4551"/>
                </a:lnTo>
                <a:lnTo>
                  <a:pt x="668920" y="5891"/>
                </a:lnTo>
                <a:lnTo>
                  <a:pt x="685977" y="6785"/>
                </a:lnTo>
                <a:lnTo>
                  <a:pt x="720168" y="7778"/>
                </a:lnTo>
                <a:lnTo>
                  <a:pt x="833325" y="8526"/>
                </a:lnTo>
                <a:lnTo>
                  <a:pt x="900466" y="8563"/>
                </a:lnTo>
                <a:lnTo>
                  <a:pt x="917494" y="9519"/>
                </a:lnTo>
                <a:lnTo>
                  <a:pt x="934561" y="11108"/>
                </a:lnTo>
                <a:lnTo>
                  <a:pt x="951652" y="13120"/>
                </a:lnTo>
                <a:lnTo>
                  <a:pt x="967811" y="14462"/>
                </a:lnTo>
                <a:lnTo>
                  <a:pt x="983344" y="15356"/>
                </a:lnTo>
                <a:lnTo>
                  <a:pt x="1014257" y="16350"/>
                </a:lnTo>
                <a:lnTo>
                  <a:pt x="1097636" y="17040"/>
                </a:lnTo>
                <a:lnTo>
                  <a:pt x="1113710" y="18027"/>
                </a:lnTo>
                <a:lnTo>
                  <a:pt x="1129188" y="19638"/>
                </a:lnTo>
                <a:lnTo>
                  <a:pt x="1144270" y="21664"/>
                </a:lnTo>
                <a:lnTo>
                  <a:pt x="1159087" y="23015"/>
                </a:lnTo>
                <a:lnTo>
                  <a:pt x="1173728" y="23916"/>
                </a:lnTo>
                <a:lnTo>
                  <a:pt x="1214546" y="25183"/>
                </a:lnTo>
                <a:lnTo>
                  <a:pt x="1238934" y="26432"/>
                </a:lnTo>
                <a:lnTo>
                  <a:pt x="1250771" y="28099"/>
                </a:lnTo>
                <a:lnTo>
                  <a:pt x="1262473" y="30163"/>
                </a:lnTo>
                <a:lnTo>
                  <a:pt x="1274083" y="31538"/>
                </a:lnTo>
                <a:lnTo>
                  <a:pt x="1285635" y="32455"/>
                </a:lnTo>
                <a:lnTo>
                  <a:pt x="1317554" y="33746"/>
                </a:lnTo>
                <a:lnTo>
                  <a:pt x="1336149" y="35001"/>
                </a:lnTo>
                <a:lnTo>
                  <a:pt x="1345109" y="36669"/>
                </a:lnTo>
                <a:lnTo>
                  <a:pt x="1353939" y="38733"/>
                </a:lnTo>
                <a:lnTo>
                  <a:pt x="1361731" y="40109"/>
                </a:lnTo>
                <a:lnTo>
                  <a:pt x="1368831" y="41027"/>
                </a:lnTo>
                <a:lnTo>
                  <a:pt x="1385385" y="42318"/>
                </a:lnTo>
                <a:lnTo>
                  <a:pt x="1422529" y="42861"/>
                </a:lnTo>
                <a:lnTo>
                  <a:pt x="1414463" y="428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51"/>
          <p:cNvSpPr/>
          <p:nvPr/>
        </p:nvSpPr>
        <p:spPr>
          <a:xfrm>
            <a:off x="7315672" y="2606447"/>
            <a:ext cx="419108" cy="342481"/>
          </a:xfrm>
          <a:custGeom>
            <a:avLst/>
            <a:gdLst/>
            <a:ahLst/>
            <a:cxnLst/>
            <a:rect l="0" t="0" r="0" b="0"/>
            <a:pathLst>
              <a:path w="419108" h="342481">
                <a:moveTo>
                  <a:pt x="222412" y="42455"/>
                </a:moveTo>
                <a:lnTo>
                  <a:pt x="215032" y="42455"/>
                </a:lnTo>
                <a:lnTo>
                  <a:pt x="214635" y="41503"/>
                </a:lnTo>
                <a:lnTo>
                  <a:pt x="213945" y="35074"/>
                </a:lnTo>
                <a:lnTo>
                  <a:pt x="212957" y="34677"/>
                </a:lnTo>
                <a:lnTo>
                  <a:pt x="201917" y="33987"/>
                </a:lnTo>
                <a:lnTo>
                  <a:pt x="176679" y="33885"/>
                </a:lnTo>
                <a:lnTo>
                  <a:pt x="173826" y="34837"/>
                </a:lnTo>
                <a:lnTo>
                  <a:pt x="168116" y="38434"/>
                </a:lnTo>
                <a:lnTo>
                  <a:pt x="159863" y="40668"/>
                </a:lnTo>
                <a:lnTo>
                  <a:pt x="149845" y="42613"/>
                </a:lnTo>
                <a:lnTo>
                  <a:pt x="139044" y="46653"/>
                </a:lnTo>
                <a:lnTo>
                  <a:pt x="130433" y="51623"/>
                </a:lnTo>
                <a:lnTo>
                  <a:pt x="126802" y="54282"/>
                </a:lnTo>
                <a:lnTo>
                  <a:pt x="115149" y="59777"/>
                </a:lnTo>
                <a:lnTo>
                  <a:pt x="108041" y="62575"/>
                </a:lnTo>
                <a:lnTo>
                  <a:pt x="95064" y="68225"/>
                </a:lnTo>
                <a:lnTo>
                  <a:pt x="82945" y="74863"/>
                </a:lnTo>
                <a:lnTo>
                  <a:pt x="71209" y="84164"/>
                </a:lnTo>
                <a:lnTo>
                  <a:pt x="62183" y="92107"/>
                </a:lnTo>
                <a:lnTo>
                  <a:pt x="54044" y="98813"/>
                </a:lnTo>
                <a:lnTo>
                  <a:pt x="44077" y="104968"/>
                </a:lnTo>
                <a:lnTo>
                  <a:pt x="35838" y="113419"/>
                </a:lnTo>
                <a:lnTo>
                  <a:pt x="29001" y="122572"/>
                </a:lnTo>
                <a:lnTo>
                  <a:pt x="22787" y="129815"/>
                </a:lnTo>
                <a:lnTo>
                  <a:pt x="20749" y="134033"/>
                </a:lnTo>
                <a:lnTo>
                  <a:pt x="16928" y="149070"/>
                </a:lnTo>
                <a:lnTo>
                  <a:pt x="14938" y="154489"/>
                </a:lnTo>
                <a:lnTo>
                  <a:pt x="10187" y="164638"/>
                </a:lnTo>
                <a:lnTo>
                  <a:pt x="4899" y="172324"/>
                </a:lnTo>
                <a:lnTo>
                  <a:pt x="3109" y="176659"/>
                </a:lnTo>
                <a:lnTo>
                  <a:pt x="1119" y="186556"/>
                </a:lnTo>
                <a:lnTo>
                  <a:pt x="589" y="191863"/>
                </a:lnTo>
                <a:lnTo>
                  <a:pt x="235" y="197305"/>
                </a:lnTo>
                <a:lnTo>
                  <a:pt x="0" y="202838"/>
                </a:lnTo>
                <a:lnTo>
                  <a:pt x="795" y="208432"/>
                </a:lnTo>
                <a:lnTo>
                  <a:pt x="2278" y="214067"/>
                </a:lnTo>
                <a:lnTo>
                  <a:pt x="4218" y="219728"/>
                </a:lnTo>
                <a:lnTo>
                  <a:pt x="5512" y="225407"/>
                </a:lnTo>
                <a:lnTo>
                  <a:pt x="6375" y="231098"/>
                </a:lnTo>
                <a:lnTo>
                  <a:pt x="6950" y="236797"/>
                </a:lnTo>
                <a:lnTo>
                  <a:pt x="10129" y="245669"/>
                </a:lnTo>
                <a:lnTo>
                  <a:pt x="14716" y="253740"/>
                </a:lnTo>
                <a:lnTo>
                  <a:pt x="19931" y="263677"/>
                </a:lnTo>
                <a:lnTo>
                  <a:pt x="23607" y="268994"/>
                </a:lnTo>
                <a:lnTo>
                  <a:pt x="27963" y="274443"/>
                </a:lnTo>
                <a:lnTo>
                  <a:pt x="36931" y="284626"/>
                </a:lnTo>
                <a:lnTo>
                  <a:pt x="44091" y="292327"/>
                </a:lnTo>
                <a:lnTo>
                  <a:pt x="50448" y="301464"/>
                </a:lnTo>
                <a:lnTo>
                  <a:pt x="53477" y="306568"/>
                </a:lnTo>
                <a:lnTo>
                  <a:pt x="61922" y="314778"/>
                </a:lnTo>
                <a:lnTo>
                  <a:pt x="71074" y="320650"/>
                </a:lnTo>
                <a:lnTo>
                  <a:pt x="82533" y="324908"/>
                </a:lnTo>
                <a:lnTo>
                  <a:pt x="92299" y="329280"/>
                </a:lnTo>
                <a:lnTo>
                  <a:pt x="108507" y="337096"/>
                </a:lnTo>
                <a:lnTo>
                  <a:pt x="119718" y="340094"/>
                </a:lnTo>
                <a:lnTo>
                  <a:pt x="132003" y="341426"/>
                </a:lnTo>
                <a:lnTo>
                  <a:pt x="139279" y="341782"/>
                </a:lnTo>
                <a:lnTo>
                  <a:pt x="154032" y="342177"/>
                </a:lnTo>
                <a:lnTo>
                  <a:pt x="196638" y="342465"/>
                </a:lnTo>
                <a:lnTo>
                  <a:pt x="209688" y="342480"/>
                </a:lnTo>
                <a:lnTo>
                  <a:pt x="216786" y="341532"/>
                </a:lnTo>
                <a:lnTo>
                  <a:pt x="224377" y="339947"/>
                </a:lnTo>
                <a:lnTo>
                  <a:pt x="232295" y="337938"/>
                </a:lnTo>
                <a:lnTo>
                  <a:pt x="239478" y="335646"/>
                </a:lnTo>
                <a:lnTo>
                  <a:pt x="267235" y="325124"/>
                </a:lnTo>
                <a:lnTo>
                  <a:pt x="275154" y="322341"/>
                </a:lnTo>
                <a:lnTo>
                  <a:pt x="282338" y="319533"/>
                </a:lnTo>
                <a:lnTo>
                  <a:pt x="295402" y="313873"/>
                </a:lnTo>
                <a:lnTo>
                  <a:pt x="307558" y="308183"/>
                </a:lnTo>
                <a:lnTo>
                  <a:pt x="313466" y="305332"/>
                </a:lnTo>
                <a:lnTo>
                  <a:pt x="318357" y="301527"/>
                </a:lnTo>
                <a:lnTo>
                  <a:pt x="326332" y="292218"/>
                </a:lnTo>
                <a:lnTo>
                  <a:pt x="335591" y="284271"/>
                </a:lnTo>
                <a:lnTo>
                  <a:pt x="346058" y="276611"/>
                </a:lnTo>
                <a:lnTo>
                  <a:pt x="357058" y="266857"/>
                </a:lnTo>
                <a:lnTo>
                  <a:pt x="365758" y="256172"/>
                </a:lnTo>
                <a:lnTo>
                  <a:pt x="369410" y="250655"/>
                </a:lnTo>
                <a:lnTo>
                  <a:pt x="373751" y="245073"/>
                </a:lnTo>
                <a:lnTo>
                  <a:pt x="378550" y="239446"/>
                </a:lnTo>
                <a:lnTo>
                  <a:pt x="383654" y="233790"/>
                </a:lnTo>
                <a:lnTo>
                  <a:pt x="388010" y="227162"/>
                </a:lnTo>
                <a:lnTo>
                  <a:pt x="391866" y="219885"/>
                </a:lnTo>
                <a:lnTo>
                  <a:pt x="395389" y="212177"/>
                </a:lnTo>
                <a:lnTo>
                  <a:pt x="397737" y="205133"/>
                </a:lnTo>
                <a:lnTo>
                  <a:pt x="399304" y="198532"/>
                </a:lnTo>
                <a:lnTo>
                  <a:pt x="400347" y="192226"/>
                </a:lnTo>
                <a:lnTo>
                  <a:pt x="401995" y="185165"/>
                </a:lnTo>
                <a:lnTo>
                  <a:pt x="404047" y="177600"/>
                </a:lnTo>
                <a:lnTo>
                  <a:pt x="406367" y="169699"/>
                </a:lnTo>
                <a:lnTo>
                  <a:pt x="408867" y="162527"/>
                </a:lnTo>
                <a:lnTo>
                  <a:pt x="411485" y="155840"/>
                </a:lnTo>
                <a:lnTo>
                  <a:pt x="414184" y="149478"/>
                </a:lnTo>
                <a:lnTo>
                  <a:pt x="415983" y="142379"/>
                </a:lnTo>
                <a:lnTo>
                  <a:pt x="417182" y="134788"/>
                </a:lnTo>
                <a:lnTo>
                  <a:pt x="417982" y="126870"/>
                </a:lnTo>
                <a:lnTo>
                  <a:pt x="418514" y="119687"/>
                </a:lnTo>
                <a:lnTo>
                  <a:pt x="418869" y="112993"/>
                </a:lnTo>
                <a:lnTo>
                  <a:pt x="419107" y="106625"/>
                </a:lnTo>
                <a:lnTo>
                  <a:pt x="418312" y="100475"/>
                </a:lnTo>
                <a:lnTo>
                  <a:pt x="416829" y="94470"/>
                </a:lnTo>
                <a:lnTo>
                  <a:pt x="414889" y="88562"/>
                </a:lnTo>
                <a:lnTo>
                  <a:pt x="412643" y="82718"/>
                </a:lnTo>
                <a:lnTo>
                  <a:pt x="410193" y="76917"/>
                </a:lnTo>
                <a:lnTo>
                  <a:pt x="407607" y="71145"/>
                </a:lnTo>
                <a:lnTo>
                  <a:pt x="402194" y="59651"/>
                </a:lnTo>
                <a:lnTo>
                  <a:pt x="399417" y="53919"/>
                </a:lnTo>
                <a:lnTo>
                  <a:pt x="395661" y="49145"/>
                </a:lnTo>
                <a:lnTo>
                  <a:pt x="386407" y="41301"/>
                </a:lnTo>
                <a:lnTo>
                  <a:pt x="375944" y="32100"/>
                </a:lnTo>
                <a:lnTo>
                  <a:pt x="364943" y="22613"/>
                </a:lnTo>
                <a:lnTo>
                  <a:pt x="353705" y="15221"/>
                </a:lnTo>
                <a:lnTo>
                  <a:pt x="342360" y="11301"/>
                </a:lnTo>
                <a:lnTo>
                  <a:pt x="330968" y="8606"/>
                </a:lnTo>
                <a:lnTo>
                  <a:pt x="319554" y="4234"/>
                </a:lnTo>
                <a:lnTo>
                  <a:pt x="312891" y="2687"/>
                </a:lnTo>
                <a:lnTo>
                  <a:pt x="305592" y="1655"/>
                </a:lnTo>
                <a:lnTo>
                  <a:pt x="297867" y="968"/>
                </a:lnTo>
                <a:lnTo>
                  <a:pt x="290814" y="509"/>
                </a:lnTo>
                <a:lnTo>
                  <a:pt x="277896" y="0"/>
                </a:lnTo>
                <a:lnTo>
                  <a:pt x="265804" y="2314"/>
                </a:lnTo>
                <a:lnTo>
                  <a:pt x="255033" y="5564"/>
                </a:lnTo>
                <a:lnTo>
                  <a:pt x="247071" y="7009"/>
                </a:lnTo>
                <a:lnTo>
                  <a:pt x="240356" y="10191"/>
                </a:lnTo>
                <a:lnTo>
                  <a:pt x="230985" y="167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52"/>
          <p:cNvSpPr/>
          <p:nvPr/>
        </p:nvSpPr>
        <p:spPr>
          <a:xfrm>
            <a:off x="7529512" y="3146107"/>
            <a:ext cx="30260" cy="282894"/>
          </a:xfrm>
          <a:custGeom>
            <a:avLst/>
            <a:gdLst/>
            <a:ahLst/>
            <a:cxnLst/>
            <a:rect l="0" t="0" r="0" b="0"/>
            <a:pathLst>
              <a:path w="30260" h="282894">
                <a:moveTo>
                  <a:pt x="0" y="0"/>
                </a:moveTo>
                <a:lnTo>
                  <a:pt x="0" y="24702"/>
                </a:lnTo>
                <a:lnTo>
                  <a:pt x="953" y="29803"/>
                </a:lnTo>
                <a:lnTo>
                  <a:pt x="2540" y="35109"/>
                </a:lnTo>
                <a:lnTo>
                  <a:pt x="4551" y="40551"/>
                </a:lnTo>
                <a:lnTo>
                  <a:pt x="5892" y="46084"/>
                </a:lnTo>
                <a:lnTo>
                  <a:pt x="6785" y="51678"/>
                </a:lnTo>
                <a:lnTo>
                  <a:pt x="7381" y="57312"/>
                </a:lnTo>
                <a:lnTo>
                  <a:pt x="7779" y="63925"/>
                </a:lnTo>
                <a:lnTo>
                  <a:pt x="8220" y="78894"/>
                </a:lnTo>
                <a:lnTo>
                  <a:pt x="9290" y="86886"/>
                </a:lnTo>
                <a:lnTo>
                  <a:pt x="10956" y="95071"/>
                </a:lnTo>
                <a:lnTo>
                  <a:pt x="13019" y="103386"/>
                </a:lnTo>
                <a:lnTo>
                  <a:pt x="14394" y="111787"/>
                </a:lnTo>
                <a:lnTo>
                  <a:pt x="15311" y="120245"/>
                </a:lnTo>
                <a:lnTo>
                  <a:pt x="15923" y="128740"/>
                </a:lnTo>
                <a:lnTo>
                  <a:pt x="16330" y="137262"/>
                </a:lnTo>
                <a:lnTo>
                  <a:pt x="16783" y="154350"/>
                </a:lnTo>
                <a:lnTo>
                  <a:pt x="17856" y="162908"/>
                </a:lnTo>
                <a:lnTo>
                  <a:pt x="19524" y="171470"/>
                </a:lnTo>
                <a:lnTo>
                  <a:pt x="21589" y="180036"/>
                </a:lnTo>
                <a:lnTo>
                  <a:pt x="22964" y="187652"/>
                </a:lnTo>
                <a:lnTo>
                  <a:pt x="23882" y="194634"/>
                </a:lnTo>
                <a:lnTo>
                  <a:pt x="24494" y="201193"/>
                </a:lnTo>
                <a:lnTo>
                  <a:pt x="24902" y="207472"/>
                </a:lnTo>
                <a:lnTo>
                  <a:pt x="25174" y="213562"/>
                </a:lnTo>
                <a:lnTo>
                  <a:pt x="25476" y="225409"/>
                </a:lnTo>
                <a:lnTo>
                  <a:pt x="25686" y="249723"/>
                </a:lnTo>
                <a:lnTo>
                  <a:pt x="26649" y="254112"/>
                </a:lnTo>
                <a:lnTo>
                  <a:pt x="28244" y="258943"/>
                </a:lnTo>
                <a:lnTo>
                  <a:pt x="30259" y="264068"/>
                </a:lnTo>
                <a:lnTo>
                  <a:pt x="27793" y="268438"/>
                </a:lnTo>
                <a:lnTo>
                  <a:pt x="22338" y="272304"/>
                </a:lnTo>
                <a:lnTo>
                  <a:pt x="14892" y="275834"/>
                </a:lnTo>
                <a:lnTo>
                  <a:pt x="10881" y="278187"/>
                </a:lnTo>
                <a:lnTo>
                  <a:pt x="9159" y="279755"/>
                </a:lnTo>
                <a:lnTo>
                  <a:pt x="8572" y="2828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53"/>
          <p:cNvSpPr/>
          <p:nvPr/>
        </p:nvSpPr>
        <p:spPr>
          <a:xfrm>
            <a:off x="7340962" y="3763486"/>
            <a:ext cx="351429" cy="359873"/>
          </a:xfrm>
          <a:custGeom>
            <a:avLst/>
            <a:gdLst/>
            <a:ahLst/>
            <a:cxnLst/>
            <a:rect l="0" t="0" r="0" b="0"/>
            <a:pathLst>
              <a:path w="351429" h="359873">
                <a:moveTo>
                  <a:pt x="68535" y="128429"/>
                </a:moveTo>
                <a:lnTo>
                  <a:pt x="63984" y="128429"/>
                </a:lnTo>
                <a:lnTo>
                  <a:pt x="62644" y="127476"/>
                </a:lnTo>
                <a:lnTo>
                  <a:pt x="61750" y="125889"/>
                </a:lnTo>
                <a:lnTo>
                  <a:pt x="60316" y="121048"/>
                </a:lnTo>
                <a:lnTo>
                  <a:pt x="59983" y="111195"/>
                </a:lnTo>
                <a:lnTo>
                  <a:pt x="59963" y="83785"/>
                </a:lnTo>
                <a:lnTo>
                  <a:pt x="62503" y="74932"/>
                </a:lnTo>
                <a:lnTo>
                  <a:pt x="66807" y="64647"/>
                </a:lnTo>
                <a:lnTo>
                  <a:pt x="71894" y="53726"/>
                </a:lnTo>
                <a:lnTo>
                  <a:pt x="75537" y="49100"/>
                </a:lnTo>
                <a:lnTo>
                  <a:pt x="84664" y="41419"/>
                </a:lnTo>
                <a:lnTo>
                  <a:pt x="92531" y="32290"/>
                </a:lnTo>
                <a:lnTo>
                  <a:pt x="95963" y="27189"/>
                </a:lnTo>
                <a:lnTo>
                  <a:pt x="104855" y="18981"/>
                </a:lnTo>
                <a:lnTo>
                  <a:pt x="115158" y="12157"/>
                </a:lnTo>
                <a:lnTo>
                  <a:pt x="126086" y="5950"/>
                </a:lnTo>
                <a:lnTo>
                  <a:pt x="134754" y="2556"/>
                </a:lnTo>
                <a:lnTo>
                  <a:pt x="143685" y="1048"/>
                </a:lnTo>
                <a:lnTo>
                  <a:pt x="150068" y="645"/>
                </a:lnTo>
                <a:lnTo>
                  <a:pt x="163827" y="198"/>
                </a:lnTo>
                <a:lnTo>
                  <a:pt x="176293" y="0"/>
                </a:lnTo>
                <a:lnTo>
                  <a:pt x="181330" y="900"/>
                </a:lnTo>
                <a:lnTo>
                  <a:pt x="189469" y="4439"/>
                </a:lnTo>
                <a:lnTo>
                  <a:pt x="220315" y="19997"/>
                </a:lnTo>
                <a:lnTo>
                  <a:pt x="224966" y="23756"/>
                </a:lnTo>
                <a:lnTo>
                  <a:pt x="232675" y="33012"/>
                </a:lnTo>
                <a:lnTo>
                  <a:pt x="236064" y="39100"/>
                </a:lnTo>
                <a:lnTo>
                  <a:pt x="239276" y="46016"/>
                </a:lnTo>
                <a:lnTo>
                  <a:pt x="242370" y="53485"/>
                </a:lnTo>
                <a:lnTo>
                  <a:pt x="245385" y="60368"/>
                </a:lnTo>
                <a:lnTo>
                  <a:pt x="251275" y="73097"/>
                </a:lnTo>
                <a:lnTo>
                  <a:pt x="253227" y="80111"/>
                </a:lnTo>
                <a:lnTo>
                  <a:pt x="254528" y="87644"/>
                </a:lnTo>
                <a:lnTo>
                  <a:pt x="255395" y="95524"/>
                </a:lnTo>
                <a:lnTo>
                  <a:pt x="255973" y="103635"/>
                </a:lnTo>
                <a:lnTo>
                  <a:pt x="256359" y="111899"/>
                </a:lnTo>
                <a:lnTo>
                  <a:pt x="256788" y="128702"/>
                </a:lnTo>
                <a:lnTo>
                  <a:pt x="256978" y="145695"/>
                </a:lnTo>
                <a:lnTo>
                  <a:pt x="256076" y="154227"/>
                </a:lnTo>
                <a:lnTo>
                  <a:pt x="254522" y="162773"/>
                </a:lnTo>
                <a:lnTo>
                  <a:pt x="252534" y="171327"/>
                </a:lnTo>
                <a:lnTo>
                  <a:pt x="250256" y="179888"/>
                </a:lnTo>
                <a:lnTo>
                  <a:pt x="245185" y="197019"/>
                </a:lnTo>
                <a:lnTo>
                  <a:pt x="242499" y="204636"/>
                </a:lnTo>
                <a:lnTo>
                  <a:pt x="239756" y="211618"/>
                </a:lnTo>
                <a:lnTo>
                  <a:pt x="236975" y="218179"/>
                </a:lnTo>
                <a:lnTo>
                  <a:pt x="234168" y="225410"/>
                </a:lnTo>
                <a:lnTo>
                  <a:pt x="228510" y="241064"/>
                </a:lnTo>
                <a:lnTo>
                  <a:pt x="224714" y="248286"/>
                </a:lnTo>
                <a:lnTo>
                  <a:pt x="220280" y="255006"/>
                </a:lnTo>
                <a:lnTo>
                  <a:pt x="215419" y="261391"/>
                </a:lnTo>
                <a:lnTo>
                  <a:pt x="204937" y="271026"/>
                </a:lnTo>
                <a:lnTo>
                  <a:pt x="199475" y="274928"/>
                </a:lnTo>
                <a:lnTo>
                  <a:pt x="190865" y="284345"/>
                </a:lnTo>
                <a:lnTo>
                  <a:pt x="182912" y="294880"/>
                </a:lnTo>
                <a:lnTo>
                  <a:pt x="173026" y="305912"/>
                </a:lnTo>
                <a:lnTo>
                  <a:pt x="162283" y="314625"/>
                </a:lnTo>
                <a:lnTo>
                  <a:pt x="156752" y="318282"/>
                </a:lnTo>
                <a:lnTo>
                  <a:pt x="151159" y="322625"/>
                </a:lnTo>
                <a:lnTo>
                  <a:pt x="145525" y="327425"/>
                </a:lnTo>
                <a:lnTo>
                  <a:pt x="139864" y="332531"/>
                </a:lnTo>
                <a:lnTo>
                  <a:pt x="133232" y="336886"/>
                </a:lnTo>
                <a:lnTo>
                  <a:pt x="125955" y="340743"/>
                </a:lnTo>
                <a:lnTo>
                  <a:pt x="111200" y="347568"/>
                </a:lnTo>
                <a:lnTo>
                  <a:pt x="98292" y="353777"/>
                </a:lnTo>
                <a:lnTo>
                  <a:pt x="92183" y="355813"/>
                </a:lnTo>
                <a:lnTo>
                  <a:pt x="86205" y="357171"/>
                </a:lnTo>
                <a:lnTo>
                  <a:pt x="75436" y="358679"/>
                </a:lnTo>
                <a:lnTo>
                  <a:pt x="67474" y="359350"/>
                </a:lnTo>
                <a:lnTo>
                  <a:pt x="58222" y="359648"/>
                </a:lnTo>
                <a:lnTo>
                  <a:pt x="24407" y="359872"/>
                </a:lnTo>
                <a:lnTo>
                  <a:pt x="21018" y="358924"/>
                </a:lnTo>
                <a:lnTo>
                  <a:pt x="14714" y="355331"/>
                </a:lnTo>
                <a:lnTo>
                  <a:pt x="5809" y="347953"/>
                </a:lnTo>
                <a:lnTo>
                  <a:pt x="3858" y="345263"/>
                </a:lnTo>
                <a:lnTo>
                  <a:pt x="469" y="335818"/>
                </a:lnTo>
                <a:lnTo>
                  <a:pt x="57" y="326698"/>
                </a:lnTo>
                <a:lnTo>
                  <a:pt x="0" y="317831"/>
                </a:lnTo>
                <a:lnTo>
                  <a:pt x="1890" y="313752"/>
                </a:lnTo>
                <a:lnTo>
                  <a:pt x="5056" y="310080"/>
                </a:lnTo>
                <a:lnTo>
                  <a:pt x="12699" y="303460"/>
                </a:lnTo>
                <a:lnTo>
                  <a:pt x="23310" y="294378"/>
                </a:lnTo>
                <a:lnTo>
                  <a:pt x="32878" y="288544"/>
                </a:lnTo>
                <a:lnTo>
                  <a:pt x="43480" y="285316"/>
                </a:lnTo>
                <a:lnTo>
                  <a:pt x="48974" y="284455"/>
                </a:lnTo>
                <a:lnTo>
                  <a:pt x="55495" y="282929"/>
                </a:lnTo>
                <a:lnTo>
                  <a:pt x="62699" y="280959"/>
                </a:lnTo>
                <a:lnTo>
                  <a:pt x="70360" y="278693"/>
                </a:lnTo>
                <a:lnTo>
                  <a:pt x="78324" y="277182"/>
                </a:lnTo>
                <a:lnTo>
                  <a:pt x="86491" y="276175"/>
                </a:lnTo>
                <a:lnTo>
                  <a:pt x="94794" y="275504"/>
                </a:lnTo>
                <a:lnTo>
                  <a:pt x="104138" y="275056"/>
                </a:lnTo>
                <a:lnTo>
                  <a:pt x="124681" y="274559"/>
                </a:lnTo>
                <a:lnTo>
                  <a:pt x="134541" y="275379"/>
                </a:lnTo>
                <a:lnTo>
                  <a:pt x="143971" y="276878"/>
                </a:lnTo>
                <a:lnTo>
                  <a:pt x="153116" y="278830"/>
                </a:lnTo>
                <a:lnTo>
                  <a:pt x="162069" y="280131"/>
                </a:lnTo>
                <a:lnTo>
                  <a:pt x="170897" y="280998"/>
                </a:lnTo>
                <a:lnTo>
                  <a:pt x="179638" y="281577"/>
                </a:lnTo>
                <a:lnTo>
                  <a:pt x="188324" y="282915"/>
                </a:lnTo>
                <a:lnTo>
                  <a:pt x="196972" y="284759"/>
                </a:lnTo>
                <a:lnTo>
                  <a:pt x="205595" y="286941"/>
                </a:lnTo>
                <a:lnTo>
                  <a:pt x="214200" y="289349"/>
                </a:lnTo>
                <a:lnTo>
                  <a:pt x="231383" y="294564"/>
                </a:lnTo>
                <a:lnTo>
                  <a:pt x="257122" y="302855"/>
                </a:lnTo>
                <a:lnTo>
                  <a:pt x="264745" y="304720"/>
                </a:lnTo>
                <a:lnTo>
                  <a:pt x="271731" y="305964"/>
                </a:lnTo>
                <a:lnTo>
                  <a:pt x="278294" y="306793"/>
                </a:lnTo>
                <a:lnTo>
                  <a:pt x="284574" y="308298"/>
                </a:lnTo>
                <a:lnTo>
                  <a:pt x="290666" y="310254"/>
                </a:lnTo>
                <a:lnTo>
                  <a:pt x="301562" y="314968"/>
                </a:lnTo>
                <a:lnTo>
                  <a:pt x="309580" y="320237"/>
                </a:lnTo>
                <a:lnTo>
                  <a:pt x="318859" y="323214"/>
                </a:lnTo>
                <a:lnTo>
                  <a:pt x="324000" y="324008"/>
                </a:lnTo>
                <a:lnTo>
                  <a:pt x="332252" y="327430"/>
                </a:lnTo>
                <a:lnTo>
                  <a:pt x="339096" y="331174"/>
                </a:lnTo>
                <a:lnTo>
                  <a:pt x="349615" y="333774"/>
                </a:lnTo>
                <a:lnTo>
                  <a:pt x="351428" y="3341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54"/>
          <p:cNvSpPr/>
          <p:nvPr/>
        </p:nvSpPr>
        <p:spPr>
          <a:xfrm>
            <a:off x="8258175" y="2803207"/>
            <a:ext cx="342901" cy="25719"/>
          </a:xfrm>
          <a:custGeom>
            <a:avLst/>
            <a:gdLst/>
            <a:ahLst/>
            <a:cxnLst/>
            <a:rect l="0" t="0" r="0" b="0"/>
            <a:pathLst>
              <a:path w="342901" h="25719">
                <a:moveTo>
                  <a:pt x="0" y="25718"/>
                </a:moveTo>
                <a:lnTo>
                  <a:pt x="104599" y="25718"/>
                </a:lnTo>
                <a:lnTo>
                  <a:pt x="111642" y="24765"/>
                </a:lnTo>
                <a:lnTo>
                  <a:pt x="118243" y="23178"/>
                </a:lnTo>
                <a:lnTo>
                  <a:pt x="124548" y="21167"/>
                </a:lnTo>
                <a:lnTo>
                  <a:pt x="131609" y="19826"/>
                </a:lnTo>
                <a:lnTo>
                  <a:pt x="139175" y="18932"/>
                </a:lnTo>
                <a:lnTo>
                  <a:pt x="147076" y="18337"/>
                </a:lnTo>
                <a:lnTo>
                  <a:pt x="154248" y="17939"/>
                </a:lnTo>
                <a:lnTo>
                  <a:pt x="167296" y="17498"/>
                </a:lnTo>
                <a:lnTo>
                  <a:pt x="189905" y="17250"/>
                </a:lnTo>
                <a:lnTo>
                  <a:pt x="197087" y="16262"/>
                </a:lnTo>
                <a:lnTo>
                  <a:pt x="203782" y="14652"/>
                </a:lnTo>
                <a:lnTo>
                  <a:pt x="210149" y="12625"/>
                </a:lnTo>
                <a:lnTo>
                  <a:pt x="217251" y="11274"/>
                </a:lnTo>
                <a:lnTo>
                  <a:pt x="224845" y="10374"/>
                </a:lnTo>
                <a:lnTo>
                  <a:pt x="232764" y="9773"/>
                </a:lnTo>
                <a:lnTo>
                  <a:pt x="239948" y="9373"/>
                </a:lnTo>
                <a:lnTo>
                  <a:pt x="253010" y="8928"/>
                </a:lnTo>
                <a:lnTo>
                  <a:pt x="276919" y="8643"/>
                </a:lnTo>
                <a:lnTo>
                  <a:pt x="288493" y="8604"/>
                </a:lnTo>
                <a:lnTo>
                  <a:pt x="293292" y="7641"/>
                </a:lnTo>
                <a:lnTo>
                  <a:pt x="297446" y="6046"/>
                </a:lnTo>
                <a:lnTo>
                  <a:pt x="301167" y="4031"/>
                </a:lnTo>
                <a:lnTo>
                  <a:pt x="304600" y="2687"/>
                </a:lnTo>
                <a:lnTo>
                  <a:pt x="307843" y="1792"/>
                </a:lnTo>
                <a:lnTo>
                  <a:pt x="310956" y="1194"/>
                </a:lnTo>
                <a:lnTo>
                  <a:pt x="316955" y="531"/>
                </a:lnTo>
                <a:lnTo>
                  <a:pt x="323749" y="236"/>
                </a:lnTo>
                <a:lnTo>
                  <a:pt x="34290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55"/>
          <p:cNvSpPr/>
          <p:nvPr/>
        </p:nvSpPr>
        <p:spPr>
          <a:xfrm>
            <a:off x="8729662" y="2614612"/>
            <a:ext cx="85726" cy="342901"/>
          </a:xfrm>
          <a:custGeom>
            <a:avLst/>
            <a:gdLst/>
            <a:ahLst/>
            <a:cxnLst/>
            <a:rect l="0" t="0" r="0" b="0"/>
            <a:pathLst>
              <a:path w="85726" h="342901">
                <a:moveTo>
                  <a:pt x="0" y="0"/>
                </a:moveTo>
                <a:lnTo>
                  <a:pt x="7382" y="0"/>
                </a:lnTo>
                <a:lnTo>
                  <a:pt x="7779" y="953"/>
                </a:lnTo>
                <a:lnTo>
                  <a:pt x="8468" y="7381"/>
                </a:lnTo>
                <a:lnTo>
                  <a:pt x="11066" y="10583"/>
                </a:lnTo>
                <a:lnTo>
                  <a:pt x="13092" y="12770"/>
                </a:lnTo>
                <a:lnTo>
                  <a:pt x="14443" y="15181"/>
                </a:lnTo>
                <a:lnTo>
                  <a:pt x="17297" y="24077"/>
                </a:lnTo>
                <a:lnTo>
                  <a:pt x="19152" y="28434"/>
                </a:lnTo>
                <a:lnTo>
                  <a:pt x="21341" y="33244"/>
                </a:lnTo>
                <a:lnTo>
                  <a:pt x="23772" y="41128"/>
                </a:lnTo>
                <a:lnTo>
                  <a:pt x="25805" y="48759"/>
                </a:lnTo>
                <a:lnTo>
                  <a:pt x="27682" y="53461"/>
                </a:lnTo>
                <a:lnTo>
                  <a:pt x="29884" y="58501"/>
                </a:lnTo>
                <a:lnTo>
                  <a:pt x="32332" y="69180"/>
                </a:lnTo>
                <a:lnTo>
                  <a:pt x="32985" y="74695"/>
                </a:lnTo>
                <a:lnTo>
                  <a:pt x="33420" y="81229"/>
                </a:lnTo>
                <a:lnTo>
                  <a:pt x="33710" y="88443"/>
                </a:lnTo>
                <a:lnTo>
                  <a:pt x="34118" y="109708"/>
                </a:lnTo>
                <a:lnTo>
                  <a:pt x="34175" y="116001"/>
                </a:lnTo>
                <a:lnTo>
                  <a:pt x="35166" y="123054"/>
                </a:lnTo>
                <a:lnTo>
                  <a:pt x="36780" y="130614"/>
                </a:lnTo>
                <a:lnTo>
                  <a:pt x="38808" y="138511"/>
                </a:lnTo>
                <a:lnTo>
                  <a:pt x="40159" y="145680"/>
                </a:lnTo>
                <a:lnTo>
                  <a:pt x="41060" y="152366"/>
                </a:lnTo>
                <a:lnTo>
                  <a:pt x="41661" y="158727"/>
                </a:lnTo>
                <a:lnTo>
                  <a:pt x="43014" y="165825"/>
                </a:lnTo>
                <a:lnTo>
                  <a:pt x="44869" y="173415"/>
                </a:lnTo>
                <a:lnTo>
                  <a:pt x="47058" y="181333"/>
                </a:lnTo>
                <a:lnTo>
                  <a:pt x="48516" y="188516"/>
                </a:lnTo>
                <a:lnTo>
                  <a:pt x="49490" y="195210"/>
                </a:lnTo>
                <a:lnTo>
                  <a:pt x="50139" y="201577"/>
                </a:lnTo>
                <a:lnTo>
                  <a:pt x="51523" y="207727"/>
                </a:lnTo>
                <a:lnTo>
                  <a:pt x="53399" y="213732"/>
                </a:lnTo>
                <a:lnTo>
                  <a:pt x="55602" y="219641"/>
                </a:lnTo>
                <a:lnTo>
                  <a:pt x="57070" y="225485"/>
                </a:lnTo>
                <a:lnTo>
                  <a:pt x="58050" y="231286"/>
                </a:lnTo>
                <a:lnTo>
                  <a:pt x="58703" y="237058"/>
                </a:lnTo>
                <a:lnTo>
                  <a:pt x="59137" y="242811"/>
                </a:lnTo>
                <a:lnTo>
                  <a:pt x="59428" y="248552"/>
                </a:lnTo>
                <a:lnTo>
                  <a:pt x="59750" y="260010"/>
                </a:lnTo>
                <a:lnTo>
                  <a:pt x="59892" y="271453"/>
                </a:lnTo>
                <a:lnTo>
                  <a:pt x="60883" y="277171"/>
                </a:lnTo>
                <a:lnTo>
                  <a:pt x="62497" y="282888"/>
                </a:lnTo>
                <a:lnTo>
                  <a:pt x="64525" y="288605"/>
                </a:lnTo>
                <a:lnTo>
                  <a:pt x="66778" y="297496"/>
                </a:lnTo>
                <a:lnTo>
                  <a:pt x="68046" y="307857"/>
                </a:lnTo>
                <a:lnTo>
                  <a:pt x="68422" y="316959"/>
                </a:lnTo>
                <a:lnTo>
                  <a:pt x="68474" y="319891"/>
                </a:lnTo>
                <a:lnTo>
                  <a:pt x="69462" y="321846"/>
                </a:lnTo>
                <a:lnTo>
                  <a:pt x="71074" y="323149"/>
                </a:lnTo>
                <a:lnTo>
                  <a:pt x="73099" y="324018"/>
                </a:lnTo>
                <a:lnTo>
                  <a:pt x="74450" y="325550"/>
                </a:lnTo>
                <a:lnTo>
                  <a:pt x="75352" y="327523"/>
                </a:lnTo>
                <a:lnTo>
                  <a:pt x="76797" y="332983"/>
                </a:lnTo>
                <a:lnTo>
                  <a:pt x="77868" y="334384"/>
                </a:lnTo>
                <a:lnTo>
                  <a:pt x="79534" y="336270"/>
                </a:lnTo>
                <a:lnTo>
                  <a:pt x="85725" y="3429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56"/>
          <p:cNvSpPr/>
          <p:nvPr/>
        </p:nvSpPr>
        <p:spPr>
          <a:xfrm>
            <a:off x="8523922" y="3103245"/>
            <a:ext cx="34290" cy="342901"/>
          </a:xfrm>
          <a:custGeom>
            <a:avLst/>
            <a:gdLst/>
            <a:ahLst/>
            <a:cxnLst/>
            <a:rect l="0" t="0" r="0" b="0"/>
            <a:pathLst>
              <a:path w="34290" h="342901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2" y="8730"/>
                </a:lnTo>
                <a:lnTo>
                  <a:pt x="6785" y="10582"/>
                </a:lnTo>
                <a:lnTo>
                  <a:pt x="7778" y="15181"/>
                </a:lnTo>
                <a:lnTo>
                  <a:pt x="8416" y="25894"/>
                </a:lnTo>
                <a:lnTo>
                  <a:pt x="8541" y="37182"/>
                </a:lnTo>
                <a:lnTo>
                  <a:pt x="8571" y="66227"/>
                </a:lnTo>
                <a:lnTo>
                  <a:pt x="9524" y="71773"/>
                </a:lnTo>
                <a:lnTo>
                  <a:pt x="11112" y="77376"/>
                </a:lnTo>
                <a:lnTo>
                  <a:pt x="13124" y="83017"/>
                </a:lnTo>
                <a:lnTo>
                  <a:pt x="14464" y="88682"/>
                </a:lnTo>
                <a:lnTo>
                  <a:pt x="15358" y="94364"/>
                </a:lnTo>
                <a:lnTo>
                  <a:pt x="15953" y="100056"/>
                </a:lnTo>
                <a:lnTo>
                  <a:pt x="17303" y="105757"/>
                </a:lnTo>
                <a:lnTo>
                  <a:pt x="19155" y="111462"/>
                </a:lnTo>
                <a:lnTo>
                  <a:pt x="21343" y="117170"/>
                </a:lnTo>
                <a:lnTo>
                  <a:pt x="26313" y="131133"/>
                </a:lnTo>
                <a:lnTo>
                  <a:pt x="28972" y="138857"/>
                </a:lnTo>
                <a:lnTo>
                  <a:pt x="30744" y="146863"/>
                </a:lnTo>
                <a:lnTo>
                  <a:pt x="31926" y="155059"/>
                </a:lnTo>
                <a:lnTo>
                  <a:pt x="32714" y="163380"/>
                </a:lnTo>
                <a:lnTo>
                  <a:pt x="33240" y="171785"/>
                </a:lnTo>
                <a:lnTo>
                  <a:pt x="33823" y="188744"/>
                </a:lnTo>
                <a:lnTo>
                  <a:pt x="34152" y="209805"/>
                </a:lnTo>
                <a:lnTo>
                  <a:pt x="34289" y="305717"/>
                </a:lnTo>
                <a:lnTo>
                  <a:pt x="33337" y="310491"/>
                </a:lnTo>
                <a:lnTo>
                  <a:pt x="31751" y="314626"/>
                </a:lnTo>
                <a:lnTo>
                  <a:pt x="29739" y="318336"/>
                </a:lnTo>
                <a:lnTo>
                  <a:pt x="28399" y="321761"/>
                </a:lnTo>
                <a:lnTo>
                  <a:pt x="27505" y="324998"/>
                </a:lnTo>
                <a:lnTo>
                  <a:pt x="26512" y="331133"/>
                </a:lnTo>
                <a:lnTo>
                  <a:pt x="25787" y="341741"/>
                </a:lnTo>
                <a:lnTo>
                  <a:pt x="25718" y="3429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57"/>
          <p:cNvSpPr/>
          <p:nvPr/>
        </p:nvSpPr>
        <p:spPr>
          <a:xfrm>
            <a:off x="8249602" y="3703469"/>
            <a:ext cx="385494" cy="342633"/>
          </a:xfrm>
          <a:custGeom>
            <a:avLst/>
            <a:gdLst/>
            <a:ahLst/>
            <a:cxnLst/>
            <a:rect l="0" t="0" r="0" b="0"/>
            <a:pathLst>
              <a:path w="385494" h="342633">
                <a:moveTo>
                  <a:pt x="0" y="68431"/>
                </a:moveTo>
                <a:lnTo>
                  <a:pt x="0" y="61050"/>
                </a:lnTo>
                <a:lnTo>
                  <a:pt x="952" y="60653"/>
                </a:lnTo>
                <a:lnTo>
                  <a:pt x="4551" y="60211"/>
                </a:lnTo>
                <a:lnTo>
                  <a:pt x="5891" y="59141"/>
                </a:lnTo>
                <a:lnTo>
                  <a:pt x="6785" y="57475"/>
                </a:lnTo>
                <a:lnTo>
                  <a:pt x="10582" y="48039"/>
                </a:lnTo>
                <a:lnTo>
                  <a:pt x="12771" y="43406"/>
                </a:lnTo>
                <a:lnTo>
                  <a:pt x="16134" y="39366"/>
                </a:lnTo>
                <a:lnTo>
                  <a:pt x="24951" y="32335"/>
                </a:lnTo>
                <a:lnTo>
                  <a:pt x="35219" y="26036"/>
                </a:lnTo>
                <a:lnTo>
                  <a:pt x="47086" y="20061"/>
                </a:lnTo>
                <a:lnTo>
                  <a:pt x="54251" y="17134"/>
                </a:lnTo>
                <a:lnTo>
                  <a:pt x="61885" y="14231"/>
                </a:lnTo>
                <a:lnTo>
                  <a:pt x="68880" y="11342"/>
                </a:lnTo>
                <a:lnTo>
                  <a:pt x="75447" y="8464"/>
                </a:lnTo>
                <a:lnTo>
                  <a:pt x="81731" y="5593"/>
                </a:lnTo>
                <a:lnTo>
                  <a:pt x="88776" y="3679"/>
                </a:lnTo>
                <a:lnTo>
                  <a:pt x="96331" y="2403"/>
                </a:lnTo>
                <a:lnTo>
                  <a:pt x="104226" y="1552"/>
                </a:lnTo>
                <a:lnTo>
                  <a:pt x="111394" y="985"/>
                </a:lnTo>
                <a:lnTo>
                  <a:pt x="118078" y="607"/>
                </a:lnTo>
                <a:lnTo>
                  <a:pt x="130584" y="187"/>
                </a:lnTo>
                <a:lnTo>
                  <a:pt x="142493" y="0"/>
                </a:lnTo>
                <a:lnTo>
                  <a:pt x="154136" y="2457"/>
                </a:lnTo>
                <a:lnTo>
                  <a:pt x="164706" y="5772"/>
                </a:lnTo>
                <a:lnTo>
                  <a:pt x="172580" y="7244"/>
                </a:lnTo>
                <a:lnTo>
                  <a:pt x="179256" y="10439"/>
                </a:lnTo>
                <a:lnTo>
                  <a:pt x="182369" y="12625"/>
                </a:lnTo>
                <a:lnTo>
                  <a:pt x="184444" y="15987"/>
                </a:lnTo>
                <a:lnTo>
                  <a:pt x="186750" y="24802"/>
                </a:lnTo>
                <a:lnTo>
                  <a:pt x="187776" y="32530"/>
                </a:lnTo>
                <a:lnTo>
                  <a:pt x="188231" y="40092"/>
                </a:lnTo>
                <a:lnTo>
                  <a:pt x="188433" y="49803"/>
                </a:lnTo>
                <a:lnTo>
                  <a:pt x="185983" y="60469"/>
                </a:lnTo>
                <a:lnTo>
                  <a:pt x="183996" y="65981"/>
                </a:lnTo>
                <a:lnTo>
                  <a:pt x="181719" y="71560"/>
                </a:lnTo>
                <a:lnTo>
                  <a:pt x="179249" y="77184"/>
                </a:lnTo>
                <a:lnTo>
                  <a:pt x="176649" y="82839"/>
                </a:lnTo>
                <a:lnTo>
                  <a:pt x="173011" y="88514"/>
                </a:lnTo>
                <a:lnTo>
                  <a:pt x="168681" y="94202"/>
                </a:lnTo>
                <a:lnTo>
                  <a:pt x="163889" y="99899"/>
                </a:lnTo>
                <a:lnTo>
                  <a:pt x="158789" y="105602"/>
                </a:lnTo>
                <a:lnTo>
                  <a:pt x="148043" y="117019"/>
                </a:lnTo>
                <a:lnTo>
                  <a:pt x="143463" y="122730"/>
                </a:lnTo>
                <a:lnTo>
                  <a:pt x="139457" y="128443"/>
                </a:lnTo>
                <a:lnTo>
                  <a:pt x="135834" y="134156"/>
                </a:lnTo>
                <a:lnTo>
                  <a:pt x="126728" y="143045"/>
                </a:lnTo>
                <a:lnTo>
                  <a:pt x="117284" y="149217"/>
                </a:lnTo>
                <a:lnTo>
                  <a:pt x="106611" y="153645"/>
                </a:lnTo>
                <a:lnTo>
                  <a:pt x="96108" y="161344"/>
                </a:lnTo>
                <a:lnTo>
                  <a:pt x="95504" y="162758"/>
                </a:lnTo>
                <a:lnTo>
                  <a:pt x="94456" y="169987"/>
                </a:lnTo>
                <a:lnTo>
                  <a:pt x="94318" y="161803"/>
                </a:lnTo>
                <a:lnTo>
                  <a:pt x="94312" y="159254"/>
                </a:lnTo>
                <a:lnTo>
                  <a:pt x="95259" y="157554"/>
                </a:lnTo>
                <a:lnTo>
                  <a:pt x="96844" y="156421"/>
                </a:lnTo>
                <a:lnTo>
                  <a:pt x="98853" y="155666"/>
                </a:lnTo>
                <a:lnTo>
                  <a:pt x="110825" y="147610"/>
                </a:lnTo>
                <a:lnTo>
                  <a:pt x="116746" y="145029"/>
                </a:lnTo>
                <a:lnTo>
                  <a:pt x="123551" y="142356"/>
                </a:lnTo>
                <a:lnTo>
                  <a:pt x="129992" y="139622"/>
                </a:lnTo>
                <a:lnTo>
                  <a:pt x="142230" y="134044"/>
                </a:lnTo>
                <a:lnTo>
                  <a:pt x="149113" y="131223"/>
                </a:lnTo>
                <a:lnTo>
                  <a:pt x="156558" y="128390"/>
                </a:lnTo>
                <a:lnTo>
                  <a:pt x="172452" y="122702"/>
                </a:lnTo>
                <a:lnTo>
                  <a:pt x="189041" y="116998"/>
                </a:lnTo>
                <a:lnTo>
                  <a:pt x="198417" y="115097"/>
                </a:lnTo>
                <a:lnTo>
                  <a:pt x="208477" y="113829"/>
                </a:lnTo>
                <a:lnTo>
                  <a:pt x="218995" y="112984"/>
                </a:lnTo>
                <a:lnTo>
                  <a:pt x="228864" y="112420"/>
                </a:lnTo>
                <a:lnTo>
                  <a:pt x="247449" y="111794"/>
                </a:lnTo>
                <a:lnTo>
                  <a:pt x="278530" y="111441"/>
                </a:lnTo>
                <a:lnTo>
                  <a:pt x="287604" y="112344"/>
                </a:lnTo>
                <a:lnTo>
                  <a:pt x="295559" y="113899"/>
                </a:lnTo>
                <a:lnTo>
                  <a:pt x="302767" y="115888"/>
                </a:lnTo>
                <a:lnTo>
                  <a:pt x="318395" y="120638"/>
                </a:lnTo>
                <a:lnTo>
                  <a:pt x="326564" y="123238"/>
                </a:lnTo>
                <a:lnTo>
                  <a:pt x="333914" y="126876"/>
                </a:lnTo>
                <a:lnTo>
                  <a:pt x="340719" y="131207"/>
                </a:lnTo>
                <a:lnTo>
                  <a:pt x="352408" y="141099"/>
                </a:lnTo>
                <a:lnTo>
                  <a:pt x="356860" y="146404"/>
                </a:lnTo>
                <a:lnTo>
                  <a:pt x="360779" y="151845"/>
                </a:lnTo>
                <a:lnTo>
                  <a:pt x="365297" y="157378"/>
                </a:lnTo>
                <a:lnTo>
                  <a:pt x="370213" y="162971"/>
                </a:lnTo>
                <a:lnTo>
                  <a:pt x="375397" y="168605"/>
                </a:lnTo>
                <a:lnTo>
                  <a:pt x="378851" y="175219"/>
                </a:lnTo>
                <a:lnTo>
                  <a:pt x="381156" y="182485"/>
                </a:lnTo>
                <a:lnTo>
                  <a:pt x="382692" y="190187"/>
                </a:lnTo>
                <a:lnTo>
                  <a:pt x="383715" y="197227"/>
                </a:lnTo>
                <a:lnTo>
                  <a:pt x="384398" y="203825"/>
                </a:lnTo>
                <a:lnTo>
                  <a:pt x="384853" y="210128"/>
                </a:lnTo>
                <a:lnTo>
                  <a:pt x="385156" y="217188"/>
                </a:lnTo>
                <a:lnTo>
                  <a:pt x="385493" y="232653"/>
                </a:lnTo>
                <a:lnTo>
                  <a:pt x="384630" y="239824"/>
                </a:lnTo>
                <a:lnTo>
                  <a:pt x="383102" y="246511"/>
                </a:lnTo>
                <a:lnTo>
                  <a:pt x="381132" y="252873"/>
                </a:lnTo>
                <a:lnTo>
                  <a:pt x="377914" y="259020"/>
                </a:lnTo>
                <a:lnTo>
                  <a:pt x="373863" y="265022"/>
                </a:lnTo>
                <a:lnTo>
                  <a:pt x="369256" y="270929"/>
                </a:lnTo>
                <a:lnTo>
                  <a:pt x="364281" y="276772"/>
                </a:lnTo>
                <a:lnTo>
                  <a:pt x="359060" y="282572"/>
                </a:lnTo>
                <a:lnTo>
                  <a:pt x="348177" y="294097"/>
                </a:lnTo>
                <a:lnTo>
                  <a:pt x="336990" y="305569"/>
                </a:lnTo>
                <a:lnTo>
                  <a:pt x="325668" y="314478"/>
                </a:lnTo>
                <a:lnTo>
                  <a:pt x="315239" y="321613"/>
                </a:lnTo>
                <a:lnTo>
                  <a:pt x="307429" y="327958"/>
                </a:lnTo>
                <a:lnTo>
                  <a:pt x="303060" y="330032"/>
                </a:lnTo>
                <a:lnTo>
                  <a:pt x="287810" y="333902"/>
                </a:lnTo>
                <a:lnTo>
                  <a:pt x="276823" y="338183"/>
                </a:lnTo>
                <a:lnTo>
                  <a:pt x="265589" y="340720"/>
                </a:lnTo>
                <a:lnTo>
                  <a:pt x="255200" y="341848"/>
                </a:lnTo>
                <a:lnTo>
                  <a:pt x="247408" y="342350"/>
                </a:lnTo>
                <a:lnTo>
                  <a:pt x="238229" y="342572"/>
                </a:lnTo>
                <a:lnTo>
                  <a:pt x="233114" y="342632"/>
                </a:lnTo>
                <a:lnTo>
                  <a:pt x="228753" y="341719"/>
                </a:lnTo>
                <a:lnTo>
                  <a:pt x="218062" y="336836"/>
                </a:lnTo>
                <a:lnTo>
                  <a:pt x="208862" y="334965"/>
                </a:lnTo>
                <a:lnTo>
                  <a:pt x="202999" y="334528"/>
                </a:lnTo>
                <a:lnTo>
                  <a:pt x="201056" y="333459"/>
                </a:lnTo>
                <a:lnTo>
                  <a:pt x="199759" y="331794"/>
                </a:lnTo>
                <a:lnTo>
                  <a:pt x="197680" y="326828"/>
                </a:lnTo>
                <a:lnTo>
                  <a:pt x="196556" y="326421"/>
                </a:lnTo>
                <a:lnTo>
                  <a:pt x="188595" y="32560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58"/>
          <p:cNvSpPr/>
          <p:nvPr/>
        </p:nvSpPr>
        <p:spPr>
          <a:xfrm>
            <a:off x="4503463" y="3578706"/>
            <a:ext cx="68494" cy="89928"/>
          </a:xfrm>
          <a:custGeom>
            <a:avLst/>
            <a:gdLst/>
            <a:ahLst/>
            <a:cxnLst/>
            <a:rect l="0" t="0" r="0" b="0"/>
            <a:pathLst>
              <a:path w="68494" h="89928">
                <a:moveTo>
                  <a:pt x="25674" y="13171"/>
                </a:moveTo>
                <a:lnTo>
                  <a:pt x="33055" y="13171"/>
                </a:lnTo>
                <a:lnTo>
                  <a:pt x="34404" y="14123"/>
                </a:lnTo>
                <a:lnTo>
                  <a:pt x="36257" y="15711"/>
                </a:lnTo>
                <a:lnTo>
                  <a:pt x="38444" y="17722"/>
                </a:lnTo>
                <a:lnTo>
                  <a:pt x="40855" y="19063"/>
                </a:lnTo>
                <a:lnTo>
                  <a:pt x="43415" y="19956"/>
                </a:lnTo>
                <a:lnTo>
                  <a:pt x="46074" y="20552"/>
                </a:lnTo>
                <a:lnTo>
                  <a:pt x="48799" y="21902"/>
                </a:lnTo>
                <a:lnTo>
                  <a:pt x="51568" y="23754"/>
                </a:lnTo>
                <a:lnTo>
                  <a:pt x="54367" y="25941"/>
                </a:lnTo>
                <a:lnTo>
                  <a:pt x="57185" y="28352"/>
                </a:lnTo>
                <a:lnTo>
                  <a:pt x="60016" y="30912"/>
                </a:lnTo>
                <a:lnTo>
                  <a:pt x="66853" y="37313"/>
                </a:lnTo>
                <a:lnTo>
                  <a:pt x="67415" y="38791"/>
                </a:lnTo>
                <a:lnTo>
                  <a:pt x="67789" y="40728"/>
                </a:lnTo>
                <a:lnTo>
                  <a:pt x="68038" y="42972"/>
                </a:lnTo>
                <a:lnTo>
                  <a:pt x="68204" y="45421"/>
                </a:lnTo>
                <a:lnTo>
                  <a:pt x="68315" y="48006"/>
                </a:lnTo>
                <a:lnTo>
                  <a:pt x="68438" y="53418"/>
                </a:lnTo>
                <a:lnTo>
                  <a:pt x="68493" y="58999"/>
                </a:lnTo>
                <a:lnTo>
                  <a:pt x="67555" y="60868"/>
                </a:lnTo>
                <a:lnTo>
                  <a:pt x="65977" y="62114"/>
                </a:lnTo>
                <a:lnTo>
                  <a:pt x="61152" y="64114"/>
                </a:lnTo>
                <a:lnTo>
                  <a:pt x="59803" y="64278"/>
                </a:lnTo>
                <a:lnTo>
                  <a:pt x="57952" y="64387"/>
                </a:lnTo>
                <a:lnTo>
                  <a:pt x="53354" y="64509"/>
                </a:lnTo>
                <a:lnTo>
                  <a:pt x="27357" y="64605"/>
                </a:lnTo>
                <a:lnTo>
                  <a:pt x="26796" y="63653"/>
                </a:lnTo>
                <a:lnTo>
                  <a:pt x="26422" y="62065"/>
                </a:lnTo>
                <a:lnTo>
                  <a:pt x="26172" y="60055"/>
                </a:lnTo>
                <a:lnTo>
                  <a:pt x="25054" y="58714"/>
                </a:lnTo>
                <a:lnTo>
                  <a:pt x="23356" y="57821"/>
                </a:lnTo>
                <a:lnTo>
                  <a:pt x="21271" y="57225"/>
                </a:lnTo>
                <a:lnTo>
                  <a:pt x="19881" y="55876"/>
                </a:lnTo>
                <a:lnTo>
                  <a:pt x="18955" y="54023"/>
                </a:lnTo>
                <a:lnTo>
                  <a:pt x="17468" y="48757"/>
                </a:lnTo>
                <a:lnTo>
                  <a:pt x="17346" y="47373"/>
                </a:lnTo>
                <a:lnTo>
                  <a:pt x="17264" y="45497"/>
                </a:lnTo>
                <a:lnTo>
                  <a:pt x="17174" y="40873"/>
                </a:lnTo>
                <a:lnTo>
                  <a:pt x="17134" y="35643"/>
                </a:lnTo>
                <a:lnTo>
                  <a:pt x="18076" y="33868"/>
                </a:lnTo>
                <a:lnTo>
                  <a:pt x="19656" y="32684"/>
                </a:lnTo>
                <a:lnTo>
                  <a:pt x="24485" y="30784"/>
                </a:lnTo>
                <a:lnTo>
                  <a:pt x="25834" y="30628"/>
                </a:lnTo>
                <a:lnTo>
                  <a:pt x="27686" y="30524"/>
                </a:lnTo>
                <a:lnTo>
                  <a:pt x="32283" y="30408"/>
                </a:lnTo>
                <a:lnTo>
                  <a:pt x="46903" y="30320"/>
                </a:lnTo>
                <a:lnTo>
                  <a:pt x="49352" y="31271"/>
                </a:lnTo>
                <a:lnTo>
                  <a:pt x="51937" y="32858"/>
                </a:lnTo>
                <a:lnTo>
                  <a:pt x="58379" y="37698"/>
                </a:lnTo>
                <a:lnTo>
                  <a:pt x="59860" y="39047"/>
                </a:lnTo>
                <a:lnTo>
                  <a:pt x="64045" y="43086"/>
                </a:lnTo>
                <a:lnTo>
                  <a:pt x="65542" y="45497"/>
                </a:lnTo>
                <a:lnTo>
                  <a:pt x="66540" y="48057"/>
                </a:lnTo>
                <a:lnTo>
                  <a:pt x="68142" y="54458"/>
                </a:lnTo>
                <a:lnTo>
                  <a:pt x="67321" y="55936"/>
                </a:lnTo>
                <a:lnTo>
                  <a:pt x="65822" y="57873"/>
                </a:lnTo>
                <a:lnTo>
                  <a:pt x="63869" y="60118"/>
                </a:lnTo>
                <a:lnTo>
                  <a:pt x="61615" y="62566"/>
                </a:lnTo>
                <a:lnTo>
                  <a:pt x="56570" y="67827"/>
                </a:lnTo>
                <a:lnTo>
                  <a:pt x="48375" y="76144"/>
                </a:lnTo>
                <a:lnTo>
                  <a:pt x="45570" y="78013"/>
                </a:lnTo>
                <a:lnTo>
                  <a:pt x="42748" y="79259"/>
                </a:lnTo>
                <a:lnTo>
                  <a:pt x="39915" y="80090"/>
                </a:lnTo>
                <a:lnTo>
                  <a:pt x="37073" y="81596"/>
                </a:lnTo>
                <a:lnTo>
                  <a:pt x="34225" y="83553"/>
                </a:lnTo>
                <a:lnTo>
                  <a:pt x="27363" y="88986"/>
                </a:lnTo>
                <a:lnTo>
                  <a:pt x="25848" y="89432"/>
                </a:lnTo>
                <a:lnTo>
                  <a:pt x="23885" y="89729"/>
                </a:lnTo>
                <a:lnTo>
                  <a:pt x="21624" y="89927"/>
                </a:lnTo>
                <a:lnTo>
                  <a:pt x="19164" y="89107"/>
                </a:lnTo>
                <a:lnTo>
                  <a:pt x="16571" y="87608"/>
                </a:lnTo>
                <a:lnTo>
                  <a:pt x="13891" y="85655"/>
                </a:lnTo>
                <a:lnTo>
                  <a:pt x="11151" y="84354"/>
                </a:lnTo>
                <a:lnTo>
                  <a:pt x="8372" y="83486"/>
                </a:lnTo>
                <a:lnTo>
                  <a:pt x="5566" y="82908"/>
                </a:lnTo>
                <a:lnTo>
                  <a:pt x="3697" y="81570"/>
                </a:lnTo>
                <a:lnTo>
                  <a:pt x="2450" y="79725"/>
                </a:lnTo>
                <a:lnTo>
                  <a:pt x="1619" y="77543"/>
                </a:lnTo>
                <a:lnTo>
                  <a:pt x="1065" y="75136"/>
                </a:lnTo>
                <a:lnTo>
                  <a:pt x="695" y="72578"/>
                </a:lnTo>
                <a:lnTo>
                  <a:pt x="449" y="69921"/>
                </a:lnTo>
                <a:lnTo>
                  <a:pt x="285" y="67197"/>
                </a:lnTo>
                <a:lnTo>
                  <a:pt x="102" y="61630"/>
                </a:lnTo>
                <a:lnTo>
                  <a:pt x="0" y="53141"/>
                </a:lnTo>
                <a:lnTo>
                  <a:pt x="938" y="49343"/>
                </a:lnTo>
                <a:lnTo>
                  <a:pt x="2516" y="44905"/>
                </a:lnTo>
                <a:lnTo>
                  <a:pt x="4520" y="40042"/>
                </a:lnTo>
                <a:lnTo>
                  <a:pt x="6809" y="35848"/>
                </a:lnTo>
                <a:lnTo>
                  <a:pt x="9288" y="32099"/>
                </a:lnTo>
                <a:lnTo>
                  <a:pt x="11892" y="28647"/>
                </a:lnTo>
                <a:lnTo>
                  <a:pt x="14581" y="25393"/>
                </a:lnTo>
                <a:lnTo>
                  <a:pt x="17326" y="22272"/>
                </a:lnTo>
                <a:lnTo>
                  <a:pt x="20109" y="19238"/>
                </a:lnTo>
                <a:lnTo>
                  <a:pt x="25740" y="13328"/>
                </a:lnTo>
                <a:lnTo>
                  <a:pt x="28576" y="10418"/>
                </a:lnTo>
                <a:lnTo>
                  <a:pt x="31419" y="8478"/>
                </a:lnTo>
                <a:lnTo>
                  <a:pt x="34266" y="7185"/>
                </a:lnTo>
                <a:lnTo>
                  <a:pt x="37117" y="6323"/>
                </a:lnTo>
                <a:lnTo>
                  <a:pt x="39970" y="4796"/>
                </a:lnTo>
                <a:lnTo>
                  <a:pt x="42825" y="2825"/>
                </a:lnTo>
                <a:lnTo>
                  <a:pt x="45681" y="559"/>
                </a:lnTo>
                <a:lnTo>
                  <a:pt x="47584" y="0"/>
                </a:lnTo>
                <a:lnTo>
                  <a:pt x="48853" y="581"/>
                </a:lnTo>
                <a:lnTo>
                  <a:pt x="50890" y="3805"/>
                </a:lnTo>
                <a:lnTo>
                  <a:pt x="52010" y="4070"/>
                </a:lnTo>
                <a:lnTo>
                  <a:pt x="53709" y="4246"/>
                </a:lnTo>
                <a:lnTo>
                  <a:pt x="55794" y="4364"/>
                </a:lnTo>
                <a:lnTo>
                  <a:pt x="57184" y="5394"/>
                </a:lnTo>
                <a:lnTo>
                  <a:pt x="58111" y="7034"/>
                </a:lnTo>
                <a:lnTo>
                  <a:pt x="58729" y="9080"/>
                </a:lnTo>
                <a:lnTo>
                  <a:pt x="58188" y="11396"/>
                </a:lnTo>
                <a:lnTo>
                  <a:pt x="56875" y="13893"/>
                </a:lnTo>
                <a:lnTo>
                  <a:pt x="55047" y="16510"/>
                </a:lnTo>
                <a:lnTo>
                  <a:pt x="53828" y="19207"/>
                </a:lnTo>
                <a:lnTo>
                  <a:pt x="53016" y="21957"/>
                </a:lnTo>
                <a:lnTo>
                  <a:pt x="52475" y="24744"/>
                </a:lnTo>
                <a:lnTo>
                  <a:pt x="51161" y="26601"/>
                </a:lnTo>
                <a:lnTo>
                  <a:pt x="49333" y="27839"/>
                </a:lnTo>
                <a:lnTo>
                  <a:pt x="44105" y="29827"/>
                </a:lnTo>
                <a:lnTo>
                  <a:pt x="43677" y="30943"/>
                </a:lnTo>
                <a:lnTo>
                  <a:pt x="43391" y="32639"/>
                </a:lnTo>
                <a:lnTo>
                  <a:pt x="42819" y="3888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59"/>
          <p:cNvSpPr/>
          <p:nvPr/>
        </p:nvSpPr>
        <p:spPr>
          <a:xfrm>
            <a:off x="4889182" y="2735970"/>
            <a:ext cx="101635" cy="84379"/>
          </a:xfrm>
          <a:custGeom>
            <a:avLst/>
            <a:gdLst/>
            <a:ahLst/>
            <a:cxnLst/>
            <a:rect l="0" t="0" r="0" b="0"/>
            <a:pathLst>
              <a:path w="101635" h="84379">
                <a:moveTo>
                  <a:pt x="0" y="32947"/>
                </a:moveTo>
                <a:lnTo>
                  <a:pt x="15600" y="32947"/>
                </a:lnTo>
                <a:lnTo>
                  <a:pt x="17068" y="33900"/>
                </a:lnTo>
                <a:lnTo>
                  <a:pt x="18999" y="35487"/>
                </a:lnTo>
                <a:lnTo>
                  <a:pt x="21238" y="37498"/>
                </a:lnTo>
                <a:lnTo>
                  <a:pt x="23684" y="38839"/>
                </a:lnTo>
                <a:lnTo>
                  <a:pt x="26267" y="39732"/>
                </a:lnTo>
                <a:lnTo>
                  <a:pt x="28941" y="40328"/>
                </a:lnTo>
                <a:lnTo>
                  <a:pt x="30724" y="41678"/>
                </a:lnTo>
                <a:lnTo>
                  <a:pt x="31913" y="43530"/>
                </a:lnTo>
                <a:lnTo>
                  <a:pt x="32705" y="45717"/>
                </a:lnTo>
                <a:lnTo>
                  <a:pt x="33234" y="48128"/>
                </a:lnTo>
                <a:lnTo>
                  <a:pt x="33586" y="50688"/>
                </a:lnTo>
                <a:lnTo>
                  <a:pt x="33820" y="53347"/>
                </a:lnTo>
                <a:lnTo>
                  <a:pt x="33977" y="56072"/>
                </a:lnTo>
                <a:lnTo>
                  <a:pt x="34151" y="61640"/>
                </a:lnTo>
                <a:lnTo>
                  <a:pt x="34249" y="70129"/>
                </a:lnTo>
                <a:lnTo>
                  <a:pt x="33310" y="72975"/>
                </a:lnTo>
                <a:lnTo>
                  <a:pt x="31732" y="75825"/>
                </a:lnTo>
                <a:lnTo>
                  <a:pt x="26906" y="82692"/>
                </a:lnTo>
                <a:lnTo>
                  <a:pt x="25557" y="83255"/>
                </a:lnTo>
                <a:lnTo>
                  <a:pt x="23706" y="83631"/>
                </a:lnTo>
                <a:lnTo>
                  <a:pt x="18441" y="84234"/>
                </a:lnTo>
                <a:lnTo>
                  <a:pt x="17056" y="84283"/>
                </a:lnTo>
                <a:lnTo>
                  <a:pt x="8960" y="84378"/>
                </a:lnTo>
                <a:lnTo>
                  <a:pt x="8745" y="81840"/>
                </a:lnTo>
                <a:lnTo>
                  <a:pt x="8649" y="77537"/>
                </a:lnTo>
                <a:lnTo>
                  <a:pt x="8607" y="72450"/>
                </a:lnTo>
                <a:lnTo>
                  <a:pt x="9548" y="69760"/>
                </a:lnTo>
                <a:lnTo>
                  <a:pt x="11128" y="67014"/>
                </a:lnTo>
                <a:lnTo>
                  <a:pt x="13133" y="64231"/>
                </a:lnTo>
                <a:lnTo>
                  <a:pt x="15423" y="61423"/>
                </a:lnTo>
                <a:lnTo>
                  <a:pt x="17902" y="58599"/>
                </a:lnTo>
                <a:lnTo>
                  <a:pt x="20507" y="55763"/>
                </a:lnTo>
                <a:lnTo>
                  <a:pt x="23197" y="51968"/>
                </a:lnTo>
                <a:lnTo>
                  <a:pt x="25942" y="47532"/>
                </a:lnTo>
                <a:lnTo>
                  <a:pt x="28724" y="42671"/>
                </a:lnTo>
                <a:lnTo>
                  <a:pt x="31532" y="39429"/>
                </a:lnTo>
                <a:lnTo>
                  <a:pt x="34357" y="37269"/>
                </a:lnTo>
                <a:lnTo>
                  <a:pt x="50284" y="29250"/>
                </a:lnTo>
                <a:lnTo>
                  <a:pt x="54477" y="27625"/>
                </a:lnTo>
                <a:lnTo>
                  <a:pt x="58226" y="26541"/>
                </a:lnTo>
                <a:lnTo>
                  <a:pt x="61678" y="25819"/>
                </a:lnTo>
                <a:lnTo>
                  <a:pt x="64931" y="25338"/>
                </a:lnTo>
                <a:lnTo>
                  <a:pt x="68052" y="25017"/>
                </a:lnTo>
                <a:lnTo>
                  <a:pt x="71086" y="24802"/>
                </a:lnTo>
                <a:lnTo>
                  <a:pt x="74060" y="25612"/>
                </a:lnTo>
                <a:lnTo>
                  <a:pt x="76996" y="27105"/>
                </a:lnTo>
                <a:lnTo>
                  <a:pt x="79906" y="29052"/>
                </a:lnTo>
                <a:lnTo>
                  <a:pt x="82798" y="30351"/>
                </a:lnTo>
                <a:lnTo>
                  <a:pt x="85679" y="31216"/>
                </a:lnTo>
                <a:lnTo>
                  <a:pt x="88552" y="31793"/>
                </a:lnTo>
                <a:lnTo>
                  <a:pt x="90467" y="33130"/>
                </a:lnTo>
                <a:lnTo>
                  <a:pt x="91744" y="34974"/>
                </a:lnTo>
                <a:lnTo>
                  <a:pt x="93793" y="40227"/>
                </a:lnTo>
                <a:lnTo>
                  <a:pt x="94914" y="41610"/>
                </a:lnTo>
                <a:lnTo>
                  <a:pt x="96613" y="43485"/>
                </a:lnTo>
                <a:lnTo>
                  <a:pt x="98699" y="45687"/>
                </a:lnTo>
                <a:lnTo>
                  <a:pt x="100089" y="48108"/>
                </a:lnTo>
                <a:lnTo>
                  <a:pt x="101016" y="50674"/>
                </a:lnTo>
                <a:lnTo>
                  <a:pt x="101634" y="53338"/>
                </a:lnTo>
                <a:lnTo>
                  <a:pt x="101094" y="55113"/>
                </a:lnTo>
                <a:lnTo>
                  <a:pt x="99781" y="56297"/>
                </a:lnTo>
                <a:lnTo>
                  <a:pt x="97953" y="57086"/>
                </a:lnTo>
                <a:lnTo>
                  <a:pt x="95782" y="58565"/>
                </a:lnTo>
                <a:lnTo>
                  <a:pt x="93382" y="60503"/>
                </a:lnTo>
                <a:lnTo>
                  <a:pt x="87238" y="65907"/>
                </a:lnTo>
                <a:lnTo>
                  <a:pt x="85781" y="66350"/>
                </a:lnTo>
                <a:lnTo>
                  <a:pt x="83857" y="66646"/>
                </a:lnTo>
                <a:lnTo>
                  <a:pt x="81622" y="66843"/>
                </a:lnTo>
                <a:lnTo>
                  <a:pt x="79180" y="66974"/>
                </a:lnTo>
                <a:lnTo>
                  <a:pt x="70164" y="67203"/>
                </a:lnTo>
                <a:lnTo>
                  <a:pt x="64499" y="67227"/>
                </a:lnTo>
                <a:lnTo>
                  <a:pt x="63002" y="66278"/>
                </a:lnTo>
                <a:lnTo>
                  <a:pt x="62004" y="64693"/>
                </a:lnTo>
                <a:lnTo>
                  <a:pt x="61338" y="62683"/>
                </a:lnTo>
                <a:lnTo>
                  <a:pt x="59942" y="61344"/>
                </a:lnTo>
                <a:lnTo>
                  <a:pt x="58059" y="60451"/>
                </a:lnTo>
                <a:lnTo>
                  <a:pt x="55851" y="59855"/>
                </a:lnTo>
                <a:lnTo>
                  <a:pt x="54379" y="58506"/>
                </a:lnTo>
                <a:lnTo>
                  <a:pt x="53398" y="56654"/>
                </a:lnTo>
                <a:lnTo>
                  <a:pt x="52743" y="54467"/>
                </a:lnTo>
                <a:lnTo>
                  <a:pt x="52307" y="51103"/>
                </a:lnTo>
                <a:lnTo>
                  <a:pt x="52017" y="46956"/>
                </a:lnTo>
                <a:lnTo>
                  <a:pt x="51693" y="38221"/>
                </a:lnTo>
                <a:lnTo>
                  <a:pt x="51550" y="31163"/>
                </a:lnTo>
                <a:lnTo>
                  <a:pt x="52464" y="27948"/>
                </a:lnTo>
                <a:lnTo>
                  <a:pt x="54026" y="24852"/>
                </a:lnTo>
                <a:lnTo>
                  <a:pt x="56020" y="21835"/>
                </a:lnTo>
                <a:lnTo>
                  <a:pt x="58302" y="18872"/>
                </a:lnTo>
                <a:lnTo>
                  <a:pt x="60775" y="15944"/>
                </a:lnTo>
                <a:lnTo>
                  <a:pt x="67039" y="8951"/>
                </a:lnTo>
                <a:lnTo>
                  <a:pt x="70435" y="5454"/>
                </a:lnTo>
                <a:lnTo>
                  <a:pt x="75826" y="0"/>
                </a:lnTo>
                <a:lnTo>
                  <a:pt x="76268" y="505"/>
                </a:lnTo>
                <a:lnTo>
                  <a:pt x="76563" y="1794"/>
                </a:lnTo>
                <a:lnTo>
                  <a:pt x="76759" y="3606"/>
                </a:lnTo>
                <a:lnTo>
                  <a:pt x="77843" y="4814"/>
                </a:lnTo>
                <a:lnTo>
                  <a:pt x="79518" y="5619"/>
                </a:lnTo>
                <a:lnTo>
                  <a:pt x="81587" y="6156"/>
                </a:lnTo>
                <a:lnTo>
                  <a:pt x="82967" y="7466"/>
                </a:lnTo>
                <a:lnTo>
                  <a:pt x="83886" y="9292"/>
                </a:lnTo>
                <a:lnTo>
                  <a:pt x="84499" y="11462"/>
                </a:lnTo>
                <a:lnTo>
                  <a:pt x="83955" y="12909"/>
                </a:lnTo>
                <a:lnTo>
                  <a:pt x="82640" y="13873"/>
                </a:lnTo>
                <a:lnTo>
                  <a:pt x="80811" y="14516"/>
                </a:lnTo>
                <a:lnTo>
                  <a:pt x="79591" y="15897"/>
                </a:lnTo>
                <a:lnTo>
                  <a:pt x="78779" y="17771"/>
                </a:lnTo>
                <a:lnTo>
                  <a:pt x="77152" y="243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60"/>
          <p:cNvSpPr/>
          <p:nvPr/>
        </p:nvSpPr>
        <p:spPr>
          <a:xfrm>
            <a:off x="5309234" y="1928843"/>
            <a:ext cx="119868" cy="59934"/>
          </a:xfrm>
          <a:custGeom>
            <a:avLst/>
            <a:gdLst/>
            <a:ahLst/>
            <a:cxnLst/>
            <a:rect l="0" t="0" r="0" b="0"/>
            <a:pathLst>
              <a:path w="119868" h="59934">
                <a:moveTo>
                  <a:pt x="0" y="8542"/>
                </a:moveTo>
                <a:lnTo>
                  <a:pt x="7382" y="1161"/>
                </a:lnTo>
                <a:lnTo>
                  <a:pt x="10584" y="499"/>
                </a:lnTo>
                <a:lnTo>
                  <a:pt x="12771" y="322"/>
                </a:lnTo>
                <a:lnTo>
                  <a:pt x="15182" y="204"/>
                </a:lnTo>
                <a:lnTo>
                  <a:pt x="20401" y="74"/>
                </a:lnTo>
                <a:lnTo>
                  <a:pt x="28694" y="0"/>
                </a:lnTo>
                <a:lnTo>
                  <a:pt x="31512" y="942"/>
                </a:lnTo>
                <a:lnTo>
                  <a:pt x="34343" y="2523"/>
                </a:lnTo>
                <a:lnTo>
                  <a:pt x="37183" y="4529"/>
                </a:lnTo>
                <a:lnTo>
                  <a:pt x="40029" y="5867"/>
                </a:lnTo>
                <a:lnTo>
                  <a:pt x="42879" y="6758"/>
                </a:lnTo>
                <a:lnTo>
                  <a:pt x="45731" y="7353"/>
                </a:lnTo>
                <a:lnTo>
                  <a:pt x="48585" y="8702"/>
                </a:lnTo>
                <a:lnTo>
                  <a:pt x="51440" y="10553"/>
                </a:lnTo>
                <a:lnTo>
                  <a:pt x="54296" y="12740"/>
                </a:lnTo>
                <a:lnTo>
                  <a:pt x="57153" y="15151"/>
                </a:lnTo>
                <a:lnTo>
                  <a:pt x="60009" y="17710"/>
                </a:lnTo>
                <a:lnTo>
                  <a:pt x="62866" y="20369"/>
                </a:lnTo>
                <a:lnTo>
                  <a:pt x="64771" y="23094"/>
                </a:lnTo>
                <a:lnTo>
                  <a:pt x="66041" y="25863"/>
                </a:lnTo>
                <a:lnTo>
                  <a:pt x="68079" y="32601"/>
                </a:lnTo>
                <a:lnTo>
                  <a:pt x="68246" y="34106"/>
                </a:lnTo>
                <a:lnTo>
                  <a:pt x="68357" y="36062"/>
                </a:lnTo>
                <a:lnTo>
                  <a:pt x="68536" y="41494"/>
                </a:lnTo>
                <a:lnTo>
                  <a:pt x="67599" y="42893"/>
                </a:lnTo>
                <a:lnTo>
                  <a:pt x="66021" y="44777"/>
                </a:lnTo>
                <a:lnTo>
                  <a:pt x="64017" y="46986"/>
                </a:lnTo>
                <a:lnTo>
                  <a:pt x="59250" y="51981"/>
                </a:lnTo>
                <a:lnTo>
                  <a:pt x="56645" y="54646"/>
                </a:lnTo>
                <a:lnTo>
                  <a:pt x="53956" y="56423"/>
                </a:lnTo>
                <a:lnTo>
                  <a:pt x="51211" y="57607"/>
                </a:lnTo>
                <a:lnTo>
                  <a:pt x="48428" y="58397"/>
                </a:lnTo>
                <a:lnTo>
                  <a:pt x="45621" y="58924"/>
                </a:lnTo>
                <a:lnTo>
                  <a:pt x="42797" y="59275"/>
                </a:lnTo>
                <a:lnTo>
                  <a:pt x="39961" y="59509"/>
                </a:lnTo>
                <a:lnTo>
                  <a:pt x="38071" y="58712"/>
                </a:lnTo>
                <a:lnTo>
                  <a:pt x="36811" y="57228"/>
                </a:lnTo>
                <a:lnTo>
                  <a:pt x="34789" y="52555"/>
                </a:lnTo>
                <a:lnTo>
                  <a:pt x="34623" y="51219"/>
                </a:lnTo>
                <a:lnTo>
                  <a:pt x="34512" y="49375"/>
                </a:lnTo>
                <a:lnTo>
                  <a:pt x="34389" y="44787"/>
                </a:lnTo>
                <a:lnTo>
                  <a:pt x="34295" y="22794"/>
                </a:lnTo>
                <a:lnTo>
                  <a:pt x="35246" y="19948"/>
                </a:lnTo>
                <a:lnTo>
                  <a:pt x="36832" y="17098"/>
                </a:lnTo>
                <a:lnTo>
                  <a:pt x="38843" y="14246"/>
                </a:lnTo>
                <a:lnTo>
                  <a:pt x="41135" y="12345"/>
                </a:lnTo>
                <a:lnTo>
                  <a:pt x="43616" y="11077"/>
                </a:lnTo>
                <a:lnTo>
                  <a:pt x="46223" y="10232"/>
                </a:lnTo>
                <a:lnTo>
                  <a:pt x="48912" y="8716"/>
                </a:lnTo>
                <a:lnTo>
                  <a:pt x="51659" y="6753"/>
                </a:lnTo>
                <a:lnTo>
                  <a:pt x="54442" y="4492"/>
                </a:lnTo>
                <a:lnTo>
                  <a:pt x="58202" y="2984"/>
                </a:lnTo>
                <a:lnTo>
                  <a:pt x="62614" y="1979"/>
                </a:lnTo>
                <a:lnTo>
                  <a:pt x="67461" y="1309"/>
                </a:lnTo>
                <a:lnTo>
                  <a:pt x="71644" y="862"/>
                </a:lnTo>
                <a:lnTo>
                  <a:pt x="75386" y="565"/>
                </a:lnTo>
                <a:lnTo>
                  <a:pt x="78832" y="366"/>
                </a:lnTo>
                <a:lnTo>
                  <a:pt x="85202" y="146"/>
                </a:lnTo>
                <a:lnTo>
                  <a:pt x="88234" y="87"/>
                </a:lnTo>
                <a:lnTo>
                  <a:pt x="91208" y="1000"/>
                </a:lnTo>
                <a:lnTo>
                  <a:pt x="94143" y="2561"/>
                </a:lnTo>
                <a:lnTo>
                  <a:pt x="97052" y="4555"/>
                </a:lnTo>
                <a:lnTo>
                  <a:pt x="99944" y="5884"/>
                </a:lnTo>
                <a:lnTo>
                  <a:pt x="102824" y="6770"/>
                </a:lnTo>
                <a:lnTo>
                  <a:pt x="105697" y="7360"/>
                </a:lnTo>
                <a:lnTo>
                  <a:pt x="108565" y="8707"/>
                </a:lnTo>
                <a:lnTo>
                  <a:pt x="111429" y="10557"/>
                </a:lnTo>
                <a:lnTo>
                  <a:pt x="114291" y="12742"/>
                </a:lnTo>
                <a:lnTo>
                  <a:pt x="116199" y="15152"/>
                </a:lnTo>
                <a:lnTo>
                  <a:pt x="117471" y="17711"/>
                </a:lnTo>
                <a:lnTo>
                  <a:pt x="118320" y="20369"/>
                </a:lnTo>
                <a:lnTo>
                  <a:pt x="118885" y="23094"/>
                </a:lnTo>
                <a:lnTo>
                  <a:pt x="119262" y="25864"/>
                </a:lnTo>
                <a:lnTo>
                  <a:pt x="119513" y="28662"/>
                </a:lnTo>
                <a:lnTo>
                  <a:pt x="119681" y="31480"/>
                </a:lnTo>
                <a:lnTo>
                  <a:pt x="119867" y="37152"/>
                </a:lnTo>
                <a:lnTo>
                  <a:pt x="118964" y="39997"/>
                </a:lnTo>
                <a:lnTo>
                  <a:pt x="117409" y="42847"/>
                </a:lnTo>
                <a:lnTo>
                  <a:pt x="115420" y="45700"/>
                </a:lnTo>
                <a:lnTo>
                  <a:pt x="113142" y="48553"/>
                </a:lnTo>
                <a:lnTo>
                  <a:pt x="110671" y="51409"/>
                </a:lnTo>
                <a:lnTo>
                  <a:pt x="108071" y="54265"/>
                </a:lnTo>
                <a:lnTo>
                  <a:pt x="104432" y="56169"/>
                </a:lnTo>
                <a:lnTo>
                  <a:pt x="100102" y="57438"/>
                </a:lnTo>
                <a:lnTo>
                  <a:pt x="95310" y="58284"/>
                </a:lnTo>
                <a:lnTo>
                  <a:pt x="91162" y="58848"/>
                </a:lnTo>
                <a:lnTo>
                  <a:pt x="87445" y="59224"/>
                </a:lnTo>
                <a:lnTo>
                  <a:pt x="84015" y="59475"/>
                </a:lnTo>
                <a:lnTo>
                  <a:pt x="80775" y="59642"/>
                </a:lnTo>
                <a:lnTo>
                  <a:pt x="74635" y="59828"/>
                </a:lnTo>
                <a:lnTo>
                  <a:pt x="65823" y="59933"/>
                </a:lnTo>
                <a:lnTo>
                  <a:pt x="62933" y="58995"/>
                </a:lnTo>
                <a:lnTo>
                  <a:pt x="60053" y="57417"/>
                </a:lnTo>
                <a:lnTo>
                  <a:pt x="53137" y="52592"/>
                </a:lnTo>
                <a:lnTo>
                  <a:pt x="51618" y="51243"/>
                </a:lnTo>
                <a:lnTo>
                  <a:pt x="47389" y="47205"/>
                </a:lnTo>
                <a:lnTo>
                  <a:pt x="45880" y="44795"/>
                </a:lnTo>
                <a:lnTo>
                  <a:pt x="44875" y="42235"/>
                </a:lnTo>
                <a:lnTo>
                  <a:pt x="43260" y="35835"/>
                </a:lnTo>
                <a:lnTo>
                  <a:pt x="44081" y="34357"/>
                </a:lnTo>
                <a:lnTo>
                  <a:pt x="45580" y="32419"/>
                </a:lnTo>
                <a:lnTo>
                  <a:pt x="51093" y="26081"/>
                </a:lnTo>
                <a:lnTo>
                  <a:pt x="53823" y="25862"/>
                </a:lnTo>
                <a:lnTo>
                  <a:pt x="60008" y="256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61"/>
          <p:cNvSpPr/>
          <p:nvPr/>
        </p:nvSpPr>
        <p:spPr>
          <a:xfrm>
            <a:off x="4657725" y="5992177"/>
            <a:ext cx="445404" cy="17146"/>
          </a:xfrm>
          <a:custGeom>
            <a:avLst/>
            <a:gdLst/>
            <a:ahLst/>
            <a:cxnLst/>
            <a:rect l="0" t="0" r="0" b="0"/>
            <a:pathLst>
              <a:path w="445404" h="17146">
                <a:moveTo>
                  <a:pt x="0" y="8573"/>
                </a:moveTo>
                <a:lnTo>
                  <a:pt x="4550" y="13124"/>
                </a:lnTo>
                <a:lnTo>
                  <a:pt x="6843" y="14464"/>
                </a:lnTo>
                <a:lnTo>
                  <a:pt x="9325" y="15358"/>
                </a:lnTo>
                <a:lnTo>
                  <a:pt x="11931" y="15954"/>
                </a:lnTo>
                <a:lnTo>
                  <a:pt x="14621" y="16351"/>
                </a:lnTo>
                <a:lnTo>
                  <a:pt x="20150" y="16792"/>
                </a:lnTo>
                <a:lnTo>
                  <a:pt x="33169" y="17041"/>
                </a:lnTo>
                <a:lnTo>
                  <a:pt x="133121" y="17145"/>
                </a:lnTo>
                <a:lnTo>
                  <a:pt x="139229" y="16193"/>
                </a:lnTo>
                <a:lnTo>
                  <a:pt x="145207" y="14605"/>
                </a:lnTo>
                <a:lnTo>
                  <a:pt x="151097" y="12595"/>
                </a:lnTo>
                <a:lnTo>
                  <a:pt x="157881" y="11254"/>
                </a:lnTo>
                <a:lnTo>
                  <a:pt x="165261" y="10360"/>
                </a:lnTo>
                <a:lnTo>
                  <a:pt x="173039" y="9764"/>
                </a:lnTo>
                <a:lnTo>
                  <a:pt x="180129" y="9367"/>
                </a:lnTo>
                <a:lnTo>
                  <a:pt x="193087" y="8926"/>
                </a:lnTo>
                <a:lnTo>
                  <a:pt x="211092" y="8677"/>
                </a:lnTo>
                <a:lnTo>
                  <a:pt x="217880" y="7690"/>
                </a:lnTo>
                <a:lnTo>
                  <a:pt x="225264" y="6080"/>
                </a:lnTo>
                <a:lnTo>
                  <a:pt x="233043" y="4053"/>
                </a:lnTo>
                <a:lnTo>
                  <a:pt x="241087" y="2702"/>
                </a:lnTo>
                <a:lnTo>
                  <a:pt x="249307" y="1802"/>
                </a:lnTo>
                <a:lnTo>
                  <a:pt x="257644" y="1201"/>
                </a:lnTo>
                <a:lnTo>
                  <a:pt x="265108" y="800"/>
                </a:lnTo>
                <a:lnTo>
                  <a:pt x="278481" y="356"/>
                </a:lnTo>
                <a:lnTo>
                  <a:pt x="321569" y="32"/>
                </a:lnTo>
                <a:lnTo>
                  <a:pt x="445403" y="0"/>
                </a:lnTo>
                <a:lnTo>
                  <a:pt x="43719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4290298" y="1654495"/>
            <a:ext cx="1353265" cy="2314569"/>
            <a:chOff x="4290298" y="1654495"/>
            <a:chExt cx="1353265" cy="2314569"/>
          </a:xfrm>
        </p:grpSpPr>
        <p:sp>
          <p:nvSpPr>
            <p:cNvPr id="19" name="SMARTPenAnnotation562"/>
            <p:cNvSpPr/>
            <p:nvPr/>
          </p:nvSpPr>
          <p:spPr>
            <a:xfrm>
              <a:off x="4383404" y="1774507"/>
              <a:ext cx="1140144" cy="2134554"/>
            </a:xfrm>
            <a:custGeom>
              <a:avLst/>
              <a:gdLst/>
              <a:ahLst/>
              <a:cxnLst/>
              <a:rect l="0" t="0" r="0" b="0"/>
              <a:pathLst>
                <a:path w="1140144" h="2134554">
                  <a:moveTo>
                    <a:pt x="0" y="2134553"/>
                  </a:moveTo>
                  <a:lnTo>
                    <a:pt x="0" y="2121782"/>
                  </a:lnTo>
                  <a:lnTo>
                    <a:pt x="953" y="2120324"/>
                  </a:lnTo>
                  <a:lnTo>
                    <a:pt x="2541" y="2119352"/>
                  </a:lnTo>
                  <a:lnTo>
                    <a:pt x="4551" y="2118704"/>
                  </a:lnTo>
                  <a:lnTo>
                    <a:pt x="9325" y="2115444"/>
                  </a:lnTo>
                  <a:lnTo>
                    <a:pt x="11932" y="2113241"/>
                  </a:lnTo>
                  <a:lnTo>
                    <a:pt x="13670" y="2110820"/>
                  </a:lnTo>
                  <a:lnTo>
                    <a:pt x="15601" y="2105590"/>
                  </a:lnTo>
                  <a:lnTo>
                    <a:pt x="16688" y="2097290"/>
                  </a:lnTo>
                  <a:lnTo>
                    <a:pt x="17793" y="2094471"/>
                  </a:lnTo>
                  <a:lnTo>
                    <a:pt x="22946" y="2085952"/>
                  </a:lnTo>
                  <a:lnTo>
                    <a:pt x="25849" y="2077396"/>
                  </a:lnTo>
                  <a:lnTo>
                    <a:pt x="29904" y="2071684"/>
                  </a:lnTo>
                  <a:lnTo>
                    <a:pt x="31366" y="2067875"/>
                  </a:lnTo>
                  <a:lnTo>
                    <a:pt x="34376" y="2054366"/>
                  </a:lnTo>
                  <a:lnTo>
                    <a:pt x="39925" y="2043907"/>
                  </a:lnTo>
                  <a:lnTo>
                    <a:pt x="42945" y="2034775"/>
                  </a:lnTo>
                  <a:lnTo>
                    <a:pt x="48497" y="2026037"/>
                  </a:lnTo>
                  <a:lnTo>
                    <a:pt x="51517" y="2017416"/>
                  </a:lnTo>
                  <a:lnTo>
                    <a:pt x="57069" y="2008829"/>
                  </a:lnTo>
                  <a:lnTo>
                    <a:pt x="60090" y="2000252"/>
                  </a:lnTo>
                  <a:lnTo>
                    <a:pt x="67274" y="1990514"/>
                  </a:lnTo>
                  <a:lnTo>
                    <a:pt x="68000" y="1987033"/>
                  </a:lnTo>
                  <a:lnTo>
                    <a:pt x="68194" y="1984771"/>
                  </a:lnTo>
                  <a:lnTo>
                    <a:pt x="69275" y="1982310"/>
                  </a:lnTo>
                  <a:lnTo>
                    <a:pt x="74395" y="1974297"/>
                  </a:lnTo>
                  <a:lnTo>
                    <a:pt x="75928" y="1968713"/>
                  </a:lnTo>
                  <a:lnTo>
                    <a:pt x="76790" y="1960214"/>
                  </a:lnTo>
                  <a:lnTo>
                    <a:pt x="77863" y="1957367"/>
                  </a:lnTo>
                  <a:lnTo>
                    <a:pt x="81596" y="1951664"/>
                  </a:lnTo>
                  <a:lnTo>
                    <a:pt x="90801" y="1940241"/>
                  </a:lnTo>
                  <a:lnTo>
                    <a:pt x="92744" y="1934527"/>
                  </a:lnTo>
                  <a:lnTo>
                    <a:pt x="93838" y="1925955"/>
                  </a:lnTo>
                  <a:lnTo>
                    <a:pt x="94943" y="1923097"/>
                  </a:lnTo>
                  <a:lnTo>
                    <a:pt x="101638" y="1913361"/>
                  </a:lnTo>
                  <a:lnTo>
                    <a:pt x="107056" y="1907619"/>
                  </a:lnTo>
                  <a:lnTo>
                    <a:pt x="108519" y="1905158"/>
                  </a:lnTo>
                  <a:lnTo>
                    <a:pt x="110143" y="1899884"/>
                  </a:lnTo>
                  <a:lnTo>
                    <a:pt x="111058" y="1891560"/>
                  </a:lnTo>
                  <a:lnTo>
                    <a:pt x="112139" y="1888738"/>
                  </a:lnTo>
                  <a:lnTo>
                    <a:pt x="117258" y="1880214"/>
                  </a:lnTo>
                  <a:lnTo>
                    <a:pt x="120151" y="1871656"/>
                  </a:lnTo>
                  <a:lnTo>
                    <a:pt x="125665" y="1863088"/>
                  </a:lnTo>
                  <a:lnTo>
                    <a:pt x="128674" y="1854517"/>
                  </a:lnTo>
                  <a:lnTo>
                    <a:pt x="134222" y="1845945"/>
                  </a:lnTo>
                  <a:lnTo>
                    <a:pt x="137242" y="1837373"/>
                  </a:lnTo>
                  <a:lnTo>
                    <a:pt x="142794" y="1828800"/>
                  </a:lnTo>
                  <a:lnTo>
                    <a:pt x="144426" y="1823085"/>
                  </a:lnTo>
                  <a:lnTo>
                    <a:pt x="145618" y="1805940"/>
                  </a:lnTo>
                  <a:lnTo>
                    <a:pt x="146609" y="1803083"/>
                  </a:lnTo>
                  <a:lnTo>
                    <a:pt x="151602" y="1794510"/>
                  </a:lnTo>
                  <a:lnTo>
                    <a:pt x="153104" y="1788795"/>
                  </a:lnTo>
                  <a:lnTo>
                    <a:pt x="153950" y="1780222"/>
                  </a:lnTo>
                  <a:lnTo>
                    <a:pt x="155021" y="1777365"/>
                  </a:lnTo>
                  <a:lnTo>
                    <a:pt x="158751" y="1771650"/>
                  </a:lnTo>
                  <a:lnTo>
                    <a:pt x="166206" y="1763077"/>
                  </a:lnTo>
                  <a:lnTo>
                    <a:pt x="167954" y="1759268"/>
                  </a:lnTo>
                  <a:lnTo>
                    <a:pt x="170414" y="1745756"/>
                  </a:lnTo>
                  <a:lnTo>
                    <a:pt x="170990" y="1738552"/>
                  </a:lnTo>
                  <a:lnTo>
                    <a:pt x="172096" y="1735297"/>
                  </a:lnTo>
                  <a:lnTo>
                    <a:pt x="177251" y="1726165"/>
                  </a:lnTo>
                  <a:lnTo>
                    <a:pt x="187296" y="1695699"/>
                  </a:lnTo>
                  <a:lnTo>
                    <a:pt x="189291" y="1682352"/>
                  </a:lnTo>
                  <a:lnTo>
                    <a:pt x="195330" y="1664899"/>
                  </a:lnTo>
                  <a:lnTo>
                    <a:pt x="195943" y="1661430"/>
                  </a:lnTo>
                  <a:lnTo>
                    <a:pt x="199163" y="1655036"/>
                  </a:lnTo>
                  <a:lnTo>
                    <a:pt x="201356" y="1651997"/>
                  </a:lnTo>
                  <a:lnTo>
                    <a:pt x="203792" y="1646081"/>
                  </a:lnTo>
                  <a:lnTo>
                    <a:pt x="205827" y="1639324"/>
                  </a:lnTo>
                  <a:lnTo>
                    <a:pt x="212328" y="1625762"/>
                  </a:lnTo>
                  <a:lnTo>
                    <a:pt x="217558" y="1618546"/>
                  </a:lnTo>
                  <a:lnTo>
                    <a:pt x="219334" y="1614336"/>
                  </a:lnTo>
                  <a:lnTo>
                    <a:pt x="221833" y="1600261"/>
                  </a:lnTo>
                  <a:lnTo>
                    <a:pt x="222418" y="1592925"/>
                  </a:lnTo>
                  <a:lnTo>
                    <a:pt x="223526" y="1589635"/>
                  </a:lnTo>
                  <a:lnTo>
                    <a:pt x="227298" y="1583439"/>
                  </a:lnTo>
                  <a:lnTo>
                    <a:pt x="229609" y="1574971"/>
                  </a:lnTo>
                  <a:lnTo>
                    <a:pt x="230226" y="1570046"/>
                  </a:lnTo>
                  <a:lnTo>
                    <a:pt x="233451" y="1562033"/>
                  </a:lnTo>
                  <a:lnTo>
                    <a:pt x="260067" y="1518881"/>
                  </a:lnTo>
                  <a:lnTo>
                    <a:pt x="263224" y="1510718"/>
                  </a:lnTo>
                  <a:lnTo>
                    <a:pt x="264065" y="1507208"/>
                  </a:lnTo>
                  <a:lnTo>
                    <a:pt x="267540" y="1500768"/>
                  </a:lnTo>
                  <a:lnTo>
                    <a:pt x="269800" y="1497717"/>
                  </a:lnTo>
                  <a:lnTo>
                    <a:pt x="272311" y="1489247"/>
                  </a:lnTo>
                  <a:lnTo>
                    <a:pt x="272981" y="1484321"/>
                  </a:lnTo>
                  <a:lnTo>
                    <a:pt x="276265" y="1476308"/>
                  </a:lnTo>
                  <a:lnTo>
                    <a:pt x="279947" y="1469572"/>
                  </a:lnTo>
                  <a:lnTo>
                    <a:pt x="287056" y="1450025"/>
                  </a:lnTo>
                  <a:lnTo>
                    <a:pt x="294710" y="1438546"/>
                  </a:lnTo>
                  <a:lnTo>
                    <a:pt x="308662" y="1420656"/>
                  </a:lnTo>
                  <a:lnTo>
                    <a:pt x="313396" y="1411500"/>
                  </a:lnTo>
                  <a:lnTo>
                    <a:pt x="317014" y="1400991"/>
                  </a:lnTo>
                  <a:lnTo>
                    <a:pt x="339160" y="1366701"/>
                  </a:lnTo>
                  <a:lnTo>
                    <a:pt x="349416" y="1342920"/>
                  </a:lnTo>
                  <a:lnTo>
                    <a:pt x="356473" y="1332411"/>
                  </a:lnTo>
                  <a:lnTo>
                    <a:pt x="364126" y="1312864"/>
                  </a:lnTo>
                  <a:lnTo>
                    <a:pt x="373622" y="1298121"/>
                  </a:lnTo>
                  <a:lnTo>
                    <a:pt x="381272" y="1278574"/>
                  </a:lnTo>
                  <a:lnTo>
                    <a:pt x="390767" y="1263831"/>
                  </a:lnTo>
                  <a:lnTo>
                    <a:pt x="398417" y="1244284"/>
                  </a:lnTo>
                  <a:lnTo>
                    <a:pt x="407912" y="1229541"/>
                  </a:lnTo>
                  <a:lnTo>
                    <a:pt x="415561" y="1209994"/>
                  </a:lnTo>
                  <a:lnTo>
                    <a:pt x="423273" y="1198516"/>
                  </a:lnTo>
                  <a:lnTo>
                    <a:pt x="437245" y="1180626"/>
                  </a:lnTo>
                  <a:lnTo>
                    <a:pt x="445784" y="1167695"/>
                  </a:lnTo>
                  <a:lnTo>
                    <a:pt x="448638" y="1164226"/>
                  </a:lnTo>
                  <a:lnTo>
                    <a:pt x="451807" y="1157832"/>
                  </a:lnTo>
                  <a:lnTo>
                    <a:pt x="456132" y="1146336"/>
                  </a:lnTo>
                  <a:lnTo>
                    <a:pt x="460853" y="1137180"/>
                  </a:lnTo>
                  <a:lnTo>
                    <a:pt x="466127" y="1129936"/>
                  </a:lnTo>
                  <a:lnTo>
                    <a:pt x="467914" y="1125718"/>
                  </a:lnTo>
                  <a:lnTo>
                    <a:pt x="471382" y="1111633"/>
                  </a:lnTo>
                  <a:lnTo>
                    <a:pt x="497253" y="1065358"/>
                  </a:lnTo>
                  <a:lnTo>
                    <a:pt x="500095" y="1061711"/>
                  </a:lnTo>
                  <a:lnTo>
                    <a:pt x="501989" y="1057375"/>
                  </a:lnTo>
                  <a:lnTo>
                    <a:pt x="509830" y="1031194"/>
                  </a:lnTo>
                  <a:lnTo>
                    <a:pt x="527755" y="1000262"/>
                  </a:lnTo>
                  <a:lnTo>
                    <a:pt x="531340" y="989582"/>
                  </a:lnTo>
                  <a:lnTo>
                    <a:pt x="562949" y="938297"/>
                  </a:lnTo>
                  <a:lnTo>
                    <a:pt x="571507" y="928042"/>
                  </a:lnTo>
                  <a:lnTo>
                    <a:pt x="579122" y="914315"/>
                  </a:lnTo>
                  <a:lnTo>
                    <a:pt x="581238" y="907060"/>
                  </a:lnTo>
                  <a:lnTo>
                    <a:pt x="587258" y="898120"/>
                  </a:lnTo>
                  <a:lnTo>
                    <a:pt x="594379" y="888750"/>
                  </a:lnTo>
                  <a:lnTo>
                    <a:pt x="609067" y="859209"/>
                  </a:lnTo>
                  <a:lnTo>
                    <a:pt x="617345" y="846718"/>
                  </a:lnTo>
                  <a:lnTo>
                    <a:pt x="625830" y="833492"/>
                  </a:lnTo>
                  <a:lnTo>
                    <a:pt x="628675" y="829981"/>
                  </a:lnTo>
                  <a:lnTo>
                    <a:pt x="630572" y="825736"/>
                  </a:lnTo>
                  <a:lnTo>
                    <a:pt x="634194" y="811612"/>
                  </a:lnTo>
                  <a:lnTo>
                    <a:pt x="668670" y="748296"/>
                  </a:lnTo>
                  <a:lnTo>
                    <a:pt x="677232" y="735433"/>
                  </a:lnTo>
                  <a:lnTo>
                    <a:pt x="685802" y="722096"/>
                  </a:lnTo>
                  <a:lnTo>
                    <a:pt x="694374" y="709572"/>
                  </a:lnTo>
                  <a:lnTo>
                    <a:pt x="699136" y="700175"/>
                  </a:lnTo>
                  <a:lnTo>
                    <a:pt x="706995" y="678780"/>
                  </a:lnTo>
                  <a:lnTo>
                    <a:pt x="742004" y="615239"/>
                  </a:lnTo>
                  <a:lnTo>
                    <a:pt x="749858" y="593159"/>
                  </a:lnTo>
                  <a:lnTo>
                    <a:pt x="782965" y="534239"/>
                  </a:lnTo>
                  <a:lnTo>
                    <a:pt x="793435" y="517362"/>
                  </a:lnTo>
                  <a:lnTo>
                    <a:pt x="801292" y="491134"/>
                  </a:lnTo>
                  <a:lnTo>
                    <a:pt x="820173" y="452417"/>
                  </a:lnTo>
                  <a:lnTo>
                    <a:pt x="852924" y="405290"/>
                  </a:lnTo>
                  <a:lnTo>
                    <a:pt x="854366" y="401639"/>
                  </a:lnTo>
                  <a:lnTo>
                    <a:pt x="868464" y="382090"/>
                  </a:lnTo>
                  <a:lnTo>
                    <a:pt x="874543" y="365518"/>
                  </a:lnTo>
                  <a:lnTo>
                    <a:pt x="908564" y="311146"/>
                  </a:lnTo>
                  <a:lnTo>
                    <a:pt x="917222" y="298249"/>
                  </a:lnTo>
                  <a:lnTo>
                    <a:pt x="934400" y="268131"/>
                  </a:lnTo>
                  <a:lnTo>
                    <a:pt x="942974" y="255341"/>
                  </a:lnTo>
                  <a:lnTo>
                    <a:pt x="951548" y="242027"/>
                  </a:lnTo>
                  <a:lnTo>
                    <a:pt x="960121" y="229509"/>
                  </a:lnTo>
                  <a:lnTo>
                    <a:pt x="968693" y="216275"/>
                  </a:lnTo>
                  <a:lnTo>
                    <a:pt x="971550" y="212763"/>
                  </a:lnTo>
                  <a:lnTo>
                    <a:pt x="979806" y="206322"/>
                  </a:lnTo>
                  <a:lnTo>
                    <a:pt x="984674" y="203270"/>
                  </a:lnTo>
                  <a:lnTo>
                    <a:pt x="992623" y="194800"/>
                  </a:lnTo>
                  <a:lnTo>
                    <a:pt x="1011398" y="171995"/>
                  </a:lnTo>
                  <a:lnTo>
                    <a:pt x="1017201" y="165025"/>
                  </a:lnTo>
                  <a:lnTo>
                    <a:pt x="1024870" y="151343"/>
                  </a:lnTo>
                  <a:lnTo>
                    <a:pt x="1028518" y="140833"/>
                  </a:lnTo>
                  <a:lnTo>
                    <a:pt x="1035208" y="131687"/>
                  </a:lnTo>
                  <a:lnTo>
                    <a:pt x="1040483" y="125838"/>
                  </a:lnTo>
                  <a:lnTo>
                    <a:pt x="1042270" y="122944"/>
                  </a:lnTo>
                  <a:lnTo>
                    <a:pt x="1045739" y="114321"/>
                  </a:lnTo>
                  <a:lnTo>
                    <a:pt x="1054962" y="102874"/>
                  </a:lnTo>
                  <a:lnTo>
                    <a:pt x="1074452" y="82868"/>
                  </a:lnTo>
                  <a:lnTo>
                    <a:pt x="1076347" y="80010"/>
                  </a:lnTo>
                  <a:lnTo>
                    <a:pt x="1078452" y="74295"/>
                  </a:lnTo>
                  <a:lnTo>
                    <a:pt x="1079966" y="72390"/>
                  </a:lnTo>
                  <a:lnTo>
                    <a:pt x="1081927" y="71120"/>
                  </a:lnTo>
                  <a:lnTo>
                    <a:pt x="1084187" y="70274"/>
                  </a:lnTo>
                  <a:lnTo>
                    <a:pt x="1085694" y="68757"/>
                  </a:lnTo>
                  <a:lnTo>
                    <a:pt x="1086699" y="66793"/>
                  </a:lnTo>
                  <a:lnTo>
                    <a:pt x="1087369" y="64531"/>
                  </a:lnTo>
                  <a:lnTo>
                    <a:pt x="1090653" y="59478"/>
                  </a:lnTo>
                  <a:lnTo>
                    <a:pt x="1092862" y="56797"/>
                  </a:lnTo>
                  <a:lnTo>
                    <a:pt x="1094335" y="54057"/>
                  </a:lnTo>
                  <a:lnTo>
                    <a:pt x="1095972" y="48473"/>
                  </a:lnTo>
                  <a:lnTo>
                    <a:pt x="1097361" y="46603"/>
                  </a:lnTo>
                  <a:lnTo>
                    <a:pt x="1099239" y="45356"/>
                  </a:lnTo>
                  <a:lnTo>
                    <a:pt x="1101443" y="44525"/>
                  </a:lnTo>
                  <a:lnTo>
                    <a:pt x="1112847" y="35628"/>
                  </a:lnTo>
                  <a:lnTo>
                    <a:pt x="1113373" y="34229"/>
                  </a:lnTo>
                  <a:lnTo>
                    <a:pt x="1113958" y="30136"/>
                  </a:lnTo>
                  <a:lnTo>
                    <a:pt x="1115066" y="27710"/>
                  </a:lnTo>
                  <a:lnTo>
                    <a:pt x="1118838" y="22476"/>
                  </a:lnTo>
                  <a:lnTo>
                    <a:pt x="1121177" y="20699"/>
                  </a:lnTo>
                  <a:lnTo>
                    <a:pt x="1123689" y="19514"/>
                  </a:lnTo>
                  <a:lnTo>
                    <a:pt x="1126316" y="18725"/>
                  </a:lnTo>
                  <a:lnTo>
                    <a:pt x="1128068" y="17246"/>
                  </a:lnTo>
                  <a:lnTo>
                    <a:pt x="1129235" y="15307"/>
                  </a:lnTo>
                  <a:lnTo>
                    <a:pt x="1131434" y="8967"/>
                  </a:lnTo>
                  <a:lnTo>
                    <a:pt x="1131530" y="4138"/>
                  </a:lnTo>
                  <a:lnTo>
                    <a:pt x="1132496" y="2759"/>
                  </a:lnTo>
                  <a:lnTo>
                    <a:pt x="1134092" y="1840"/>
                  </a:lnTo>
                  <a:lnTo>
                    <a:pt x="114014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563"/>
            <p:cNvSpPr/>
            <p:nvPr/>
          </p:nvSpPr>
          <p:spPr>
            <a:xfrm>
              <a:off x="5420677" y="1654495"/>
              <a:ext cx="222886" cy="231456"/>
            </a:xfrm>
            <a:custGeom>
              <a:avLst/>
              <a:gdLst/>
              <a:ahLst/>
              <a:cxnLst/>
              <a:rect l="0" t="0" r="0" b="0"/>
              <a:pathLst>
                <a:path w="222886" h="231456">
                  <a:moveTo>
                    <a:pt x="0" y="111440"/>
                  </a:moveTo>
                  <a:lnTo>
                    <a:pt x="0" y="98421"/>
                  </a:lnTo>
                  <a:lnTo>
                    <a:pt x="953" y="97045"/>
                  </a:lnTo>
                  <a:lnTo>
                    <a:pt x="2540" y="96128"/>
                  </a:lnTo>
                  <a:lnTo>
                    <a:pt x="8219" y="94402"/>
                  </a:lnTo>
                  <a:lnTo>
                    <a:pt x="8468" y="89776"/>
                  </a:lnTo>
                  <a:lnTo>
                    <a:pt x="9455" y="88424"/>
                  </a:lnTo>
                  <a:lnTo>
                    <a:pt x="11066" y="87524"/>
                  </a:lnTo>
                  <a:lnTo>
                    <a:pt x="13093" y="86923"/>
                  </a:lnTo>
                  <a:lnTo>
                    <a:pt x="17884" y="83716"/>
                  </a:lnTo>
                  <a:lnTo>
                    <a:pt x="20495" y="81527"/>
                  </a:lnTo>
                  <a:lnTo>
                    <a:pt x="24141" y="80068"/>
                  </a:lnTo>
                  <a:lnTo>
                    <a:pt x="28476" y="79095"/>
                  </a:lnTo>
                  <a:lnTo>
                    <a:pt x="33272" y="78447"/>
                  </a:lnTo>
                  <a:lnTo>
                    <a:pt x="37421" y="77062"/>
                  </a:lnTo>
                  <a:lnTo>
                    <a:pt x="41140" y="75186"/>
                  </a:lnTo>
                  <a:lnTo>
                    <a:pt x="47812" y="70562"/>
                  </a:lnTo>
                  <a:lnTo>
                    <a:pt x="53952" y="65332"/>
                  </a:lnTo>
                  <a:lnTo>
                    <a:pt x="57876" y="63556"/>
                  </a:lnTo>
                  <a:lnTo>
                    <a:pt x="62396" y="62372"/>
                  </a:lnTo>
                  <a:lnTo>
                    <a:pt x="67315" y="61583"/>
                  </a:lnTo>
                  <a:lnTo>
                    <a:pt x="72499" y="60104"/>
                  </a:lnTo>
                  <a:lnTo>
                    <a:pt x="77861" y="58166"/>
                  </a:lnTo>
                  <a:lnTo>
                    <a:pt x="83340" y="55921"/>
                  </a:lnTo>
                  <a:lnTo>
                    <a:pt x="87944" y="53473"/>
                  </a:lnTo>
                  <a:lnTo>
                    <a:pt x="91967" y="50887"/>
                  </a:lnTo>
                  <a:lnTo>
                    <a:pt x="95602" y="48211"/>
                  </a:lnTo>
                  <a:lnTo>
                    <a:pt x="102180" y="45238"/>
                  </a:lnTo>
                  <a:lnTo>
                    <a:pt x="105267" y="44445"/>
                  </a:lnTo>
                  <a:lnTo>
                    <a:pt x="111238" y="41024"/>
                  </a:lnTo>
                  <a:lnTo>
                    <a:pt x="118019" y="36329"/>
                  </a:lnTo>
                  <a:lnTo>
                    <a:pt x="122495" y="33743"/>
                  </a:lnTo>
                  <a:lnTo>
                    <a:pt x="127383" y="31067"/>
                  </a:lnTo>
                  <a:lnTo>
                    <a:pt x="131594" y="28330"/>
                  </a:lnTo>
                  <a:lnTo>
                    <a:pt x="135355" y="25553"/>
                  </a:lnTo>
                  <a:lnTo>
                    <a:pt x="138814" y="22750"/>
                  </a:lnTo>
                  <a:lnTo>
                    <a:pt x="145198" y="19634"/>
                  </a:lnTo>
                  <a:lnTo>
                    <a:pt x="152163" y="17297"/>
                  </a:lnTo>
                  <a:lnTo>
                    <a:pt x="156687" y="15341"/>
                  </a:lnTo>
                  <a:lnTo>
                    <a:pt x="161608" y="13084"/>
                  </a:lnTo>
                  <a:lnTo>
                    <a:pt x="165841" y="11579"/>
                  </a:lnTo>
                  <a:lnTo>
                    <a:pt x="169615" y="10576"/>
                  </a:lnTo>
                  <a:lnTo>
                    <a:pt x="173085" y="9907"/>
                  </a:lnTo>
                  <a:lnTo>
                    <a:pt x="179479" y="6624"/>
                  </a:lnTo>
                  <a:lnTo>
                    <a:pt x="182518" y="4415"/>
                  </a:lnTo>
                  <a:lnTo>
                    <a:pt x="188434" y="1961"/>
                  </a:lnTo>
                  <a:lnTo>
                    <a:pt x="194238" y="870"/>
                  </a:lnTo>
                  <a:lnTo>
                    <a:pt x="199993" y="385"/>
                  </a:lnTo>
                  <a:lnTo>
                    <a:pt x="205557" y="74"/>
                  </a:lnTo>
                  <a:lnTo>
                    <a:pt x="218466" y="0"/>
                  </a:lnTo>
                  <a:lnTo>
                    <a:pt x="219939" y="952"/>
                  </a:lnTo>
                  <a:lnTo>
                    <a:pt x="220921" y="2538"/>
                  </a:lnTo>
                  <a:lnTo>
                    <a:pt x="222497" y="7378"/>
                  </a:lnTo>
                  <a:lnTo>
                    <a:pt x="222770" y="12767"/>
                  </a:lnTo>
                  <a:lnTo>
                    <a:pt x="222870" y="25891"/>
                  </a:lnTo>
                  <a:lnTo>
                    <a:pt x="222885" y="61673"/>
                  </a:lnTo>
                  <a:lnTo>
                    <a:pt x="221932" y="65880"/>
                  </a:lnTo>
                  <a:lnTo>
                    <a:pt x="220345" y="70589"/>
                  </a:lnTo>
                  <a:lnTo>
                    <a:pt x="218334" y="75633"/>
                  </a:lnTo>
                  <a:lnTo>
                    <a:pt x="216993" y="80901"/>
                  </a:lnTo>
                  <a:lnTo>
                    <a:pt x="216100" y="86318"/>
                  </a:lnTo>
                  <a:lnTo>
                    <a:pt x="215504" y="91835"/>
                  </a:lnTo>
                  <a:lnTo>
                    <a:pt x="214155" y="97417"/>
                  </a:lnTo>
                  <a:lnTo>
                    <a:pt x="212302" y="103044"/>
                  </a:lnTo>
                  <a:lnTo>
                    <a:pt x="210115" y="108700"/>
                  </a:lnTo>
                  <a:lnTo>
                    <a:pt x="207704" y="113423"/>
                  </a:lnTo>
                  <a:lnTo>
                    <a:pt x="205145" y="117524"/>
                  </a:lnTo>
                  <a:lnTo>
                    <a:pt x="202485" y="121211"/>
                  </a:lnTo>
                  <a:lnTo>
                    <a:pt x="200713" y="125574"/>
                  </a:lnTo>
                  <a:lnTo>
                    <a:pt x="199531" y="130387"/>
                  </a:lnTo>
                  <a:lnTo>
                    <a:pt x="198743" y="135502"/>
                  </a:lnTo>
                  <a:lnTo>
                    <a:pt x="197265" y="140816"/>
                  </a:lnTo>
                  <a:lnTo>
                    <a:pt x="195328" y="146264"/>
                  </a:lnTo>
                  <a:lnTo>
                    <a:pt x="193084" y="151801"/>
                  </a:lnTo>
                  <a:lnTo>
                    <a:pt x="191587" y="157397"/>
                  </a:lnTo>
                  <a:lnTo>
                    <a:pt x="190590" y="163033"/>
                  </a:lnTo>
                  <a:lnTo>
                    <a:pt x="189925" y="168695"/>
                  </a:lnTo>
                  <a:lnTo>
                    <a:pt x="189482" y="173422"/>
                  </a:lnTo>
                  <a:lnTo>
                    <a:pt x="189186" y="177527"/>
                  </a:lnTo>
                  <a:lnTo>
                    <a:pt x="188989" y="181215"/>
                  </a:lnTo>
                  <a:lnTo>
                    <a:pt x="187905" y="184627"/>
                  </a:lnTo>
                  <a:lnTo>
                    <a:pt x="184161" y="190957"/>
                  </a:lnTo>
                  <a:lnTo>
                    <a:pt x="181862" y="196946"/>
                  </a:lnTo>
                  <a:lnTo>
                    <a:pt x="180840" y="202782"/>
                  </a:lnTo>
                  <a:lnTo>
                    <a:pt x="180386" y="208551"/>
                  </a:lnTo>
                  <a:lnTo>
                    <a:pt x="180184" y="214290"/>
                  </a:lnTo>
                  <a:lnTo>
                    <a:pt x="180130" y="217154"/>
                  </a:lnTo>
                  <a:lnTo>
                    <a:pt x="181047" y="220016"/>
                  </a:lnTo>
                  <a:lnTo>
                    <a:pt x="184606" y="225736"/>
                  </a:lnTo>
                  <a:lnTo>
                    <a:pt x="188595" y="23145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564"/>
            <p:cNvSpPr/>
            <p:nvPr/>
          </p:nvSpPr>
          <p:spPr>
            <a:xfrm>
              <a:off x="4290298" y="3763327"/>
              <a:ext cx="221695" cy="205737"/>
            </a:xfrm>
            <a:custGeom>
              <a:avLst/>
              <a:gdLst/>
              <a:ahLst/>
              <a:cxnLst/>
              <a:rect l="0" t="0" r="0" b="0"/>
              <a:pathLst>
                <a:path w="221695" h="205737">
                  <a:moveTo>
                    <a:pt x="7381" y="0"/>
                  </a:moveTo>
                  <a:lnTo>
                    <a:pt x="0" y="0"/>
                  </a:lnTo>
                  <a:lnTo>
                    <a:pt x="11837" y="0"/>
                  </a:lnTo>
                  <a:lnTo>
                    <a:pt x="13209" y="952"/>
                  </a:lnTo>
                  <a:lnTo>
                    <a:pt x="14124" y="2540"/>
                  </a:lnTo>
                  <a:lnTo>
                    <a:pt x="14734" y="4551"/>
                  </a:lnTo>
                  <a:lnTo>
                    <a:pt x="16093" y="5892"/>
                  </a:lnTo>
                  <a:lnTo>
                    <a:pt x="17952" y="6785"/>
                  </a:lnTo>
                  <a:lnTo>
                    <a:pt x="20143" y="7381"/>
                  </a:lnTo>
                  <a:lnTo>
                    <a:pt x="21604" y="8731"/>
                  </a:lnTo>
                  <a:lnTo>
                    <a:pt x="22579" y="10583"/>
                  </a:lnTo>
                  <a:lnTo>
                    <a:pt x="23661" y="15181"/>
                  </a:lnTo>
                  <a:lnTo>
                    <a:pt x="24142" y="20400"/>
                  </a:lnTo>
                  <a:lnTo>
                    <a:pt x="24270" y="24077"/>
                  </a:lnTo>
                  <a:lnTo>
                    <a:pt x="24476" y="41127"/>
                  </a:lnTo>
                  <a:lnTo>
                    <a:pt x="24492" y="44563"/>
                  </a:lnTo>
                  <a:lnTo>
                    <a:pt x="25456" y="48759"/>
                  </a:lnTo>
                  <a:lnTo>
                    <a:pt x="27052" y="53461"/>
                  </a:lnTo>
                  <a:lnTo>
                    <a:pt x="29068" y="58501"/>
                  </a:lnTo>
                  <a:lnTo>
                    <a:pt x="29459" y="63766"/>
                  </a:lnTo>
                  <a:lnTo>
                    <a:pt x="28767" y="69180"/>
                  </a:lnTo>
                  <a:lnTo>
                    <a:pt x="27353" y="74695"/>
                  </a:lnTo>
                  <a:lnTo>
                    <a:pt x="26411" y="79324"/>
                  </a:lnTo>
                  <a:lnTo>
                    <a:pt x="25783" y="83363"/>
                  </a:lnTo>
                  <a:lnTo>
                    <a:pt x="25364" y="87008"/>
                  </a:lnTo>
                  <a:lnTo>
                    <a:pt x="25085" y="91343"/>
                  </a:lnTo>
                  <a:lnTo>
                    <a:pt x="24899" y="96138"/>
                  </a:lnTo>
                  <a:lnTo>
                    <a:pt x="24600" y="112970"/>
                  </a:lnTo>
                  <a:lnTo>
                    <a:pt x="23623" y="117223"/>
                  </a:lnTo>
                  <a:lnTo>
                    <a:pt x="22019" y="121964"/>
                  </a:lnTo>
                  <a:lnTo>
                    <a:pt x="19997" y="127029"/>
                  </a:lnTo>
                  <a:lnTo>
                    <a:pt x="18650" y="132311"/>
                  </a:lnTo>
                  <a:lnTo>
                    <a:pt x="17751" y="137738"/>
                  </a:lnTo>
                  <a:lnTo>
                    <a:pt x="17152" y="143260"/>
                  </a:lnTo>
                  <a:lnTo>
                    <a:pt x="16753" y="147894"/>
                  </a:lnTo>
                  <a:lnTo>
                    <a:pt x="16487" y="151936"/>
                  </a:lnTo>
                  <a:lnTo>
                    <a:pt x="16191" y="158967"/>
                  </a:lnTo>
                  <a:lnTo>
                    <a:pt x="16024" y="168281"/>
                  </a:lnTo>
                  <a:lnTo>
                    <a:pt x="15963" y="182839"/>
                  </a:lnTo>
                  <a:lnTo>
                    <a:pt x="16913" y="185710"/>
                  </a:lnTo>
                  <a:lnTo>
                    <a:pt x="20508" y="191441"/>
                  </a:lnTo>
                  <a:lnTo>
                    <a:pt x="22740" y="197162"/>
                  </a:lnTo>
                  <a:lnTo>
                    <a:pt x="24422" y="205238"/>
                  </a:lnTo>
                  <a:lnTo>
                    <a:pt x="31298" y="205674"/>
                  </a:lnTo>
                  <a:lnTo>
                    <a:pt x="37294" y="205727"/>
                  </a:lnTo>
                  <a:lnTo>
                    <a:pt x="44925" y="205736"/>
                  </a:lnTo>
                  <a:lnTo>
                    <a:pt x="47651" y="204785"/>
                  </a:lnTo>
                  <a:lnTo>
                    <a:pt x="53219" y="201188"/>
                  </a:lnTo>
                  <a:lnTo>
                    <a:pt x="58869" y="196415"/>
                  </a:lnTo>
                  <a:lnTo>
                    <a:pt x="65507" y="191118"/>
                  </a:lnTo>
                  <a:lnTo>
                    <a:pt x="69944" y="188372"/>
                  </a:lnTo>
                  <a:lnTo>
                    <a:pt x="74808" y="185589"/>
                  </a:lnTo>
                  <a:lnTo>
                    <a:pt x="79003" y="182781"/>
                  </a:lnTo>
                  <a:lnTo>
                    <a:pt x="82751" y="179956"/>
                  </a:lnTo>
                  <a:lnTo>
                    <a:pt x="86203" y="177121"/>
                  </a:lnTo>
                  <a:lnTo>
                    <a:pt x="90409" y="173326"/>
                  </a:lnTo>
                  <a:lnTo>
                    <a:pt x="100163" y="164029"/>
                  </a:lnTo>
                  <a:lnTo>
                    <a:pt x="105430" y="159835"/>
                  </a:lnTo>
                  <a:lnTo>
                    <a:pt x="110848" y="156087"/>
                  </a:lnTo>
                  <a:lnTo>
                    <a:pt x="116364" y="152635"/>
                  </a:lnTo>
                  <a:lnTo>
                    <a:pt x="121947" y="149382"/>
                  </a:lnTo>
                  <a:lnTo>
                    <a:pt x="127573" y="146261"/>
                  </a:lnTo>
                  <a:lnTo>
                    <a:pt x="133230" y="143227"/>
                  </a:lnTo>
                  <a:lnTo>
                    <a:pt x="137953" y="140252"/>
                  </a:lnTo>
                  <a:lnTo>
                    <a:pt x="142054" y="137317"/>
                  </a:lnTo>
                  <a:lnTo>
                    <a:pt x="145741" y="134407"/>
                  </a:lnTo>
                  <a:lnTo>
                    <a:pt x="152377" y="128634"/>
                  </a:lnTo>
                  <a:lnTo>
                    <a:pt x="155480" y="125761"/>
                  </a:lnTo>
                  <a:lnTo>
                    <a:pt x="159454" y="122893"/>
                  </a:lnTo>
                  <a:lnTo>
                    <a:pt x="164008" y="120029"/>
                  </a:lnTo>
                  <a:lnTo>
                    <a:pt x="168949" y="117167"/>
                  </a:lnTo>
                  <a:lnTo>
                    <a:pt x="173196" y="114306"/>
                  </a:lnTo>
                  <a:lnTo>
                    <a:pt x="176979" y="111447"/>
                  </a:lnTo>
                  <a:lnTo>
                    <a:pt x="180455" y="108588"/>
                  </a:lnTo>
                  <a:lnTo>
                    <a:pt x="186855" y="105412"/>
                  </a:lnTo>
                  <a:lnTo>
                    <a:pt x="189895" y="104564"/>
                  </a:lnTo>
                  <a:lnTo>
                    <a:pt x="193827" y="103047"/>
                  </a:lnTo>
                  <a:lnTo>
                    <a:pt x="198354" y="101083"/>
                  </a:lnTo>
                  <a:lnTo>
                    <a:pt x="210204" y="95638"/>
                  </a:lnTo>
                  <a:lnTo>
                    <a:pt x="214365" y="94893"/>
                  </a:lnTo>
                  <a:lnTo>
                    <a:pt x="221694" y="9429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075" y="728663"/>
            <a:ext cx="489585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4361341" y="2032087"/>
            <a:ext cx="887887" cy="2571198"/>
            <a:chOff x="4361341" y="2032087"/>
            <a:chExt cx="887887" cy="2571198"/>
          </a:xfrm>
        </p:grpSpPr>
        <p:sp>
          <p:nvSpPr>
            <p:cNvPr id="3" name="SMARTPenAnnotation541"/>
            <p:cNvSpPr/>
            <p:nvPr/>
          </p:nvSpPr>
          <p:spPr>
            <a:xfrm>
              <a:off x="4572000" y="2580357"/>
              <a:ext cx="111046" cy="59974"/>
            </a:xfrm>
            <a:custGeom>
              <a:avLst/>
              <a:gdLst/>
              <a:ahLst/>
              <a:cxnLst/>
              <a:rect l="0" t="0" r="0" b="0"/>
              <a:pathLst>
                <a:path w="111046" h="59974">
                  <a:moveTo>
                    <a:pt x="0" y="51400"/>
                  </a:moveTo>
                  <a:lnTo>
                    <a:pt x="7380" y="51400"/>
                  </a:lnTo>
                  <a:lnTo>
                    <a:pt x="8730" y="50447"/>
                  </a:lnTo>
                  <a:lnTo>
                    <a:pt x="10583" y="48860"/>
                  </a:lnTo>
                  <a:lnTo>
                    <a:pt x="12770" y="46849"/>
                  </a:lnTo>
                  <a:lnTo>
                    <a:pt x="15181" y="45509"/>
                  </a:lnTo>
                  <a:lnTo>
                    <a:pt x="17740" y="44615"/>
                  </a:lnTo>
                  <a:lnTo>
                    <a:pt x="20399" y="44019"/>
                  </a:lnTo>
                  <a:lnTo>
                    <a:pt x="23124" y="43622"/>
                  </a:lnTo>
                  <a:lnTo>
                    <a:pt x="25894" y="43357"/>
                  </a:lnTo>
                  <a:lnTo>
                    <a:pt x="28693" y="43180"/>
                  </a:lnTo>
                  <a:lnTo>
                    <a:pt x="31511" y="44015"/>
                  </a:lnTo>
                  <a:lnTo>
                    <a:pt x="34342" y="45524"/>
                  </a:lnTo>
                  <a:lnTo>
                    <a:pt x="41179" y="50239"/>
                  </a:lnTo>
                  <a:lnTo>
                    <a:pt x="42693" y="50626"/>
                  </a:lnTo>
                  <a:lnTo>
                    <a:pt x="44654" y="50884"/>
                  </a:lnTo>
                  <a:lnTo>
                    <a:pt x="46914" y="51056"/>
                  </a:lnTo>
                  <a:lnTo>
                    <a:pt x="48421" y="52123"/>
                  </a:lnTo>
                  <a:lnTo>
                    <a:pt x="49425" y="53787"/>
                  </a:lnTo>
                  <a:lnTo>
                    <a:pt x="50095" y="55849"/>
                  </a:lnTo>
                  <a:lnTo>
                    <a:pt x="51494" y="57224"/>
                  </a:lnTo>
                  <a:lnTo>
                    <a:pt x="53379" y="58140"/>
                  </a:lnTo>
                  <a:lnTo>
                    <a:pt x="58698" y="59610"/>
                  </a:lnTo>
                  <a:lnTo>
                    <a:pt x="61965" y="59812"/>
                  </a:lnTo>
                  <a:lnTo>
                    <a:pt x="68564" y="59972"/>
                  </a:lnTo>
                  <a:lnTo>
                    <a:pt x="68576" y="59973"/>
                  </a:lnTo>
                  <a:lnTo>
                    <a:pt x="61198" y="59973"/>
                  </a:lnTo>
                  <a:lnTo>
                    <a:pt x="59849" y="59020"/>
                  </a:lnTo>
                  <a:lnTo>
                    <a:pt x="57997" y="57432"/>
                  </a:lnTo>
                  <a:lnTo>
                    <a:pt x="55809" y="55422"/>
                  </a:lnTo>
                  <a:lnTo>
                    <a:pt x="54351" y="53128"/>
                  </a:lnTo>
                  <a:lnTo>
                    <a:pt x="53379" y="50647"/>
                  </a:lnTo>
                  <a:lnTo>
                    <a:pt x="51818" y="44372"/>
                  </a:lnTo>
                  <a:lnTo>
                    <a:pt x="51691" y="42905"/>
                  </a:lnTo>
                  <a:lnTo>
                    <a:pt x="51605" y="40974"/>
                  </a:lnTo>
                  <a:lnTo>
                    <a:pt x="51468" y="35582"/>
                  </a:lnTo>
                  <a:lnTo>
                    <a:pt x="51437" y="26991"/>
                  </a:lnTo>
                  <a:lnTo>
                    <a:pt x="52389" y="25602"/>
                  </a:lnTo>
                  <a:lnTo>
                    <a:pt x="53976" y="23724"/>
                  </a:lnTo>
                  <a:lnTo>
                    <a:pt x="55986" y="21520"/>
                  </a:lnTo>
                  <a:lnTo>
                    <a:pt x="58279" y="20049"/>
                  </a:lnTo>
                  <a:lnTo>
                    <a:pt x="60760" y="19070"/>
                  </a:lnTo>
                  <a:lnTo>
                    <a:pt x="63367" y="18417"/>
                  </a:lnTo>
                  <a:lnTo>
                    <a:pt x="66056" y="17981"/>
                  </a:lnTo>
                  <a:lnTo>
                    <a:pt x="68803" y="17691"/>
                  </a:lnTo>
                  <a:lnTo>
                    <a:pt x="71586" y="17497"/>
                  </a:lnTo>
                  <a:lnTo>
                    <a:pt x="74393" y="18321"/>
                  </a:lnTo>
                  <a:lnTo>
                    <a:pt x="77218" y="19822"/>
                  </a:lnTo>
                  <a:lnTo>
                    <a:pt x="84044" y="24525"/>
                  </a:lnTo>
                  <a:lnTo>
                    <a:pt x="84604" y="25863"/>
                  </a:lnTo>
                  <a:lnTo>
                    <a:pt x="84978" y="27708"/>
                  </a:lnTo>
                  <a:lnTo>
                    <a:pt x="85226" y="29890"/>
                  </a:lnTo>
                  <a:lnTo>
                    <a:pt x="86345" y="31345"/>
                  </a:lnTo>
                  <a:lnTo>
                    <a:pt x="88043" y="32315"/>
                  </a:lnTo>
                  <a:lnTo>
                    <a:pt x="90128" y="32962"/>
                  </a:lnTo>
                  <a:lnTo>
                    <a:pt x="91518" y="34345"/>
                  </a:lnTo>
                  <a:lnTo>
                    <a:pt x="92444" y="36220"/>
                  </a:lnTo>
                  <a:lnTo>
                    <a:pt x="93931" y="41522"/>
                  </a:lnTo>
                  <a:lnTo>
                    <a:pt x="94053" y="42910"/>
                  </a:lnTo>
                  <a:lnTo>
                    <a:pt x="94134" y="44787"/>
                  </a:lnTo>
                  <a:lnTo>
                    <a:pt x="94265" y="50094"/>
                  </a:lnTo>
                  <a:lnTo>
                    <a:pt x="94288" y="55564"/>
                  </a:lnTo>
                  <a:lnTo>
                    <a:pt x="93338" y="57033"/>
                  </a:lnTo>
                  <a:lnTo>
                    <a:pt x="91752" y="58013"/>
                  </a:lnTo>
                  <a:lnTo>
                    <a:pt x="86916" y="59585"/>
                  </a:lnTo>
                  <a:lnTo>
                    <a:pt x="83714" y="59801"/>
                  </a:lnTo>
                  <a:lnTo>
                    <a:pt x="79116" y="59896"/>
                  </a:lnTo>
                  <a:lnTo>
                    <a:pt x="59945" y="59970"/>
                  </a:lnTo>
                  <a:lnTo>
                    <a:pt x="57108" y="59018"/>
                  </a:lnTo>
                  <a:lnTo>
                    <a:pt x="55217" y="57431"/>
                  </a:lnTo>
                  <a:lnTo>
                    <a:pt x="53956" y="55421"/>
                  </a:lnTo>
                  <a:lnTo>
                    <a:pt x="52163" y="53128"/>
                  </a:lnTo>
                  <a:lnTo>
                    <a:pt x="50015" y="50647"/>
                  </a:lnTo>
                  <a:lnTo>
                    <a:pt x="44275" y="44372"/>
                  </a:lnTo>
                  <a:lnTo>
                    <a:pt x="43804" y="42905"/>
                  </a:lnTo>
                  <a:lnTo>
                    <a:pt x="43490" y="40974"/>
                  </a:lnTo>
                  <a:lnTo>
                    <a:pt x="43281" y="38734"/>
                  </a:lnTo>
                  <a:lnTo>
                    <a:pt x="43141" y="36289"/>
                  </a:lnTo>
                  <a:lnTo>
                    <a:pt x="42986" y="31032"/>
                  </a:lnTo>
                  <a:lnTo>
                    <a:pt x="42899" y="22717"/>
                  </a:lnTo>
                  <a:lnTo>
                    <a:pt x="43839" y="19895"/>
                  </a:lnTo>
                  <a:lnTo>
                    <a:pt x="45418" y="17062"/>
                  </a:lnTo>
                  <a:lnTo>
                    <a:pt x="47424" y="14221"/>
                  </a:lnTo>
                  <a:lnTo>
                    <a:pt x="49713" y="12326"/>
                  </a:lnTo>
                  <a:lnTo>
                    <a:pt x="52192" y="11063"/>
                  </a:lnTo>
                  <a:lnTo>
                    <a:pt x="54797" y="10221"/>
                  </a:lnTo>
                  <a:lnTo>
                    <a:pt x="57486" y="8708"/>
                  </a:lnTo>
                  <a:lnTo>
                    <a:pt x="60231" y="6746"/>
                  </a:lnTo>
                  <a:lnTo>
                    <a:pt x="63015" y="4485"/>
                  </a:lnTo>
                  <a:lnTo>
                    <a:pt x="65822" y="2979"/>
                  </a:lnTo>
                  <a:lnTo>
                    <a:pt x="68646" y="1974"/>
                  </a:lnTo>
                  <a:lnTo>
                    <a:pt x="71481" y="1304"/>
                  </a:lnTo>
                  <a:lnTo>
                    <a:pt x="74324" y="858"/>
                  </a:lnTo>
                  <a:lnTo>
                    <a:pt x="77172" y="561"/>
                  </a:lnTo>
                  <a:lnTo>
                    <a:pt x="80023" y="362"/>
                  </a:lnTo>
                  <a:lnTo>
                    <a:pt x="82875" y="230"/>
                  </a:lnTo>
                  <a:lnTo>
                    <a:pt x="88586" y="83"/>
                  </a:lnTo>
                  <a:lnTo>
                    <a:pt x="97156" y="0"/>
                  </a:lnTo>
                  <a:lnTo>
                    <a:pt x="99061" y="941"/>
                  </a:lnTo>
                  <a:lnTo>
                    <a:pt x="100330" y="2521"/>
                  </a:lnTo>
                  <a:lnTo>
                    <a:pt x="101177" y="4526"/>
                  </a:lnTo>
                  <a:lnTo>
                    <a:pt x="102693" y="6816"/>
                  </a:lnTo>
                  <a:lnTo>
                    <a:pt x="104657" y="9295"/>
                  </a:lnTo>
                  <a:lnTo>
                    <a:pt x="106919" y="11900"/>
                  </a:lnTo>
                  <a:lnTo>
                    <a:pt x="108427" y="14589"/>
                  </a:lnTo>
                  <a:lnTo>
                    <a:pt x="109432" y="17335"/>
                  </a:lnTo>
                  <a:lnTo>
                    <a:pt x="110102" y="20117"/>
                  </a:lnTo>
                  <a:lnTo>
                    <a:pt x="110549" y="22925"/>
                  </a:lnTo>
                  <a:lnTo>
                    <a:pt x="110847" y="25749"/>
                  </a:lnTo>
                  <a:lnTo>
                    <a:pt x="111045" y="28584"/>
                  </a:lnTo>
                  <a:lnTo>
                    <a:pt x="110225" y="31427"/>
                  </a:lnTo>
                  <a:lnTo>
                    <a:pt x="108725" y="34275"/>
                  </a:lnTo>
                  <a:lnTo>
                    <a:pt x="106773" y="37126"/>
                  </a:lnTo>
                  <a:lnTo>
                    <a:pt x="105472" y="39979"/>
                  </a:lnTo>
                  <a:lnTo>
                    <a:pt x="104604" y="42834"/>
                  </a:lnTo>
                  <a:lnTo>
                    <a:pt x="104026" y="45689"/>
                  </a:lnTo>
                  <a:lnTo>
                    <a:pt x="102689" y="48545"/>
                  </a:lnTo>
                  <a:lnTo>
                    <a:pt x="100844" y="51402"/>
                  </a:lnTo>
                  <a:lnTo>
                    <a:pt x="98661" y="54259"/>
                  </a:lnTo>
                  <a:lnTo>
                    <a:pt x="96254" y="56163"/>
                  </a:lnTo>
                  <a:lnTo>
                    <a:pt x="93697" y="57433"/>
                  </a:lnTo>
                  <a:lnTo>
                    <a:pt x="91039" y="58279"/>
                  </a:lnTo>
                  <a:lnTo>
                    <a:pt x="88315" y="58844"/>
                  </a:lnTo>
                  <a:lnTo>
                    <a:pt x="85547" y="59220"/>
                  </a:lnTo>
                  <a:lnTo>
                    <a:pt x="82748" y="59471"/>
                  </a:lnTo>
                  <a:lnTo>
                    <a:pt x="79930" y="59638"/>
                  </a:lnTo>
                  <a:lnTo>
                    <a:pt x="74260" y="59824"/>
                  </a:lnTo>
                  <a:lnTo>
                    <a:pt x="72366" y="58921"/>
                  </a:lnTo>
                  <a:lnTo>
                    <a:pt x="71104" y="57367"/>
                  </a:lnTo>
                  <a:lnTo>
                    <a:pt x="70263" y="55378"/>
                  </a:lnTo>
                  <a:lnTo>
                    <a:pt x="68749" y="53099"/>
                  </a:lnTo>
                  <a:lnTo>
                    <a:pt x="66787" y="50628"/>
                  </a:lnTo>
                  <a:lnTo>
                    <a:pt x="64527" y="48028"/>
                  </a:lnTo>
                  <a:lnTo>
                    <a:pt x="62068" y="46294"/>
                  </a:lnTo>
                  <a:lnTo>
                    <a:pt x="59476" y="45139"/>
                  </a:lnTo>
                  <a:lnTo>
                    <a:pt x="56795" y="44369"/>
                  </a:lnTo>
                  <a:lnTo>
                    <a:pt x="55009" y="42902"/>
                  </a:lnTo>
                  <a:lnTo>
                    <a:pt x="53817" y="40972"/>
                  </a:lnTo>
                  <a:lnTo>
                    <a:pt x="51434" y="3425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542"/>
            <p:cNvSpPr/>
            <p:nvPr/>
          </p:nvSpPr>
          <p:spPr>
            <a:xfrm>
              <a:off x="5027680" y="4183882"/>
              <a:ext cx="84384" cy="110941"/>
            </a:xfrm>
            <a:custGeom>
              <a:avLst/>
              <a:gdLst/>
              <a:ahLst/>
              <a:cxnLst/>
              <a:rect l="0" t="0" r="0" b="0"/>
              <a:pathLst>
                <a:path w="84384" h="110941">
                  <a:moveTo>
                    <a:pt x="58670" y="33788"/>
                  </a:moveTo>
                  <a:lnTo>
                    <a:pt x="58670" y="38338"/>
                  </a:lnTo>
                  <a:lnTo>
                    <a:pt x="59622" y="39679"/>
                  </a:lnTo>
                  <a:lnTo>
                    <a:pt x="61210" y="40573"/>
                  </a:lnTo>
                  <a:lnTo>
                    <a:pt x="66050" y="42007"/>
                  </a:lnTo>
                  <a:lnTo>
                    <a:pt x="67400" y="43077"/>
                  </a:lnTo>
                  <a:lnTo>
                    <a:pt x="69253" y="44743"/>
                  </a:lnTo>
                  <a:lnTo>
                    <a:pt x="71440" y="46807"/>
                  </a:lnTo>
                  <a:lnTo>
                    <a:pt x="72898" y="49134"/>
                  </a:lnTo>
                  <a:lnTo>
                    <a:pt x="73870" y="51639"/>
                  </a:lnTo>
                  <a:lnTo>
                    <a:pt x="75701" y="59045"/>
                  </a:lnTo>
                  <a:lnTo>
                    <a:pt x="75764" y="61841"/>
                  </a:lnTo>
                  <a:lnTo>
                    <a:pt x="75805" y="66845"/>
                  </a:lnTo>
                  <a:lnTo>
                    <a:pt x="75812" y="63162"/>
                  </a:lnTo>
                  <a:lnTo>
                    <a:pt x="74860" y="61943"/>
                  </a:lnTo>
                  <a:lnTo>
                    <a:pt x="73273" y="61130"/>
                  </a:lnTo>
                  <a:lnTo>
                    <a:pt x="71263" y="60588"/>
                  </a:lnTo>
                  <a:lnTo>
                    <a:pt x="68970" y="60227"/>
                  </a:lnTo>
                  <a:lnTo>
                    <a:pt x="66489" y="59987"/>
                  </a:lnTo>
                  <a:lnTo>
                    <a:pt x="63882" y="59826"/>
                  </a:lnTo>
                  <a:lnTo>
                    <a:pt x="62145" y="58767"/>
                  </a:lnTo>
                  <a:lnTo>
                    <a:pt x="60986" y="57107"/>
                  </a:lnTo>
                  <a:lnTo>
                    <a:pt x="60214" y="55049"/>
                  </a:lnTo>
                  <a:lnTo>
                    <a:pt x="58747" y="51772"/>
                  </a:lnTo>
                  <a:lnTo>
                    <a:pt x="54576" y="43051"/>
                  </a:lnTo>
                  <a:lnTo>
                    <a:pt x="52131" y="39011"/>
                  </a:lnTo>
                  <a:lnTo>
                    <a:pt x="49548" y="35365"/>
                  </a:lnTo>
                  <a:lnTo>
                    <a:pt x="46873" y="31981"/>
                  </a:lnTo>
                  <a:lnTo>
                    <a:pt x="45090" y="28774"/>
                  </a:lnTo>
                  <a:lnTo>
                    <a:pt x="43902" y="25682"/>
                  </a:lnTo>
                  <a:lnTo>
                    <a:pt x="43109" y="22669"/>
                  </a:lnTo>
                  <a:lnTo>
                    <a:pt x="42581" y="19708"/>
                  </a:lnTo>
                  <a:lnTo>
                    <a:pt x="42229" y="16781"/>
                  </a:lnTo>
                  <a:lnTo>
                    <a:pt x="41664" y="9791"/>
                  </a:lnTo>
                  <a:lnTo>
                    <a:pt x="41617" y="8265"/>
                  </a:lnTo>
                  <a:lnTo>
                    <a:pt x="41537" y="840"/>
                  </a:lnTo>
                  <a:lnTo>
                    <a:pt x="42485" y="1345"/>
                  </a:lnTo>
                  <a:lnTo>
                    <a:pt x="44070" y="2634"/>
                  </a:lnTo>
                  <a:lnTo>
                    <a:pt x="46079" y="4446"/>
                  </a:lnTo>
                  <a:lnTo>
                    <a:pt x="48371" y="5654"/>
                  </a:lnTo>
                  <a:lnTo>
                    <a:pt x="50851" y="6459"/>
                  </a:lnTo>
                  <a:lnTo>
                    <a:pt x="53458" y="6997"/>
                  </a:lnTo>
                  <a:lnTo>
                    <a:pt x="55195" y="8307"/>
                  </a:lnTo>
                  <a:lnTo>
                    <a:pt x="56353" y="10133"/>
                  </a:lnTo>
                  <a:lnTo>
                    <a:pt x="57125" y="12303"/>
                  </a:lnTo>
                  <a:lnTo>
                    <a:pt x="58593" y="14702"/>
                  </a:lnTo>
                  <a:lnTo>
                    <a:pt x="60523" y="17254"/>
                  </a:lnTo>
                  <a:lnTo>
                    <a:pt x="62763" y="19907"/>
                  </a:lnTo>
                  <a:lnTo>
                    <a:pt x="65208" y="23582"/>
                  </a:lnTo>
                  <a:lnTo>
                    <a:pt x="67791" y="27936"/>
                  </a:lnTo>
                  <a:lnTo>
                    <a:pt x="70466" y="32744"/>
                  </a:lnTo>
                  <a:lnTo>
                    <a:pt x="73201" y="36902"/>
                  </a:lnTo>
                  <a:lnTo>
                    <a:pt x="75977" y="40626"/>
                  </a:lnTo>
                  <a:lnTo>
                    <a:pt x="78781" y="44062"/>
                  </a:lnTo>
                  <a:lnTo>
                    <a:pt x="80650" y="47305"/>
                  </a:lnTo>
                  <a:lnTo>
                    <a:pt x="81895" y="50419"/>
                  </a:lnTo>
                  <a:lnTo>
                    <a:pt x="82726" y="53448"/>
                  </a:lnTo>
                  <a:lnTo>
                    <a:pt x="83279" y="56419"/>
                  </a:lnTo>
                  <a:lnTo>
                    <a:pt x="83649" y="59353"/>
                  </a:lnTo>
                  <a:lnTo>
                    <a:pt x="84242" y="66354"/>
                  </a:lnTo>
                  <a:lnTo>
                    <a:pt x="84290" y="67881"/>
                  </a:lnTo>
                  <a:lnTo>
                    <a:pt x="84383" y="76252"/>
                  </a:lnTo>
                  <a:lnTo>
                    <a:pt x="81845" y="76473"/>
                  </a:lnTo>
                  <a:lnTo>
                    <a:pt x="77542" y="76571"/>
                  </a:lnTo>
                  <a:lnTo>
                    <a:pt x="72455" y="76615"/>
                  </a:lnTo>
                  <a:lnTo>
                    <a:pt x="69765" y="75674"/>
                  </a:lnTo>
                  <a:lnTo>
                    <a:pt x="67019" y="74095"/>
                  </a:lnTo>
                  <a:lnTo>
                    <a:pt x="64235" y="72089"/>
                  </a:lnTo>
                  <a:lnTo>
                    <a:pt x="61428" y="69799"/>
                  </a:lnTo>
                  <a:lnTo>
                    <a:pt x="58604" y="67320"/>
                  </a:lnTo>
                  <a:lnTo>
                    <a:pt x="55768" y="64715"/>
                  </a:lnTo>
                  <a:lnTo>
                    <a:pt x="52925" y="62978"/>
                  </a:lnTo>
                  <a:lnTo>
                    <a:pt x="50078" y="61821"/>
                  </a:lnTo>
                  <a:lnTo>
                    <a:pt x="47226" y="61049"/>
                  </a:lnTo>
                  <a:lnTo>
                    <a:pt x="44373" y="59582"/>
                  </a:lnTo>
                  <a:lnTo>
                    <a:pt x="41519" y="57651"/>
                  </a:lnTo>
                  <a:lnTo>
                    <a:pt x="38663" y="55411"/>
                  </a:lnTo>
                  <a:lnTo>
                    <a:pt x="35807" y="52966"/>
                  </a:lnTo>
                  <a:lnTo>
                    <a:pt x="32951" y="50383"/>
                  </a:lnTo>
                  <a:lnTo>
                    <a:pt x="24409" y="42387"/>
                  </a:lnTo>
                  <a:lnTo>
                    <a:pt x="24393" y="42372"/>
                  </a:lnTo>
                  <a:lnTo>
                    <a:pt x="37150" y="55131"/>
                  </a:lnTo>
                  <a:lnTo>
                    <a:pt x="38609" y="57542"/>
                  </a:lnTo>
                  <a:lnTo>
                    <a:pt x="39580" y="60101"/>
                  </a:lnTo>
                  <a:lnTo>
                    <a:pt x="40228" y="62760"/>
                  </a:lnTo>
                  <a:lnTo>
                    <a:pt x="41613" y="65485"/>
                  </a:lnTo>
                  <a:lnTo>
                    <a:pt x="43489" y="68254"/>
                  </a:lnTo>
                  <a:lnTo>
                    <a:pt x="45692" y="71053"/>
                  </a:lnTo>
                  <a:lnTo>
                    <a:pt x="47160" y="73871"/>
                  </a:lnTo>
                  <a:lnTo>
                    <a:pt x="48139" y="76702"/>
                  </a:lnTo>
                  <a:lnTo>
                    <a:pt x="48791" y="79543"/>
                  </a:lnTo>
                  <a:lnTo>
                    <a:pt x="50179" y="82388"/>
                  </a:lnTo>
                  <a:lnTo>
                    <a:pt x="52057" y="85238"/>
                  </a:lnTo>
                  <a:lnTo>
                    <a:pt x="54261" y="88090"/>
                  </a:lnTo>
                  <a:lnTo>
                    <a:pt x="55731" y="90945"/>
                  </a:lnTo>
                  <a:lnTo>
                    <a:pt x="56711" y="93800"/>
                  </a:lnTo>
                  <a:lnTo>
                    <a:pt x="57363" y="96656"/>
                  </a:lnTo>
                  <a:lnTo>
                    <a:pt x="56846" y="99512"/>
                  </a:lnTo>
                  <a:lnTo>
                    <a:pt x="55549" y="102369"/>
                  </a:lnTo>
                  <a:lnTo>
                    <a:pt x="51174" y="109247"/>
                  </a:lnTo>
                  <a:lnTo>
                    <a:pt x="49863" y="109812"/>
                  </a:lnTo>
                  <a:lnTo>
                    <a:pt x="48036" y="110188"/>
                  </a:lnTo>
                  <a:lnTo>
                    <a:pt x="45865" y="110438"/>
                  </a:lnTo>
                  <a:lnTo>
                    <a:pt x="43466" y="110606"/>
                  </a:lnTo>
                  <a:lnTo>
                    <a:pt x="40914" y="110717"/>
                  </a:lnTo>
                  <a:lnTo>
                    <a:pt x="38260" y="110791"/>
                  </a:lnTo>
                  <a:lnTo>
                    <a:pt x="36491" y="109889"/>
                  </a:lnTo>
                  <a:lnTo>
                    <a:pt x="35311" y="108334"/>
                  </a:lnTo>
                  <a:lnTo>
                    <a:pt x="34525" y="106346"/>
                  </a:lnTo>
                  <a:lnTo>
                    <a:pt x="33048" y="104067"/>
                  </a:lnTo>
                  <a:lnTo>
                    <a:pt x="31111" y="101595"/>
                  </a:lnTo>
                  <a:lnTo>
                    <a:pt x="28867" y="98995"/>
                  </a:lnTo>
                  <a:lnTo>
                    <a:pt x="26419" y="96309"/>
                  </a:lnTo>
                  <a:lnTo>
                    <a:pt x="21159" y="90785"/>
                  </a:lnTo>
                  <a:lnTo>
                    <a:pt x="18422" y="87026"/>
                  </a:lnTo>
                  <a:lnTo>
                    <a:pt x="15645" y="82615"/>
                  </a:lnTo>
                  <a:lnTo>
                    <a:pt x="12842" y="77769"/>
                  </a:lnTo>
                  <a:lnTo>
                    <a:pt x="10973" y="72634"/>
                  </a:lnTo>
                  <a:lnTo>
                    <a:pt x="9727" y="67305"/>
                  </a:lnTo>
                  <a:lnTo>
                    <a:pt x="8896" y="61847"/>
                  </a:lnTo>
                  <a:lnTo>
                    <a:pt x="7390" y="56304"/>
                  </a:lnTo>
                  <a:lnTo>
                    <a:pt x="5433" y="50704"/>
                  </a:lnTo>
                  <a:lnTo>
                    <a:pt x="3176" y="45065"/>
                  </a:lnTo>
                  <a:lnTo>
                    <a:pt x="1671" y="40353"/>
                  </a:lnTo>
                  <a:lnTo>
                    <a:pt x="668" y="36260"/>
                  </a:lnTo>
                  <a:lnTo>
                    <a:pt x="0" y="32578"/>
                  </a:lnTo>
                  <a:lnTo>
                    <a:pt x="506" y="29172"/>
                  </a:lnTo>
                  <a:lnTo>
                    <a:pt x="1797" y="25948"/>
                  </a:lnTo>
                  <a:lnTo>
                    <a:pt x="3609" y="22846"/>
                  </a:lnTo>
                  <a:lnTo>
                    <a:pt x="4818" y="19826"/>
                  </a:lnTo>
                  <a:lnTo>
                    <a:pt x="5624" y="16860"/>
                  </a:lnTo>
                  <a:lnTo>
                    <a:pt x="6160" y="13930"/>
                  </a:lnTo>
                  <a:lnTo>
                    <a:pt x="7471" y="11977"/>
                  </a:lnTo>
                  <a:lnTo>
                    <a:pt x="9297" y="10674"/>
                  </a:lnTo>
                  <a:lnTo>
                    <a:pt x="11467" y="9806"/>
                  </a:lnTo>
                  <a:lnTo>
                    <a:pt x="13866" y="9228"/>
                  </a:lnTo>
                  <a:lnTo>
                    <a:pt x="16418" y="8842"/>
                  </a:lnTo>
                  <a:lnTo>
                    <a:pt x="22807" y="8222"/>
                  </a:lnTo>
                  <a:lnTo>
                    <a:pt x="24284" y="9124"/>
                  </a:lnTo>
                  <a:lnTo>
                    <a:pt x="26221" y="10678"/>
                  </a:lnTo>
                  <a:lnTo>
                    <a:pt x="28464" y="12666"/>
                  </a:lnTo>
                  <a:lnTo>
                    <a:pt x="33498" y="17415"/>
                  </a:lnTo>
                  <a:lnTo>
                    <a:pt x="44490" y="28225"/>
                  </a:lnTo>
                  <a:lnTo>
                    <a:pt x="46359" y="31032"/>
                  </a:lnTo>
                  <a:lnTo>
                    <a:pt x="47605" y="33855"/>
                  </a:lnTo>
                  <a:lnTo>
                    <a:pt x="48436" y="36691"/>
                  </a:lnTo>
                  <a:lnTo>
                    <a:pt x="49942" y="40485"/>
                  </a:lnTo>
                  <a:lnTo>
                    <a:pt x="51899" y="44920"/>
                  </a:lnTo>
                  <a:lnTo>
                    <a:pt x="54156" y="49782"/>
                  </a:lnTo>
                  <a:lnTo>
                    <a:pt x="55660" y="53975"/>
                  </a:lnTo>
                  <a:lnTo>
                    <a:pt x="56663" y="57724"/>
                  </a:lnTo>
                  <a:lnTo>
                    <a:pt x="57332" y="61175"/>
                  </a:lnTo>
                  <a:lnTo>
                    <a:pt x="57778" y="64428"/>
                  </a:lnTo>
                  <a:lnTo>
                    <a:pt x="58075" y="67550"/>
                  </a:lnTo>
                  <a:lnTo>
                    <a:pt x="58552" y="74852"/>
                  </a:lnTo>
                  <a:lnTo>
                    <a:pt x="57639" y="75452"/>
                  </a:lnTo>
                  <a:lnTo>
                    <a:pt x="56077" y="75851"/>
                  </a:lnTo>
                  <a:lnTo>
                    <a:pt x="54084" y="76118"/>
                  </a:lnTo>
                  <a:lnTo>
                    <a:pt x="51802" y="77248"/>
                  </a:lnTo>
                  <a:lnTo>
                    <a:pt x="49329" y="78953"/>
                  </a:lnTo>
                  <a:lnTo>
                    <a:pt x="46728" y="81043"/>
                  </a:lnTo>
                  <a:lnTo>
                    <a:pt x="44994" y="81484"/>
                  </a:lnTo>
                  <a:lnTo>
                    <a:pt x="43837" y="80825"/>
                  </a:lnTo>
                  <a:lnTo>
                    <a:pt x="43066" y="79434"/>
                  </a:lnTo>
                  <a:lnTo>
                    <a:pt x="41600" y="78506"/>
                  </a:lnTo>
                  <a:lnTo>
                    <a:pt x="39669" y="77887"/>
                  </a:lnTo>
                  <a:lnTo>
                    <a:pt x="37430" y="77475"/>
                  </a:lnTo>
                  <a:lnTo>
                    <a:pt x="34985" y="76247"/>
                  </a:lnTo>
                  <a:lnTo>
                    <a:pt x="32402" y="74477"/>
                  </a:lnTo>
                  <a:lnTo>
                    <a:pt x="29728" y="72344"/>
                  </a:lnTo>
                  <a:lnTo>
                    <a:pt x="26992" y="69969"/>
                  </a:lnTo>
                  <a:lnTo>
                    <a:pt x="24217" y="67434"/>
                  </a:lnTo>
                  <a:lnTo>
                    <a:pt x="21413" y="64791"/>
                  </a:lnTo>
                  <a:lnTo>
                    <a:pt x="18592" y="61124"/>
                  </a:lnTo>
                  <a:lnTo>
                    <a:pt x="15759" y="56775"/>
                  </a:lnTo>
                  <a:lnTo>
                    <a:pt x="12917" y="51969"/>
                  </a:lnTo>
                  <a:lnTo>
                    <a:pt x="11023" y="47814"/>
                  </a:lnTo>
                  <a:lnTo>
                    <a:pt x="9760" y="44091"/>
                  </a:lnTo>
                  <a:lnTo>
                    <a:pt x="8918" y="40657"/>
                  </a:lnTo>
                  <a:lnTo>
                    <a:pt x="7404" y="37414"/>
                  </a:lnTo>
                  <a:lnTo>
                    <a:pt x="5443" y="34301"/>
                  </a:lnTo>
                  <a:lnTo>
                    <a:pt x="3183" y="31272"/>
                  </a:lnTo>
                  <a:lnTo>
                    <a:pt x="1676" y="28301"/>
                  </a:lnTo>
                  <a:lnTo>
                    <a:pt x="671" y="25367"/>
                  </a:lnTo>
                  <a:lnTo>
                    <a:pt x="1" y="22459"/>
                  </a:lnTo>
                  <a:lnTo>
                    <a:pt x="508" y="19568"/>
                  </a:lnTo>
                  <a:lnTo>
                    <a:pt x="1797" y="16687"/>
                  </a:lnTo>
                  <a:lnTo>
                    <a:pt x="3610" y="13815"/>
                  </a:lnTo>
                  <a:lnTo>
                    <a:pt x="4818" y="10947"/>
                  </a:lnTo>
                  <a:lnTo>
                    <a:pt x="5624" y="8083"/>
                  </a:lnTo>
                  <a:lnTo>
                    <a:pt x="6916" y="1193"/>
                  </a:lnTo>
                  <a:lnTo>
                    <a:pt x="7975" y="628"/>
                  </a:lnTo>
                  <a:lnTo>
                    <a:pt x="9633" y="252"/>
                  </a:lnTo>
                  <a:lnTo>
                    <a:pt x="11691" y="0"/>
                  </a:lnTo>
                  <a:lnTo>
                    <a:pt x="13063" y="785"/>
                  </a:lnTo>
                  <a:lnTo>
                    <a:pt x="13978" y="2261"/>
                  </a:lnTo>
                  <a:lnTo>
                    <a:pt x="14587" y="4198"/>
                  </a:lnTo>
                  <a:lnTo>
                    <a:pt x="15947" y="6441"/>
                  </a:lnTo>
                  <a:lnTo>
                    <a:pt x="17805" y="8889"/>
                  </a:lnTo>
                  <a:lnTo>
                    <a:pt x="19996" y="11474"/>
                  </a:lnTo>
                  <a:lnTo>
                    <a:pt x="21457" y="14149"/>
                  </a:lnTo>
                  <a:lnTo>
                    <a:pt x="22431" y="16886"/>
                  </a:lnTo>
                  <a:lnTo>
                    <a:pt x="23081" y="19662"/>
                  </a:lnTo>
                  <a:lnTo>
                    <a:pt x="24466" y="23418"/>
                  </a:lnTo>
                  <a:lnTo>
                    <a:pt x="26343" y="27827"/>
                  </a:lnTo>
                  <a:lnTo>
                    <a:pt x="30967" y="37806"/>
                  </a:lnTo>
                  <a:lnTo>
                    <a:pt x="36198" y="48591"/>
                  </a:lnTo>
                  <a:lnTo>
                    <a:pt x="37973" y="54134"/>
                  </a:lnTo>
                  <a:lnTo>
                    <a:pt x="39157" y="59734"/>
                  </a:lnTo>
                  <a:lnTo>
                    <a:pt x="39946" y="65373"/>
                  </a:lnTo>
                  <a:lnTo>
                    <a:pt x="40472" y="70085"/>
                  </a:lnTo>
                  <a:lnTo>
                    <a:pt x="40823" y="74178"/>
                  </a:lnTo>
                  <a:lnTo>
                    <a:pt x="41057" y="77860"/>
                  </a:lnTo>
                  <a:lnTo>
                    <a:pt x="41317" y="87030"/>
                  </a:lnTo>
                  <a:lnTo>
                    <a:pt x="41524" y="11094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543"/>
            <p:cNvSpPr/>
            <p:nvPr/>
          </p:nvSpPr>
          <p:spPr>
            <a:xfrm>
              <a:off x="4451984" y="2151697"/>
              <a:ext cx="737237" cy="2357439"/>
            </a:xfrm>
            <a:custGeom>
              <a:avLst/>
              <a:gdLst/>
              <a:ahLst/>
              <a:cxnLst/>
              <a:rect l="0" t="0" r="0" b="0"/>
              <a:pathLst>
                <a:path w="737237" h="2357439">
                  <a:moveTo>
                    <a:pt x="737236" y="2357438"/>
                  </a:moveTo>
                  <a:lnTo>
                    <a:pt x="732685" y="2357438"/>
                  </a:lnTo>
                  <a:lnTo>
                    <a:pt x="731344" y="2356485"/>
                  </a:lnTo>
                  <a:lnTo>
                    <a:pt x="730450" y="2354898"/>
                  </a:lnTo>
                  <a:lnTo>
                    <a:pt x="728767" y="2349218"/>
                  </a:lnTo>
                  <a:lnTo>
                    <a:pt x="728694" y="2344419"/>
                  </a:lnTo>
                  <a:lnTo>
                    <a:pt x="727731" y="2342091"/>
                  </a:lnTo>
                  <a:lnTo>
                    <a:pt x="722778" y="2334264"/>
                  </a:lnTo>
                  <a:lnTo>
                    <a:pt x="721285" y="2328723"/>
                  </a:lnTo>
                  <a:lnTo>
                    <a:pt x="720444" y="2320249"/>
                  </a:lnTo>
                  <a:lnTo>
                    <a:pt x="719373" y="2317405"/>
                  </a:lnTo>
                  <a:lnTo>
                    <a:pt x="715645" y="2311706"/>
                  </a:lnTo>
                  <a:lnTo>
                    <a:pt x="702736" y="2294889"/>
                  </a:lnTo>
                  <a:lnTo>
                    <a:pt x="694311" y="2282072"/>
                  </a:lnTo>
                  <a:lnTo>
                    <a:pt x="691474" y="2278619"/>
                  </a:lnTo>
                  <a:lnTo>
                    <a:pt x="688322" y="2272242"/>
                  </a:lnTo>
                  <a:lnTo>
                    <a:pt x="687482" y="2269208"/>
                  </a:lnTo>
                  <a:lnTo>
                    <a:pt x="684008" y="2263297"/>
                  </a:lnTo>
                  <a:lnTo>
                    <a:pt x="681747" y="2260387"/>
                  </a:lnTo>
                  <a:lnTo>
                    <a:pt x="680241" y="2256542"/>
                  </a:lnTo>
                  <a:lnTo>
                    <a:pt x="677823" y="2239224"/>
                  </a:lnTo>
                  <a:lnTo>
                    <a:pt x="677625" y="2235766"/>
                  </a:lnTo>
                  <a:lnTo>
                    <a:pt x="676540" y="2232508"/>
                  </a:lnTo>
                  <a:lnTo>
                    <a:pt x="672795" y="2226348"/>
                  </a:lnTo>
                  <a:lnTo>
                    <a:pt x="663582" y="2214633"/>
                  </a:lnTo>
                  <a:lnTo>
                    <a:pt x="660167" y="2206011"/>
                  </a:lnTo>
                  <a:lnTo>
                    <a:pt x="654499" y="2197424"/>
                  </a:lnTo>
                  <a:lnTo>
                    <a:pt x="651444" y="2188847"/>
                  </a:lnTo>
                  <a:lnTo>
                    <a:pt x="645881" y="2180273"/>
                  </a:lnTo>
                  <a:lnTo>
                    <a:pt x="635672" y="2150032"/>
                  </a:lnTo>
                  <a:lnTo>
                    <a:pt x="634753" y="2140621"/>
                  </a:lnTo>
                  <a:lnTo>
                    <a:pt x="633671" y="2137646"/>
                  </a:lnTo>
                  <a:lnTo>
                    <a:pt x="629930" y="2131800"/>
                  </a:lnTo>
                  <a:lnTo>
                    <a:pt x="620719" y="2120286"/>
                  </a:lnTo>
                  <a:lnTo>
                    <a:pt x="617305" y="2111699"/>
                  </a:lnTo>
                  <a:lnTo>
                    <a:pt x="608100" y="2100264"/>
                  </a:lnTo>
                  <a:lnTo>
                    <a:pt x="605425" y="2097406"/>
                  </a:lnTo>
                  <a:lnTo>
                    <a:pt x="603642" y="2094548"/>
                  </a:lnTo>
                  <a:lnTo>
                    <a:pt x="593499" y="2067760"/>
                  </a:lnTo>
                  <a:lnTo>
                    <a:pt x="592834" y="2064307"/>
                  </a:lnTo>
                  <a:lnTo>
                    <a:pt x="589555" y="2057930"/>
                  </a:lnTo>
                  <a:lnTo>
                    <a:pt x="587347" y="2054896"/>
                  </a:lnTo>
                  <a:lnTo>
                    <a:pt x="584893" y="2048984"/>
                  </a:lnTo>
                  <a:lnTo>
                    <a:pt x="582850" y="2042230"/>
                  </a:lnTo>
                  <a:lnTo>
                    <a:pt x="576345" y="2028669"/>
                  </a:lnTo>
                  <a:lnTo>
                    <a:pt x="569338" y="2018196"/>
                  </a:lnTo>
                  <a:lnTo>
                    <a:pt x="565886" y="2009060"/>
                  </a:lnTo>
                  <a:lnTo>
                    <a:pt x="561703" y="2003213"/>
                  </a:lnTo>
                  <a:lnTo>
                    <a:pt x="560206" y="1999368"/>
                  </a:lnTo>
                  <a:lnTo>
                    <a:pt x="557147" y="1985807"/>
                  </a:lnTo>
                  <a:lnTo>
                    <a:pt x="551585" y="1975333"/>
                  </a:lnTo>
                  <a:lnTo>
                    <a:pt x="548560" y="1966197"/>
                  </a:lnTo>
                  <a:lnTo>
                    <a:pt x="544477" y="1960350"/>
                  </a:lnTo>
                  <a:lnTo>
                    <a:pt x="543008" y="1956506"/>
                  </a:lnTo>
                  <a:lnTo>
                    <a:pt x="540649" y="1939186"/>
                  </a:lnTo>
                  <a:lnTo>
                    <a:pt x="540455" y="1935729"/>
                  </a:lnTo>
                  <a:lnTo>
                    <a:pt x="535632" y="1921760"/>
                  </a:lnTo>
                  <a:lnTo>
                    <a:pt x="526421" y="1905865"/>
                  </a:lnTo>
                  <a:lnTo>
                    <a:pt x="523007" y="1891745"/>
                  </a:lnTo>
                  <a:lnTo>
                    <a:pt x="517339" y="1880153"/>
                  </a:lnTo>
                  <a:lnTo>
                    <a:pt x="514284" y="1866029"/>
                  </a:lnTo>
                  <a:lnTo>
                    <a:pt x="508722" y="1854436"/>
                  </a:lnTo>
                  <a:lnTo>
                    <a:pt x="503820" y="1833934"/>
                  </a:lnTo>
                  <a:lnTo>
                    <a:pt x="499193" y="1823780"/>
                  </a:lnTo>
                  <a:lnTo>
                    <a:pt x="493961" y="1816091"/>
                  </a:lnTo>
                  <a:lnTo>
                    <a:pt x="491001" y="1806959"/>
                  </a:lnTo>
                  <a:lnTo>
                    <a:pt x="488733" y="1796551"/>
                  </a:lnTo>
                  <a:lnTo>
                    <a:pt x="482101" y="1780933"/>
                  </a:lnTo>
                  <a:lnTo>
                    <a:pt x="476840" y="1773236"/>
                  </a:lnTo>
                  <a:lnTo>
                    <a:pt x="473866" y="1764100"/>
                  </a:lnTo>
                  <a:lnTo>
                    <a:pt x="471592" y="1753690"/>
                  </a:lnTo>
                  <a:lnTo>
                    <a:pt x="465910" y="1737119"/>
                  </a:lnTo>
                  <a:lnTo>
                    <a:pt x="462850" y="1721096"/>
                  </a:lnTo>
                  <a:lnTo>
                    <a:pt x="457287" y="1708940"/>
                  </a:lnTo>
                  <a:lnTo>
                    <a:pt x="452384" y="1688249"/>
                  </a:lnTo>
                  <a:lnTo>
                    <a:pt x="440750" y="1660137"/>
                  </a:lnTo>
                  <a:lnTo>
                    <a:pt x="435360" y="1637334"/>
                  </a:lnTo>
                  <a:lnTo>
                    <a:pt x="431619" y="1625911"/>
                  </a:lnTo>
                  <a:lnTo>
                    <a:pt x="426677" y="1603057"/>
                  </a:lnTo>
                  <a:lnTo>
                    <a:pt x="415034" y="1574482"/>
                  </a:lnTo>
                  <a:lnTo>
                    <a:pt x="409642" y="1551623"/>
                  </a:lnTo>
                  <a:lnTo>
                    <a:pt x="397903" y="1523048"/>
                  </a:lnTo>
                  <a:lnTo>
                    <a:pt x="392500" y="1500188"/>
                  </a:lnTo>
                  <a:lnTo>
                    <a:pt x="380759" y="1471612"/>
                  </a:lnTo>
                  <a:lnTo>
                    <a:pt x="377895" y="1448753"/>
                  </a:lnTo>
                  <a:lnTo>
                    <a:pt x="377660" y="1443038"/>
                  </a:lnTo>
                  <a:lnTo>
                    <a:pt x="374860" y="1431607"/>
                  </a:lnTo>
                  <a:lnTo>
                    <a:pt x="371392" y="1420178"/>
                  </a:lnTo>
                  <a:lnTo>
                    <a:pt x="368487" y="1403032"/>
                  </a:lnTo>
                  <a:lnTo>
                    <a:pt x="361996" y="1380173"/>
                  </a:lnTo>
                  <a:lnTo>
                    <a:pt x="359960" y="1368743"/>
                  </a:lnTo>
                  <a:lnTo>
                    <a:pt x="346452" y="1333500"/>
                  </a:lnTo>
                  <a:lnTo>
                    <a:pt x="341062" y="1304807"/>
                  </a:lnTo>
                  <a:lnTo>
                    <a:pt x="336324" y="1288945"/>
                  </a:lnTo>
                  <a:lnTo>
                    <a:pt x="334722" y="1265950"/>
                  </a:lnTo>
                  <a:lnTo>
                    <a:pt x="333399" y="1223182"/>
                  </a:lnTo>
                  <a:lnTo>
                    <a:pt x="327547" y="1200184"/>
                  </a:lnTo>
                  <a:lnTo>
                    <a:pt x="325599" y="1188735"/>
                  </a:lnTo>
                  <a:lnTo>
                    <a:pt x="320100" y="1170627"/>
                  </a:lnTo>
                  <a:lnTo>
                    <a:pt x="315219" y="1141931"/>
                  </a:lnTo>
                  <a:lnTo>
                    <a:pt x="311548" y="1129507"/>
                  </a:lnTo>
                  <a:lnTo>
                    <a:pt x="308528" y="1111803"/>
                  </a:lnTo>
                  <a:lnTo>
                    <a:pt x="301997" y="1088754"/>
                  </a:lnTo>
                  <a:lnTo>
                    <a:pt x="299956" y="1077298"/>
                  </a:lnTo>
                  <a:lnTo>
                    <a:pt x="294404" y="1060139"/>
                  </a:lnTo>
                  <a:lnTo>
                    <a:pt x="289097" y="1020128"/>
                  </a:lnTo>
                  <a:lnTo>
                    <a:pt x="285651" y="1008698"/>
                  </a:lnTo>
                  <a:lnTo>
                    <a:pt x="282758" y="991553"/>
                  </a:lnTo>
                  <a:lnTo>
                    <a:pt x="276270" y="968692"/>
                  </a:lnTo>
                  <a:lnTo>
                    <a:pt x="275620" y="962978"/>
                  </a:lnTo>
                  <a:lnTo>
                    <a:pt x="272358" y="954088"/>
                  </a:lnTo>
                  <a:lnTo>
                    <a:pt x="262503" y="936068"/>
                  </a:lnTo>
                  <a:lnTo>
                    <a:pt x="259543" y="925301"/>
                  </a:lnTo>
                  <a:lnTo>
                    <a:pt x="257275" y="914165"/>
                  </a:lnTo>
                  <a:lnTo>
                    <a:pt x="251596" y="897185"/>
                  </a:lnTo>
                  <a:lnTo>
                    <a:pt x="246238" y="857246"/>
                  </a:lnTo>
                  <a:lnTo>
                    <a:pt x="242789" y="845818"/>
                  </a:lnTo>
                  <a:lnTo>
                    <a:pt x="239895" y="828674"/>
                  </a:lnTo>
                  <a:lnTo>
                    <a:pt x="224844" y="779568"/>
                  </a:lnTo>
                  <a:lnTo>
                    <a:pt x="222803" y="768432"/>
                  </a:lnTo>
                  <a:lnTo>
                    <a:pt x="208109" y="728649"/>
                  </a:lnTo>
                  <a:lnTo>
                    <a:pt x="203262" y="677227"/>
                  </a:lnTo>
                  <a:lnTo>
                    <a:pt x="190918" y="642938"/>
                  </a:lnTo>
                  <a:lnTo>
                    <a:pt x="186116" y="591503"/>
                  </a:lnTo>
                  <a:lnTo>
                    <a:pt x="182731" y="580072"/>
                  </a:lnTo>
                  <a:lnTo>
                    <a:pt x="179873" y="562928"/>
                  </a:lnTo>
                  <a:lnTo>
                    <a:pt x="173396" y="540067"/>
                  </a:lnTo>
                  <a:lnTo>
                    <a:pt x="172748" y="534353"/>
                  </a:lnTo>
                  <a:lnTo>
                    <a:pt x="169487" y="525463"/>
                  </a:lnTo>
                  <a:lnTo>
                    <a:pt x="167284" y="521758"/>
                  </a:lnTo>
                  <a:lnTo>
                    <a:pt x="164836" y="512563"/>
                  </a:lnTo>
                  <a:lnTo>
                    <a:pt x="162183" y="485540"/>
                  </a:lnTo>
                  <a:lnTo>
                    <a:pt x="156144" y="462868"/>
                  </a:lnTo>
                  <a:lnTo>
                    <a:pt x="153595" y="440225"/>
                  </a:lnTo>
                  <a:lnTo>
                    <a:pt x="148486" y="424971"/>
                  </a:lnTo>
                  <a:lnTo>
                    <a:pt x="145596" y="408387"/>
                  </a:lnTo>
                  <a:lnTo>
                    <a:pt x="130546" y="359511"/>
                  </a:lnTo>
                  <a:lnTo>
                    <a:pt x="127894" y="337291"/>
                  </a:lnTo>
                  <a:lnTo>
                    <a:pt x="122773" y="322082"/>
                  </a:lnTo>
                  <a:lnTo>
                    <a:pt x="121241" y="311105"/>
                  </a:lnTo>
                  <a:lnTo>
                    <a:pt x="119880" y="307416"/>
                  </a:lnTo>
                  <a:lnTo>
                    <a:pt x="118020" y="304957"/>
                  </a:lnTo>
                  <a:lnTo>
                    <a:pt x="115828" y="303317"/>
                  </a:lnTo>
                  <a:lnTo>
                    <a:pt x="108192" y="291907"/>
                  </a:lnTo>
                  <a:lnTo>
                    <a:pt x="105235" y="284359"/>
                  </a:lnTo>
                  <a:lnTo>
                    <a:pt x="103922" y="276877"/>
                  </a:lnTo>
                  <a:lnTo>
                    <a:pt x="102229" y="261954"/>
                  </a:lnTo>
                  <a:lnTo>
                    <a:pt x="98458" y="251044"/>
                  </a:lnTo>
                  <a:lnTo>
                    <a:pt x="93607" y="242385"/>
                  </a:lnTo>
                  <a:lnTo>
                    <a:pt x="90980" y="238743"/>
                  </a:lnTo>
                  <a:lnTo>
                    <a:pt x="88060" y="229615"/>
                  </a:lnTo>
                  <a:lnTo>
                    <a:pt x="85811" y="219209"/>
                  </a:lnTo>
                  <a:lnTo>
                    <a:pt x="79146" y="199546"/>
                  </a:lnTo>
                  <a:lnTo>
                    <a:pt x="77086" y="191557"/>
                  </a:lnTo>
                  <a:lnTo>
                    <a:pt x="70571" y="177302"/>
                  </a:lnTo>
                  <a:lnTo>
                    <a:pt x="63561" y="166622"/>
                  </a:lnTo>
                  <a:lnTo>
                    <a:pt x="55925" y="147014"/>
                  </a:lnTo>
                  <a:lnTo>
                    <a:pt x="48215" y="135529"/>
                  </a:lnTo>
                  <a:lnTo>
                    <a:pt x="38029" y="123115"/>
                  </a:lnTo>
                  <a:lnTo>
                    <a:pt x="34446" y="114372"/>
                  </a:lnTo>
                  <a:lnTo>
                    <a:pt x="30232" y="108617"/>
                  </a:lnTo>
                  <a:lnTo>
                    <a:pt x="28728" y="104796"/>
                  </a:lnTo>
                  <a:lnTo>
                    <a:pt x="26114" y="88613"/>
                  </a:lnTo>
                  <a:lnTo>
                    <a:pt x="23354" y="84469"/>
                  </a:lnTo>
                  <a:lnTo>
                    <a:pt x="21285" y="82030"/>
                  </a:lnTo>
                  <a:lnTo>
                    <a:pt x="19905" y="79452"/>
                  </a:lnTo>
                  <a:lnTo>
                    <a:pt x="18372" y="74047"/>
                  </a:lnTo>
                  <a:lnTo>
                    <a:pt x="16435" y="61864"/>
                  </a:lnTo>
                  <a:lnTo>
                    <a:pt x="10409" y="44640"/>
                  </a:lnTo>
                  <a:lnTo>
                    <a:pt x="8935" y="31784"/>
                  </a:lnTo>
                  <a:lnTo>
                    <a:pt x="7862" y="28809"/>
                  </a:lnTo>
                  <a:lnTo>
                    <a:pt x="2753" y="20072"/>
                  </a:lnTo>
                  <a:lnTo>
                    <a:pt x="1224" y="14319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544"/>
            <p:cNvSpPr/>
            <p:nvPr/>
          </p:nvSpPr>
          <p:spPr>
            <a:xfrm>
              <a:off x="4361341" y="2032087"/>
              <a:ext cx="124935" cy="213909"/>
            </a:xfrm>
            <a:custGeom>
              <a:avLst/>
              <a:gdLst/>
              <a:ahLst/>
              <a:cxnLst/>
              <a:rect l="0" t="0" r="0" b="0"/>
              <a:pathLst>
                <a:path w="124935" h="213909">
                  <a:moveTo>
                    <a:pt x="13491" y="213908"/>
                  </a:moveTo>
                  <a:lnTo>
                    <a:pt x="5272" y="213908"/>
                  </a:lnTo>
                  <a:lnTo>
                    <a:pt x="5023" y="209357"/>
                  </a:lnTo>
                  <a:lnTo>
                    <a:pt x="4036" y="208016"/>
                  </a:lnTo>
                  <a:lnTo>
                    <a:pt x="2425" y="207122"/>
                  </a:lnTo>
                  <a:lnTo>
                    <a:pt x="399" y="206527"/>
                  </a:lnTo>
                  <a:lnTo>
                    <a:pt x="0" y="204224"/>
                  </a:lnTo>
                  <a:lnTo>
                    <a:pt x="687" y="200785"/>
                  </a:lnTo>
                  <a:lnTo>
                    <a:pt x="2098" y="196587"/>
                  </a:lnTo>
                  <a:lnTo>
                    <a:pt x="3038" y="192835"/>
                  </a:lnTo>
                  <a:lnTo>
                    <a:pt x="3665" y="189382"/>
                  </a:lnTo>
                  <a:lnTo>
                    <a:pt x="4082" y="186127"/>
                  </a:lnTo>
                  <a:lnTo>
                    <a:pt x="5314" y="183005"/>
                  </a:lnTo>
                  <a:lnTo>
                    <a:pt x="7087" y="179971"/>
                  </a:lnTo>
                  <a:lnTo>
                    <a:pt x="9222" y="176996"/>
                  </a:lnTo>
                  <a:lnTo>
                    <a:pt x="10645" y="172155"/>
                  </a:lnTo>
                  <a:lnTo>
                    <a:pt x="11594" y="166070"/>
                  </a:lnTo>
                  <a:lnTo>
                    <a:pt x="12226" y="159156"/>
                  </a:lnTo>
                  <a:lnTo>
                    <a:pt x="12648" y="152641"/>
                  </a:lnTo>
                  <a:lnTo>
                    <a:pt x="12929" y="146393"/>
                  </a:lnTo>
                  <a:lnTo>
                    <a:pt x="13116" y="140323"/>
                  </a:lnTo>
                  <a:lnTo>
                    <a:pt x="14194" y="134371"/>
                  </a:lnTo>
                  <a:lnTo>
                    <a:pt x="15864" y="128498"/>
                  </a:lnTo>
                  <a:lnTo>
                    <a:pt x="17930" y="122678"/>
                  </a:lnTo>
                  <a:lnTo>
                    <a:pt x="19308" y="117845"/>
                  </a:lnTo>
                  <a:lnTo>
                    <a:pt x="20227" y="113671"/>
                  </a:lnTo>
                  <a:lnTo>
                    <a:pt x="20839" y="109936"/>
                  </a:lnTo>
                  <a:lnTo>
                    <a:pt x="22199" y="105541"/>
                  </a:lnTo>
                  <a:lnTo>
                    <a:pt x="24059" y="100705"/>
                  </a:lnTo>
                  <a:lnTo>
                    <a:pt x="26252" y="95577"/>
                  </a:lnTo>
                  <a:lnTo>
                    <a:pt x="27713" y="90253"/>
                  </a:lnTo>
                  <a:lnTo>
                    <a:pt x="28687" y="84799"/>
                  </a:lnTo>
                  <a:lnTo>
                    <a:pt x="29337" y="79257"/>
                  </a:lnTo>
                  <a:lnTo>
                    <a:pt x="29770" y="73658"/>
                  </a:lnTo>
                  <a:lnTo>
                    <a:pt x="30059" y="68021"/>
                  </a:lnTo>
                  <a:lnTo>
                    <a:pt x="30380" y="56676"/>
                  </a:lnTo>
                  <a:lnTo>
                    <a:pt x="30522" y="45285"/>
                  </a:lnTo>
                  <a:lnTo>
                    <a:pt x="31512" y="41485"/>
                  </a:lnTo>
                  <a:lnTo>
                    <a:pt x="33126" y="38952"/>
                  </a:lnTo>
                  <a:lnTo>
                    <a:pt x="35153" y="37263"/>
                  </a:lnTo>
                  <a:lnTo>
                    <a:pt x="36505" y="34232"/>
                  </a:lnTo>
                  <a:lnTo>
                    <a:pt x="37406" y="30306"/>
                  </a:lnTo>
                  <a:lnTo>
                    <a:pt x="38007" y="25784"/>
                  </a:lnTo>
                  <a:lnTo>
                    <a:pt x="38407" y="21817"/>
                  </a:lnTo>
                  <a:lnTo>
                    <a:pt x="38675" y="18220"/>
                  </a:lnTo>
                  <a:lnTo>
                    <a:pt x="39103" y="10153"/>
                  </a:lnTo>
                  <a:lnTo>
                    <a:pt x="39177" y="4205"/>
                  </a:lnTo>
                  <a:lnTo>
                    <a:pt x="39206" y="0"/>
                  </a:lnTo>
                  <a:lnTo>
                    <a:pt x="39209" y="12376"/>
                  </a:lnTo>
                  <a:lnTo>
                    <a:pt x="40161" y="14783"/>
                  </a:lnTo>
                  <a:lnTo>
                    <a:pt x="43759" y="19998"/>
                  </a:lnTo>
                  <a:lnTo>
                    <a:pt x="45994" y="25490"/>
                  </a:lnTo>
                  <a:lnTo>
                    <a:pt x="46589" y="28289"/>
                  </a:lnTo>
                  <a:lnTo>
                    <a:pt x="49792" y="33938"/>
                  </a:lnTo>
                  <a:lnTo>
                    <a:pt x="51979" y="36778"/>
                  </a:lnTo>
                  <a:lnTo>
                    <a:pt x="54390" y="39623"/>
                  </a:lnTo>
                  <a:lnTo>
                    <a:pt x="56949" y="42473"/>
                  </a:lnTo>
                  <a:lnTo>
                    <a:pt x="59608" y="45325"/>
                  </a:lnTo>
                  <a:lnTo>
                    <a:pt x="62333" y="49132"/>
                  </a:lnTo>
                  <a:lnTo>
                    <a:pt x="65103" y="53575"/>
                  </a:lnTo>
                  <a:lnTo>
                    <a:pt x="67902" y="58441"/>
                  </a:lnTo>
                  <a:lnTo>
                    <a:pt x="69767" y="62639"/>
                  </a:lnTo>
                  <a:lnTo>
                    <a:pt x="71011" y="66389"/>
                  </a:lnTo>
                  <a:lnTo>
                    <a:pt x="71840" y="69842"/>
                  </a:lnTo>
                  <a:lnTo>
                    <a:pt x="73345" y="72144"/>
                  </a:lnTo>
                  <a:lnTo>
                    <a:pt x="75302" y="73678"/>
                  </a:lnTo>
                  <a:lnTo>
                    <a:pt x="77558" y="74702"/>
                  </a:lnTo>
                  <a:lnTo>
                    <a:pt x="80015" y="76336"/>
                  </a:lnTo>
                  <a:lnTo>
                    <a:pt x="82605" y="78378"/>
                  </a:lnTo>
                  <a:lnTo>
                    <a:pt x="85285" y="80692"/>
                  </a:lnTo>
                  <a:lnTo>
                    <a:pt x="88024" y="83187"/>
                  </a:lnTo>
                  <a:lnTo>
                    <a:pt x="93606" y="88500"/>
                  </a:lnTo>
                  <a:lnTo>
                    <a:pt x="97382" y="90297"/>
                  </a:lnTo>
                  <a:lnTo>
                    <a:pt x="101803" y="91496"/>
                  </a:lnTo>
                  <a:lnTo>
                    <a:pt x="113485" y="93419"/>
                  </a:lnTo>
                  <a:lnTo>
                    <a:pt x="115396" y="93577"/>
                  </a:lnTo>
                  <a:lnTo>
                    <a:pt x="117623" y="93682"/>
                  </a:lnTo>
                  <a:lnTo>
                    <a:pt x="124934" y="9389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545"/>
            <p:cNvSpPr/>
            <p:nvPr/>
          </p:nvSpPr>
          <p:spPr>
            <a:xfrm>
              <a:off x="5043490" y="4371975"/>
              <a:ext cx="205738" cy="231310"/>
            </a:xfrm>
            <a:custGeom>
              <a:avLst/>
              <a:gdLst/>
              <a:ahLst/>
              <a:cxnLst/>
              <a:rect l="0" t="0" r="0" b="0"/>
              <a:pathLst>
                <a:path w="205738" h="231310">
                  <a:moveTo>
                    <a:pt x="8569" y="180022"/>
                  </a:moveTo>
                  <a:lnTo>
                    <a:pt x="102" y="171554"/>
                  </a:lnTo>
                  <a:lnTo>
                    <a:pt x="11" y="164679"/>
                  </a:lnTo>
                  <a:lnTo>
                    <a:pt x="0" y="158682"/>
                  </a:lnTo>
                  <a:lnTo>
                    <a:pt x="951" y="157223"/>
                  </a:lnTo>
                  <a:lnTo>
                    <a:pt x="2538" y="156250"/>
                  </a:lnTo>
                  <a:lnTo>
                    <a:pt x="6841" y="155169"/>
                  </a:lnTo>
                  <a:lnTo>
                    <a:pt x="11929" y="154689"/>
                  </a:lnTo>
                  <a:lnTo>
                    <a:pt x="15572" y="154561"/>
                  </a:lnTo>
                  <a:lnTo>
                    <a:pt x="24699" y="154419"/>
                  </a:lnTo>
                  <a:lnTo>
                    <a:pt x="28848" y="153428"/>
                  </a:lnTo>
                  <a:lnTo>
                    <a:pt x="32566" y="151815"/>
                  </a:lnTo>
                  <a:lnTo>
                    <a:pt x="35997" y="149788"/>
                  </a:lnTo>
                  <a:lnTo>
                    <a:pt x="40190" y="149388"/>
                  </a:lnTo>
                  <a:lnTo>
                    <a:pt x="44890" y="150074"/>
                  </a:lnTo>
                  <a:lnTo>
                    <a:pt x="49928" y="151484"/>
                  </a:lnTo>
                  <a:lnTo>
                    <a:pt x="63146" y="155591"/>
                  </a:lnTo>
                  <a:lnTo>
                    <a:pt x="70671" y="158020"/>
                  </a:lnTo>
                  <a:lnTo>
                    <a:pt x="76641" y="160592"/>
                  </a:lnTo>
                  <a:lnTo>
                    <a:pt x="81573" y="163259"/>
                  </a:lnTo>
                  <a:lnTo>
                    <a:pt x="105434" y="178933"/>
                  </a:lnTo>
                  <a:lnTo>
                    <a:pt x="112199" y="183106"/>
                  </a:lnTo>
                  <a:lnTo>
                    <a:pt x="118613" y="186841"/>
                  </a:lnTo>
                  <a:lnTo>
                    <a:pt x="130820" y="193530"/>
                  </a:lnTo>
                  <a:lnTo>
                    <a:pt x="142596" y="199678"/>
                  </a:lnTo>
                  <a:lnTo>
                    <a:pt x="147450" y="202651"/>
                  </a:lnTo>
                  <a:lnTo>
                    <a:pt x="151639" y="205586"/>
                  </a:lnTo>
                  <a:lnTo>
                    <a:pt x="155384" y="208495"/>
                  </a:lnTo>
                  <a:lnTo>
                    <a:pt x="158834" y="211386"/>
                  </a:lnTo>
                  <a:lnTo>
                    <a:pt x="165206" y="217139"/>
                  </a:lnTo>
                  <a:lnTo>
                    <a:pt x="169191" y="220007"/>
                  </a:lnTo>
                  <a:lnTo>
                    <a:pt x="173753" y="222871"/>
                  </a:lnTo>
                  <a:lnTo>
                    <a:pt x="187724" y="230954"/>
                  </a:lnTo>
                  <a:lnTo>
                    <a:pt x="192886" y="231309"/>
                  </a:lnTo>
                  <a:lnTo>
                    <a:pt x="194312" y="230406"/>
                  </a:lnTo>
                  <a:lnTo>
                    <a:pt x="195263" y="228851"/>
                  </a:lnTo>
                  <a:lnTo>
                    <a:pt x="196789" y="224063"/>
                  </a:lnTo>
                  <a:lnTo>
                    <a:pt x="194458" y="218328"/>
                  </a:lnTo>
                  <a:lnTo>
                    <a:pt x="192503" y="214132"/>
                  </a:lnTo>
                  <a:lnTo>
                    <a:pt x="191199" y="208477"/>
                  </a:lnTo>
                  <a:lnTo>
                    <a:pt x="190330" y="201850"/>
                  </a:lnTo>
                  <a:lnTo>
                    <a:pt x="189751" y="194574"/>
                  </a:lnTo>
                  <a:lnTo>
                    <a:pt x="189364" y="185913"/>
                  </a:lnTo>
                  <a:lnTo>
                    <a:pt x="188935" y="166130"/>
                  </a:lnTo>
                  <a:lnTo>
                    <a:pt x="188694" y="129022"/>
                  </a:lnTo>
                  <a:lnTo>
                    <a:pt x="189612" y="115542"/>
                  </a:lnTo>
                  <a:lnTo>
                    <a:pt x="191177" y="101793"/>
                  </a:lnTo>
                  <a:lnTo>
                    <a:pt x="193173" y="87865"/>
                  </a:lnTo>
                  <a:lnTo>
                    <a:pt x="194503" y="74769"/>
                  </a:lnTo>
                  <a:lnTo>
                    <a:pt x="195391" y="62228"/>
                  </a:lnTo>
                  <a:lnTo>
                    <a:pt x="195982" y="50057"/>
                  </a:lnTo>
                  <a:lnTo>
                    <a:pt x="197329" y="39087"/>
                  </a:lnTo>
                  <a:lnTo>
                    <a:pt x="199179" y="28915"/>
                  </a:lnTo>
                  <a:lnTo>
                    <a:pt x="20573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207</Words>
  <Application>Microsoft Office PowerPoint</Application>
  <PresentationFormat>On-screen Show (4:3)</PresentationFormat>
  <Paragraphs>45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Review</vt:lpstr>
      <vt:lpstr>Objectives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What is a system of equations?</vt:lpstr>
      <vt:lpstr>The Addition/Elimination Method</vt:lpstr>
      <vt:lpstr>- 2x + y = - 7 - 4x - y = 13 </vt:lpstr>
      <vt:lpstr>- 5x - y = 10 4x - y = - 8 </vt:lpstr>
      <vt:lpstr>3x - 4y = 23 - 3x - y = - 28 </vt:lpstr>
      <vt:lpstr>The Substitution Method</vt:lpstr>
      <vt:lpstr>y = - 4x + 30 5x = 39 - y </vt:lpstr>
      <vt:lpstr>- 5y + 4x = 23 y = 3x + 2</vt:lpstr>
      <vt:lpstr>x = 4y + 16 x + 3y = - 12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</dc:title>
  <dc:creator>Ameena</dc:creator>
  <cp:lastModifiedBy>Ameena</cp:lastModifiedBy>
  <cp:revision>6</cp:revision>
  <dcterms:created xsi:type="dcterms:W3CDTF">2010-01-06T20:57:36Z</dcterms:created>
  <dcterms:modified xsi:type="dcterms:W3CDTF">2010-01-06T22:27:29Z</dcterms:modified>
</cp:coreProperties>
</file>